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4.xml" ContentType="application/vnd.openxmlformats-officedocument.presentationml.notesSlide+xml"/>
  <Override PartName="/ppt/ink/ink10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3"/>
  </p:notesMasterIdLst>
  <p:sldIdLst>
    <p:sldId id="353" r:id="rId2"/>
    <p:sldId id="336" r:id="rId3"/>
    <p:sldId id="293" r:id="rId4"/>
    <p:sldId id="365" r:id="rId5"/>
    <p:sldId id="337" r:id="rId6"/>
    <p:sldId id="345" r:id="rId7"/>
    <p:sldId id="371" r:id="rId8"/>
    <p:sldId id="374" r:id="rId9"/>
    <p:sldId id="258" r:id="rId10"/>
    <p:sldId id="338" r:id="rId11"/>
    <p:sldId id="342" r:id="rId12"/>
    <p:sldId id="372" r:id="rId13"/>
    <p:sldId id="360" r:id="rId14"/>
    <p:sldId id="361" r:id="rId15"/>
    <p:sldId id="362" r:id="rId16"/>
    <p:sldId id="359" r:id="rId17"/>
    <p:sldId id="373" r:id="rId18"/>
    <p:sldId id="341" r:id="rId19"/>
    <p:sldId id="364" r:id="rId20"/>
    <p:sldId id="272" r:id="rId21"/>
    <p:sldId id="367" r:id="rId22"/>
    <p:sldId id="370" r:id="rId23"/>
    <p:sldId id="306" r:id="rId24"/>
    <p:sldId id="352" r:id="rId25"/>
    <p:sldId id="346" r:id="rId26"/>
    <p:sldId id="354" r:id="rId27"/>
    <p:sldId id="363" r:id="rId28"/>
    <p:sldId id="334" r:id="rId29"/>
    <p:sldId id="329" r:id="rId30"/>
    <p:sldId id="256" r:id="rId31"/>
    <p:sldId id="294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ED4270"/>
    <a:srgbClr val="009051"/>
    <a:srgbClr val="FFFD78"/>
    <a:srgbClr val="FFD579"/>
    <a:srgbClr val="FF2F92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13C606-2BD9-4E01-BDE6-8D4494EEDC35}">
  <a:tblStyle styleId="{FB13C606-2BD9-4E01-BDE6-8D4494EEDC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01"/>
    <p:restoredTop sz="97030"/>
  </p:normalViewPr>
  <p:slideViewPr>
    <p:cSldViewPr snapToGrid="0" snapToObjects="1">
      <p:cViewPr varScale="1">
        <p:scale>
          <a:sx n="161" d="100"/>
          <a:sy n="161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6T11:30:51.95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6T17:06:48.5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6T11:30:52.9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6T11:30:53.8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6T11:35:32.7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1561 93 24575,'23'8'0,"-4"1"0,-14-8 0,0 3 0,6-1 0,-4 1 0,5-1 0,3 2 0,-6-3 0,6 1 0,-9 0 0,3-1 0,1 1 0,9 3 0,-5-2 0,3 1 0,-5-3 0,-5 0 0,5-1 0,-5 1 0,7 0 0,-6 1 0,2-1 0,0 0 0,-5-1 0,9 1 0,-7-1 0,3 0 0,0-1 0,-3 1 0,5 0 0,1 0 0,0 1 0,-1-2 0,1 2 0,-3-2 0,3 2 0,6-1 0,-4 1 0,4-1 0,-5 2 0,5-1 0,-4 2 0,11 0 0,-12 0 0,12 3 0,-4-1 0,5 1 0,1-1 0,0 1 0,-1 0 0,7 1 0,-4-1 0,43 13 0,-29-10 0,49 14 0,-46-14 0,8 1 0,-14-3 0,-6 0 0,1 0 0,5 0 0,-5-4 0,31 8 0,-12-10 0,15 10 0,-22-8 0,1 1 0,-5 3 0,5-4 0,-7 1 0,7 3 0,8-3 0,33 5 0,-12-4-407,19 3 407,-26-3 0,1 4 0,-1-4 0,1 3 0,6-3 0,-26-2 0,1 2 0,39 5 0,-35-6 0,-2 0 0,24 1 0,6-1 0,-5-5 0,6 0 0,0 0 0,0 0 0,0 0 0,0 0 0,1-5 0,-8-1 0,-1-4 0,-13-4 0,-1-2 0,-18-5 0,2 2 0,-9-2 0,-1 0 0,-9 7 0,-7-2 407,-9 7-407,3-5 0,-5 5 0,0-2 0,-5 7 0,-1-1 0,3-3 0,-1 1 0,0-2 0,-1 3 0,1-3 0,6-5 0,-2-1 0,2 2 0,-7 3 0,6-2 0,-4 1 0,3-1 0,-4 3 0,-2 5 0,-32 12 0,3 0 0,-29 14 0,10-5 0,-18 7 0,26-11 0,-43 11 0,25-10 0,-40 13-984,-2 1 842,43-11 1,-3 0 141,-3-2 0,1-1 0,-28 8 0,25-8 0,0-1 0,-25 5 0,25-4 0,-2 1 0,4-4 0,1 1 0,2-1 0,1 0-146,-1-1 0,3-2 146,-17 3 0,14-8 0,-1-1 0,-24 3 0,-15-3 0,44 0 0,1 1 0,-31-3 0,4 0 0,-4-5 0,-15-1 0,29 0 0,-5 1 0,-12 1 0,-4 1-492,-7 0 0,4 1 142,25 2 1,5 0 349,5 0 0,1 0-492,0 0 0,0 0 490,-2 0 1,0 0 1,2 0 0,-2 0 0,-11 0 0,1 0 0,11-3 0,0 0 0,-13 0 0,-1 0 0,-7 0 0,4 0 0,-25-6 0,29 8 0,3 1 0,-1-4 0,0 1 0,-1 0 983,2-2-970,-24-2-13,35-1 0,-28-4 0,19-3 0,-2-1 0,13 6 0,1-1-151,-10-6 0,3 0 151,-24 0 0,26-1 983,-5 4-312,16-3 312,28 11-836,-10-4-60,16 6-87,7-1 664,-5 3-664,31-6 0,8 7 0,52-4 0,15 5-984,-5 0 871,-27 0 0,1 0 113,-9 0 0,0 0 0,13-1 0,2 2 0,0 1 0,1 1-492,-4 0 0,0 0 87,5 3 1,-1 0 404,-9 2 0,0 1 0,18 0 0,-2 1 0,-25-2 0,1 2 0,24 3 0,1 2 0,-19-3 0,-2 1-343,0 1 1,-1 1 342,-8-1 0,-2-1 0,36 9 0,-35-9 0,-2 1 0,3-1 0,19 4 0,20 11 0,0-12 0,-24-1 0,-13-7 0,28 8 0,-18-6 0,-13-2 0,1 0 0,18 2 0,14-5 0,1 1 0,-10 3-92,20-5 1,0-2 91,-19 3 0,-8-5 0,4 0 0,-11 0 0,1 0 0,13 0 0,0 0 0,-17 0 0,0 0 489,20-2 0,-5 0-489,-1 1 0,1-3 0,-1-1 0,-12 0 0,-2 0 0,2-2 0,25-8 0,-7 4 718,-3-4-718,-5-1 0,-24 6 0,48-18 0,-58 18 0,13-9 983,-21 9-603,21-15 432,-19 10-812,17-7 0,-10 0 0,-20 13 0,19-14 0,-18 13 0,-1 1 0,26-17 0,-13 7 0,8-6 0,10-16 0,-24 20 0,18-19 0,-25 23 0,-1 0 0,-5 4 0,0 0 0,13-16 0,-12 13 0,9-13 0,-15 19 0,-2 1 0,1 0 0,0-4 0,-1 3 0,0-18 0,-2 19 0,0-12 0,0 17 0,-7 1 0,-3-2 0,0 4 0,-1-1 0,2 0 0,-8 2 0,1-2 0,0 2 0,-10-4 0,0 3 0,-16-3 0,13 4 0,2 0 0,14 0 0,5 0 0,-1 0 0,-1 4 0,2-1 0,-3 4 0,5-3 0,-3 3 0,-2 1 0,-3 1 0,4-3 0,1-1 0,-5 3 0,7-4 0,-18 6 0,19-7 0,-19 7 0,20-7 0,-11 4 0,2-4 0,2 1 0,-20 4 0,19-5 0,-13 2 0,3 0 0,7-1 0,-10 1 0,16-2 0,-15-3 0,5 3 0,-27 2 0,17-2 0,-4 1 0,14-2 0,1-1 0,4 3 0,-24 0 0,14 2 0,-9 1 0,2 4 0,16-6 0,-35 12 0,25-10 0,-22 6 0,21-6 0,-1 0 0,7 0 0,-5 0 0,11 0 0,-30 9 0,25-7 0,-18 6 0,18-8 0,6-2 0,-6-1 0,-12 4 0,8-4 0,-16 3 0,12-1 0,-6-1 0,5 2 0,-12 1 0,11-1 0,-10 1 0,4-4 0,-25 8 0,14-10 0,-15 9 0,20-10 0,0 6 0,-1-6 0,1 7 0,0-7 0,-26 2 0,13-3 0,-15 0 0,15 0 0,5 5 0,-7-4 0,0 3 0,-7-4 0,6 0 0,-12 0 0,11 0 0,-4 0 0,-1 0 0,6-4 0,-6 3 0,1-8 0,-2 8 0,-7-8 0,-6 3 0,-2 0 0,-6-4 0,0 4 0,6 0-414,-4-3 414,10 3 0,-10 0 0,4-3 0,-6 3 0,0 0 0,-7-4 0,5 9 0,-5-4 0,7 0 0,6 4 0,-4-4 0,11 0 0,-5 4 0,0-3 0,4-1 0,-10 4 0,-2-4 0,-2 5 0,-5 0 0,0-5 0,12 4 0,-10-4 0,11 5 0,0 0 0,2 0 0,13 0 0,15 0 0,16 0 0,14 0 0,10 0 0,4 0 0,3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6T11:35:39.2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526 29 24575,'44'10'0,"36"6"0,-42-11 0,32 8 0,11 2-492,-29-8 0,3 1 164,8 1 0,8 2 0,0 0 0,-4-2 0,0-1 0,2 0 0,5 1 0,2-1 0,1 1 0,10 0 0,3-1 0,-7 1-164,3 1 0,0-1 164,-6-3 0,4 0 0,-7 0-38,-12 0 0,0 0 366,10-2 0,8 0 0,-4 1 0,3 1 0,-2 0-492,16 0 0,-2 0 277,-16 0 0,-5 0 652,-15 0 1,-2 0-438,8 0 0,-4-1 983,1 1 0,33-1 0,-62-5 0,16 0 0,-39 0 0,-4 0 0,16 0 0,-10 0-688,24 0-295,-5 0 0,18-4 0,-10 2 0,35-7 0,-5 8-343,-18-2 1,1 1 342,43 2 0,-21 0 0,9-5 0,-42 4 0,40-4 0,-26 5 0,23 0 0,-25 0 0,-15-1 685,-26 1-685,-8 0 0,-26 14 0,15-8 0,-39 22 0,20-20 0,-29 14 0,-14-6 0,21-5 0,-30 3 0,20-13-769,-27 4 769,37-5 0,-3 0-492,-11-2 0,-2-2 168,-3-1 1,-4-2 323,6 0 0,-3-2 0,0 1 0,-22-2 0,-2 0-328,18 2 0,-4 0 0,7 1-164,-2 1 0,3 0 373,-21 0 1,0 0 118,23 0 0,2 0-492,0 2 0,-1 1 241,-16-3 0,-1 1 251,7 4 0,0 1 0,-6-3 0,1 0 0,11 3 0,2 0 108,6 0 0,6 0-108,-1 0 0,-28 0 0,4 0 0,17 0 0,2 0 0,0 0 0,-3 0 0,-12 0 0,-2 0 0,2 0 264,0 0 1,2 0-265,6 0 0,3 0 0,1 0 0,-8 0 0,21-2 0,-3-1 0,-5 3 0,1-1 0,10-3 0,-2-1 0,-19 5 0,3-1 0,-5-6 983,20 6 0,38-2 0,11 3-49,32 10-485,14-4-449,22 9 0,7 0 0,1-4-454,15 4 454,-18-5 0,4-2-492,-4-4 0,2-1 72,14 6 0,4-1 92,-13-5 0,2-1 0,-6 0-164,-6 2 0,0-1 432,7 1 1,6 0 0,-7-1 59,-9-2 0,-2 0-492,22 2 0,2-1 370,-14-2 0,-1 0 122,0 3 0,-3-1 983,30 0-900,-34 3 900,-17-5-387,-27 0 387,-2 0 0,-2 0 0,-55 1 0,-26 5-939,18-5 1,-5 0-537,-11 2 0,-3 0 109,-4-3 0,-1 0 383,3 0 0,-3 0-492,-24-3 0,-1 0 0,26 2 0,-2 1 430,4-2 0,-5 0 1,4 0 61,-6-1 0,-1 0 0,9 3 0,-3 0 0,4-1 0,-4-4 0,6 0-252,7 4 1,2 0 251,-42-4 0,63 5 0,-13 0 983,38 0-464,11 0 464,57 9 0,17 4-825,-14-2 1,8 0-651,21 2 0,4-1 0,-4 1 0,4-1 424,-15-5 0,5-1 0,-7 1 68,-2 2 0,0-1-328,-4-3 0,5-2 0,-8 1-155,-12 2 0,-1-1 483,10 0 0,8-1 0,-6 0-380,1-1 1,-4 1 379,-3 1 0,-5-1 0,7-3 0,-43 3 983,-15-4 0,-42 0-584,-24 0-399,8 0 0,-6 0 288,-11 0 0,-2 0-288,6 0 0,-1 0 0,-27 0 0,3 0 0,42 0 0,-1 0 0,-47 0 0,-4 0 0,35 0 0,1 0 0,-12 0 0,0 0 0,10 0 0,4 0 908,-22 0-908,32 0 0,13 0 0,36 0 0,6 0 0,18-3 983,-11 2-313,29-5-670,-4 1 0,4 0 0,17 0 0,-23 2 0,42 3 0,-37-3 0,24 3 0,0 0 0,15 0 0,8 0-472,-19 0 1,0 0 471,11 0 0,-22-1 0,4 2 0,6 1 0,-2 1 0,30-2 0,-9 4 0,6 2 0,-7-2 0,-1 1 0,4 0 0,-1 1 0,-8 1 0,-6-1 0,20 0 0,-1 2 0,-36-8 0,11 4 0,1 1 0,-4-1 0,7 1 0,1 0 0,-8 0 0,-4-2 0,1 1 0,18 1-294,-1-1 294,13 4 0,-39-7 0,13 2 0,-18 0 0,-1-3 0,16 1 0,4 0 0,12-2-316,15 0 1,3 0 315,4 0 0,-33 0 0,1 0 0,-10 0 0,-2 0 0,44 0 0,-13 0 0,6 0-492,-6 0 0,3 0 164,-13 1 0,4 2 0,-3-1-18,19-2 0,-3 1-146,1 2 0,-5 0 311,-29-3 0,-1 0-66,7-2 1,-3-1 246,21-3 983,-1-5-917,-10 5 917,-36 1 0,11 1 0,-25 1 0,9-2 0,-14 3-759,-6 1-45,-51-12-179,-5 5 0,-5 0 0,-7-1-492,-2-1 0,-1 3 359,6 3 1,-2 0 132,-15-7 0,-5 0-492,-13 3 0,-3 1 164,25 1 0,-2-1 0,-2 1 0,-18-1 0,-3 1 0,-1 0 0,3-1 0,1 1 0,-2 0 0,-6-1 0,0 0 0,5 0 0,23 1 0,4-1 0,-3 0 0,-28-1 0,-4 0 0,8 0-164,9-2 0,-3 0 295,13 3 0,-12-2 1,-6-1-1,0 1 0,7 0 106,4 0 0,3-1 0,1 1 1,-3 0 90,-16-1 0,-6-1 0,3 1 0,9 1 0,13 0 0,6 0 0,4 3-195,-24 2 0,6 1 195,23-3 0,-2 1 0,-1 4 0,-4 2 0,1-2 0,-11-4 0,-2-1 0,-1 5 0,-6 1 0,6 0 0,1-3 0,4 1 0,-5 1 0,2 2 491,13 1 1,9 1 48,7-2-540,-1 4 0,-1 0 0,-15 1 0,-17 5 983,21-1 0,27-5 0,1 4 0,28-8 0,-12 5 0,16-4 0,2 4 0,25 7 0,9 3-495,10 0-488,26 3 0,-17-8 0,5 0-492,14 1 0,5 1 164,-9-1 0,4 1 0,-1-1-164,26 1 0,4 0 164,-17-2 0,4 0 0,-5-1-164,3 0 0,2-1 267,4 0 1,8-1 0,-5 0-268,0-1 0,4 0 246,-15-2 0,10 0 0,1 0 0,-5 0-82,4 0 0,-5-1 0,4 0 221,-9-2 0,3 1 0,0-2 0,-5 1 107,8 0 0,-3 0 0,-8 0-492,3-2 0,-3 0 383,26 0 1,-6 0 108,-10 0 491,-24 0 1,-4 0-146,-2 0 637,-38 0 0,-13 0 0,-54-4 0,11 3-492,-17-1 1,-1 0 491,4 2-492,-15 0 1,-4 0 114,-12 0-1098,-13 3 0,-8 0 0,24-2 0,-3 0 164,0 2 0,-7 2 0,3-2-164,-15-2 0,4 0 0,7 2 0,0 0 0,-1-3 0,2 0 0,26 0 0,-3 0 394,-9 0 0,-7 0 0,3 0 98,-7 0 0,1 0 0,14-2 0,-2 0 0,11 0 0,-23 1 689,-5-5-689,60 6 0,-44-5 983,19 0 0,-20-5 0,19 0 0,4 1 0,19 3 0,11 1 0,19 4-13,45 1-970,26 0 0,-1 0 0,9 0-492,14 0 0,4 0 164,-22 2 0,3 0 0,0 0 0,1 0 0,0 0 0,3 1 0,13 1 0,3 1 0,-3-1 0,-15-1 0,-3-1 0,0 0 0,1 2 0,0 0 0,1-1 0,5 0 0,2-1 0,-4 1-164,19 2 0,1 2 164,-14-2 0,4-1 0,-1 0 247,-9-1 1,-1-1 0,-2 0 80,-3 2 0,-1 0 0,-1-1-397,32 1 1,-7-1 396,-37 1 0,-3-1 491,10 1 1,-13-2 491,-32-2 0,24 0 0,-43 0 0,-4 0 0,-25 0 0,14 0 0,-46-5 0,-12-1-492,20 3 1,-6 0-984,-13 0 0,-3 1 35,-4 1 0,-3 2 129,11-1 0,-3 0 0,3 0-164,-16 0 0,0 0 269,15 0 1,-2 0 0,1 0 222,2 0 0,1 0 0,1 0 0,-26 0 0,-4 0-328,5 0 0,-8 0 0,3 0 0,11-2 0,2 0 0,0 0 0,-1 0 0,-1-1 0,0 1 0,-4-2 0,-2-1 0,12 1-164,18 0 0,3 1 915,-26 0 1,6 0-424,11-4 983,9 6-6,24-6 6,39 7 0,56-3 0,2 2-492,3 0 1,11-1-804,11 2 1,6 0 311,-18 0 0,2 0 0,-3 0 0,11 0 0,4 0 0,-14 0 0,9 0 0,1 0 0,-6 0-328,-6 0 0,-4 0 0,7 0 82,10 0 0,7 0 0,4 0 0,-2 0 0,-2 2 0,0-1 0,0 1 0,0 0 0,-2-1 0,1-1 0,-1 0 0,2 1 0,4 0 0,3 1 0,-3 0 0,-5-1-82,-3 0 0,-6-1 0,3-1 82,-7 1 0,3 0 0,-2 0 0,-8 0-246,12 0 0,0 0 164,5 0 0,8 0 0,-1 0 0,-3 0 0,0 0 0,-4 0 278,-14 0 1,-3 0 0,-1 0 49,27 1 0,-5-2 491,-25-1 1,-9-1 357,7 2-849,-4-4 0,3-1 0,27 5 0,8-9 0,-43 7 0,-2 0 0,26-8 0,-28 5 0,-1 1 983,21 0 0,12-5 0,-35 9 0,22-8 0,-53 8 0,10-5 0,-23 6 0,-75-10 0,13-2-492,-29 1 1,-12-1-628,20-3 0,2 1 136,2 4 0,-3 0-328,6-1 0,-4-2 0,1 1-164,-17-1 0,-3 0 164,1 2 0,-9-1 0,0 1 82,22 3 0,-2-1 0,1 1 0,1 0-82,-15-1 0,2 0 0,-4 1 82,8 2 0,-5 1 0,2-1 0,10 2-246,-11-3 0,1 0 246,7 4 0,-10-1 0,0 1 0,12 1-246,-3-2 0,0 0 306,13 2 0,-9 1 0,0-1 1,7-1 164,-27-2 1,7-1 20,7 5 0,2 1 0,12-3 0,4 0 0,15 3 0,5 0 983,-26 0-30,-9 0 30,60 2 0,-8-1 0,23 1 0,45-1 0,20 4-492,-6-3 1,4-1-1,1 2 1,3-1-27,30-2 0,0 0-465,-34 0 0,2 0 0,19 0 0,8 0 0,-4 0-492,2 0 0,0 0 164,-3 0 0,5 0 0,2 0 0,6-2 0,1 0 0,-2 0 0,-14 1 0,-1 1 0,1-1 0,14-2 0,1-2 0,-7 2-164,-9 2 0,-4 0 0,18-4 0,0-1 379,-17 3 0,-1-1 113,-1-1 0,0-2 491,3 2 1,-6-1-310,13-6 801,-31 5 0,-18 1 0,-31 6 0,-30 4 0,-35-3-522,7 2 0,-3-1 34,-34-2-495,12 0 0,-5 0-492,15 0 0,-3 0 164,5 0 0,-5 0 0,-1 0 0,-8 0 0,-1 0 0,0 0 0,6-2 0,1 0 0,-3 0 82,7-1 0,-5-1 0,3 1 0,7-1-246,-14 0 0,2-1 164,-5-2 0,-6-2 0,8 2-164,8 3 0,2-1 164,5-2 0,-4-2 0,1 1 253,-25 1 0,2 0 522,-7-7 0,10 0-447,-2 4 491,38 2 1,14 1-247,37 4 1,-6 2 0,12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6T17:06:20.8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 1 24575,'5'0'0,"0"0"0,-2 0 0,0 0 0,0 1 0,2 1 0,3 4 0,9 3 0,15 14 0,0-5 0,22 25 0,-4-11 0,-11 0 0,14 12 0,-20-11 0,37 37 0,-18-14 0,12 19 0,-31-36 0,8 22 0,-13-18 0,1 6 0,-5 15 0,-10-16 0,5 13 0,-9 0 0,5 7 0,-5-1 0,-4 0 0,-2-15 0,0-7 0,-3-18 0,3 0 0,-4-10 0,0-2 0,-1 2 0,-1-4 0,-3-3 0,3 1 0,-7 9 0,8-11 0,-12 17 0,7-13 0,-10 17 0,9-17 0,-14 23 0,14-25 0,-23 32 0,19-32 0,-19 32 0,21-34 0,-22 30 0,20-31 0,-24 23 0,25-24 0,-26 18 0,22-17 0,-11 7 0,16-11 0,-15 11 0,10-6 0,-30 13 0,29-14 0,-11 3 0,19-9 0,2-1 0,-1 0 0,3 0 0,-7 0 0,5 1 0,-5-2 0,4 3 0,-1-2 0,-3 1 0,-28 9 0,18-6 0,-29 8 0,34-8 0,-6 1 0,1 0 0,8-1 0,-8 1 0,14-4 0,-1 0 0,5 0 0,-1-2 0,1 1 0,-1 1 0,0-2 0,-1 2 0,3-1 0,-2-1 0,0 2 0,-1-2 0,0 1 0,0 0 0,0 0 0,0 0 0,-2 0 0,3 0 0,-2-1 0,2 1 0,1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6T17:06:22.3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39 24575,'4'-1'0,"2"-2"0,-2 2 0,5-2 0,-3 2 0,4-2 0,-4 3 0,0-2 0,0 1 0,1 0 0,-2-1 0,1 1 0,16-4 0,-12 4 0,14-5 0,-15 6 0,-3-1 0,3 1 0,-5 0 0,0 0 0,-1 0 0,1-2 0,-1 2 0,0-2 0,0 2 0,0 0 0,0 0 0,1 0 0,-1 0 0,0 0 0,0 0 0,1 0 0,0 0 0,5 0 0,0 0 0,5 0 0,0 0 0,0 0 0,-4 0 0,-1 0 0,-5 0 0,1 0 0,-2 0 0,2-1 0,-2 1 0,0-2 0,0 2 0,2 0 0,10 0 0,-3 0 0,16 0 0,-13 2 0,1-1 0,-8 1 0,-6-2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6T17:06:32.3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24575,'5'3'0,"1"1"0,-1 0 0,1 2 0,4 0 0,4 8 0,-3-5 0,15 13 0,-9-6 0,17 10 0,-4-1 0,3-3 0,-4 1 0,0-8 0,-10 1 0,-1-2 0,-4-5 0,-4 5 0,7 1 0,27 42 0,-18-22 0,26 33 0,-36-38 0,9 5 0,-11-12 0,5 8 0,-6-9 0,3 15 0,0 1 0,-2 7 0,1-7 0,-5 5 0,1-12 0,-3 5 0,-1-7 0,-3 8 0,0-6 0,-4 12 0,0-12 0,0 12 0,-4-12 0,1-1 0,-3-10 0,2-6 0,-1 0 0,1-4 0,0 0 0,0 0 0,1-3 0,-1 3 0,0-4 0,0 0 0,-1 0 0,1 1 0,0-1 0,0-1 0,-1 1 0,0-1 0,-4 4 0,-1-1 0,0 2 0,-4-2 0,0 6 0,-7-1 0,1 3 0,-4 1 0,-8 6 0,1 3 0,-2-3 0,9-6 0,3-5 0,6-4 0,-6 1 0,7-5 0,0-1 0,0 1 0,4-4 0,0 4 0,3-4 0,3 2 0,-1-1 0,2-1 0,-2 2 0,2-2 0,-2 0 0,0 0 0,0 0 0,-1 1 0,0 0 0,1 0 0,0-1 0,2 0 0,0 0 0,0 0 0,-2 0 0,1 0 0,0 0 0,2 1 0,-1 0 0,3 0 0,-2-1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6T17:06:34.6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17 24575,'5'0'0,"0"0"0,-1-2 0,4 2 0,-2-3 0,3 3 0,-4-2 0,2 2 0,-1-1 0,0 1 0,4-2 0,-3 1 0,6 0 0,-6 0 0,3 1 0,-4 0 0,0 0 0,11 0 0,-8 0 0,7 0 0,-9 0 0,-3 0 0,2 0 0,1 0 0,-2 0 0,2 0 0,-3 0 0,0 0 0,1 0 0,-2-1 0,3 0 0,-2 0 0,0 1 0,1 0 0,-2 0 0,2 0 0,-1 0 0,1 0 0,2 0 0,-1 0 0,0 0 0,-1 0 0,1 0 0,-2 1 0,0 0 0,1 0 0,0-1 0,1 0 0,0 0 0,0 0 0,1 0 0,-2 0 0,-1 0 0,-1 0 0,0 0 0,1 0 0,-1 0 0,0 0 0,0 0 0,0 0 0,2 0 0,-2 0 0,0-1 0,0 0 0,-1 0 0,1 1 0,0 0 0,-1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4281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468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a253aac256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8" name="Google Shape;3668;ga253aac256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8d22d139c2_0_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8d22d139c2_0_1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288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8d22d139c2_0_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8d22d139c2_0_1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775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8d22d139c2_0_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8d22d139c2_0_1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also tried Dropout and Early Stopping but the score dropped a bit so I didn’t continue this way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2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8d22d139c2_0_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8d22d139c2_0_1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0. Training Learning VGG16 seems doing pretty well here. Accuracy 99.3%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6558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8d22d139c2_0_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8d22d139c2_0_1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Augmentation didn’t outperform my transfer learning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433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8d22d139c2_0_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8d22d139c2_0_1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Augmentation didn’t outperform my transfer learning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269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a9e7b14356_1_2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" name="Google Shape;2516;ga9e7b14356_1_2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a253aac256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8" name="Google Shape;3668;ga253aac256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 deploy my model to a web app by using streamlit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Here’s a AI meme, said ppl worry about AI will take over the world, but meanwhile My Neural Network classifying  a cat as a dog…We’ll see if that will happen on my app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0593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9e7b14356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9e7b14356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a9e7b14356_1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a9e7b14356_1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a9e7b14356_1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a9e7b14356_1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For future work, I will want to refine my app to add more functions or try GAN to generate AI animal faces</a:t>
            </a:r>
          </a:p>
        </p:txBody>
      </p:sp>
    </p:spTree>
    <p:extLst>
      <p:ext uri="{BB962C8B-B14F-4D97-AF65-F5344CB8AC3E}">
        <p14:creationId xmlns:p14="http://schemas.microsoft.com/office/powerpoint/2010/main" val="1120886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07:07</a:t>
            </a:r>
          </a:p>
        </p:txBody>
      </p:sp>
    </p:spTree>
    <p:extLst>
      <p:ext uri="{BB962C8B-B14F-4D97-AF65-F5344CB8AC3E}">
        <p14:creationId xmlns:p14="http://schemas.microsoft.com/office/powerpoint/2010/main" val="25023293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1" name="Google Shape;13121;ga9e7b14356_1_3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2" name="Google Shape;13122;ga9e7b14356_1_3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a9e7b14356_1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a9e7b14356_1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523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a9e7b14356_1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a9e7b14356_1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2216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a9e7b14356_1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a9e7b14356_1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a9e7b14356_1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a9e7b14356_1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Confusion Matrix: get 17 wrong predictions out of 1500 samples in Validation set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1040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dd2ea9ec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dd2ea9ec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d2e632455_0_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d2e632455_0_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901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9e7b14356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9e7b14356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sz="1100" dirty="0">
              <a:solidFill>
                <a:srgbClr val="24292E"/>
              </a:solidFill>
              <a:latin typeface="-apple-system"/>
            </a:endParaRPr>
          </a:p>
          <a:p>
            <a:endParaRPr lang="en-US" sz="1100" dirty="0"/>
          </a:p>
          <a:p>
            <a:endParaRPr lang="en-US" sz="1100" dirty="0">
              <a:solidFill>
                <a:srgbClr val="24292E"/>
              </a:solidFill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486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a9e7b14356_1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a9e7b14356_1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206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a9e7b14356_1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a9e7b14356_1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3933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0f9fdb797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0f9fdb797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150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0f9fdb797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0f9fdb797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slide" Target="../slides/slide29.xml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22.xml"/><Relationship Id="rId4" Type="http://schemas.openxmlformats.org/officeDocument/2006/relationships/slide" Target="../slides/slide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631" y="1525650"/>
            <a:ext cx="3615600" cy="14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96831" y="3047992"/>
            <a:ext cx="3367200" cy="5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866375" y="1919900"/>
            <a:ext cx="20202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7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2"/>
          </p:nvPr>
        </p:nvSpPr>
        <p:spPr>
          <a:xfrm>
            <a:off x="775025" y="2313250"/>
            <a:ext cx="2202900" cy="7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>
            <a:hlinkClick r:id="rId3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6257425" y="1919900"/>
            <a:ext cx="20202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7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4"/>
          </p:nvPr>
        </p:nvSpPr>
        <p:spPr>
          <a:xfrm>
            <a:off x="6166075" y="2313250"/>
            <a:ext cx="2202900" cy="7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3561900" y="1919900"/>
            <a:ext cx="20202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7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6"/>
          </p:nvPr>
        </p:nvSpPr>
        <p:spPr>
          <a:xfrm>
            <a:off x="3470550" y="2313250"/>
            <a:ext cx="2202900" cy="7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>
            <a:hlinkClick r:id="rId5" action="ppaction://hlinksldjump"/>
          </p:cNvPr>
          <p:cNvSpPr txBox="1">
            <a:spLocks noGrp="1"/>
          </p:cNvSpPr>
          <p:nvPr>
            <p:ph type="subTitle" idx="7"/>
          </p:nvPr>
        </p:nvSpPr>
        <p:spPr>
          <a:xfrm>
            <a:off x="2208413" y="3557466"/>
            <a:ext cx="20202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7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8"/>
          </p:nvPr>
        </p:nvSpPr>
        <p:spPr>
          <a:xfrm>
            <a:off x="2117063" y="3963075"/>
            <a:ext cx="2202900" cy="7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hasCustomPrompt="1"/>
          </p:nvPr>
        </p:nvSpPr>
        <p:spPr>
          <a:xfrm>
            <a:off x="4330950" y="1411575"/>
            <a:ext cx="4821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2977463" y="3087250"/>
            <a:ext cx="4821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1635425" y="1411575"/>
            <a:ext cx="4821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7026475" y="1411575"/>
            <a:ext cx="4821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6"/>
          </p:nvPr>
        </p:nvSpPr>
        <p:spPr>
          <a:xfrm>
            <a:off x="4915388" y="3557466"/>
            <a:ext cx="20202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7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7"/>
          </p:nvPr>
        </p:nvSpPr>
        <p:spPr>
          <a:xfrm>
            <a:off x="4824038" y="3963075"/>
            <a:ext cx="2202900" cy="7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8" hasCustomPrompt="1"/>
          </p:nvPr>
        </p:nvSpPr>
        <p:spPr>
          <a:xfrm>
            <a:off x="5684438" y="3087250"/>
            <a:ext cx="4821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59260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ctrTitle"/>
          </p:nvPr>
        </p:nvSpPr>
        <p:spPr>
          <a:xfrm>
            <a:off x="713250" y="387100"/>
            <a:ext cx="31776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71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1"/>
          </p:nvPr>
        </p:nvSpPr>
        <p:spPr>
          <a:xfrm>
            <a:off x="716550" y="1796425"/>
            <a:ext cx="3177600" cy="15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  <a:defRPr sz="15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  <a:defRPr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/>
          <p:nvPr/>
        </p:nvSpPr>
        <p:spPr>
          <a:xfrm>
            <a:off x="716550" y="3314725"/>
            <a:ext cx="36684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CREDITS</a:t>
            </a:r>
            <a:r>
              <a:rPr lang="en" sz="15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: This presentation template was created by </a:t>
            </a:r>
            <a:r>
              <a:rPr lang="en" sz="1500" b="1">
                <a:solidFill>
                  <a:schemeClr val="dk1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5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, including icons by </a:t>
            </a:r>
            <a:r>
              <a:rPr lang="en" sz="1500" b="1">
                <a:solidFill>
                  <a:schemeClr val="dk1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5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, infographics &amp; images by </a:t>
            </a:r>
            <a:r>
              <a:rPr lang="en" sz="1500" b="1">
                <a:solidFill>
                  <a:schemeClr val="dk1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500"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  <p:extLst>
      <p:ext uri="{BB962C8B-B14F-4D97-AF65-F5344CB8AC3E}">
        <p14:creationId xmlns:p14="http://schemas.microsoft.com/office/powerpoint/2010/main" val="2295058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972963" y="3141588"/>
            <a:ext cx="1742700" cy="39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Amatic SC"/>
              <a:buNone/>
              <a:defRPr sz="3000" b="1"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3633000" y="3141588"/>
            <a:ext cx="1742700" cy="39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Amatic SC"/>
              <a:buNone/>
              <a:defRPr sz="3000" b="1"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3"/>
          </p:nvPr>
        </p:nvSpPr>
        <p:spPr>
          <a:xfrm>
            <a:off x="6351775" y="3141588"/>
            <a:ext cx="1742700" cy="39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Amatic SC"/>
              <a:buNone/>
              <a:defRPr sz="3000" b="1"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matic SC"/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1853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410725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026550"/>
            <a:ext cx="8229600" cy="37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57200" y="410725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200" y="410725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0725"/>
            <a:ext cx="82296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"/>
              <a:buNone/>
              <a:defRPr sz="2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"/>
              <a:buNone/>
              <a:defRPr sz="2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"/>
              <a:buNone/>
              <a:defRPr sz="2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"/>
              <a:buNone/>
              <a:defRPr sz="2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"/>
              <a:buNone/>
              <a:defRPr sz="2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"/>
              <a:buNone/>
              <a:defRPr sz="2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"/>
              <a:buNone/>
              <a:defRPr sz="2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"/>
              <a:buNone/>
              <a:defRPr sz="2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"/>
              <a:buNone/>
              <a:defRPr sz="2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026550"/>
            <a:ext cx="8229600" cy="3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  <p:sldLayoutId id="2147483665" r:id="rId13"/>
    <p:sldLayoutId id="214748366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emf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customXml" Target="../ink/ink5.xml"/><Relationship Id="rId4" Type="http://schemas.openxmlformats.org/officeDocument/2006/relationships/customXml" Target="../ink/ink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customXml" Target="../ink/ink7.xm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customXml" Target="../ink/ink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slide" Target="slide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0.121:8501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slide" Target="slide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slide" Target="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slide" Target="slide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0.xml"/><Relationship Id="rId5" Type="http://schemas.openxmlformats.org/officeDocument/2006/relationships/slide" Target="slide9.xml"/><Relationship Id="rId4" Type="http://schemas.openxmlformats.org/officeDocument/2006/relationships/slide" Target="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ctrTitle"/>
          </p:nvPr>
        </p:nvSpPr>
        <p:spPr>
          <a:xfrm>
            <a:off x="1262550" y="925688"/>
            <a:ext cx="66189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Animal Faces</a:t>
            </a:r>
            <a:endParaRPr dirty="0"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1"/>
          </p:nvPr>
        </p:nvSpPr>
        <p:spPr>
          <a:xfrm>
            <a:off x="2036550" y="2060125"/>
            <a:ext cx="5070900" cy="4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</a:rPr>
              <a:t>Deep Learning Images Classification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91" name="Google Shape;91;p21"/>
          <p:cNvSpPr/>
          <p:nvPr/>
        </p:nvSpPr>
        <p:spPr>
          <a:xfrm>
            <a:off x="7653111" y="2078500"/>
            <a:ext cx="1094704" cy="486183"/>
          </a:xfrm>
          <a:custGeom>
            <a:avLst/>
            <a:gdLst/>
            <a:ahLst/>
            <a:cxnLst/>
            <a:rect l="l" t="t" r="r" b="b"/>
            <a:pathLst>
              <a:path w="22084" h="9808" extrusionOk="0">
                <a:moveTo>
                  <a:pt x="10775" y="2336"/>
                </a:moveTo>
                <a:cubicBezTo>
                  <a:pt x="11642" y="2969"/>
                  <a:pt x="11642" y="3303"/>
                  <a:pt x="11642" y="3370"/>
                </a:cubicBezTo>
                <a:cubicBezTo>
                  <a:pt x="11609" y="3536"/>
                  <a:pt x="11376" y="3670"/>
                  <a:pt x="10942" y="3703"/>
                </a:cubicBezTo>
                <a:cubicBezTo>
                  <a:pt x="10875" y="3703"/>
                  <a:pt x="10809" y="3670"/>
                  <a:pt x="10775" y="3603"/>
                </a:cubicBezTo>
                <a:cubicBezTo>
                  <a:pt x="10608" y="3203"/>
                  <a:pt x="10608" y="2736"/>
                  <a:pt x="10775" y="2336"/>
                </a:cubicBezTo>
                <a:close/>
                <a:moveTo>
                  <a:pt x="16112" y="2035"/>
                </a:moveTo>
                <a:lnTo>
                  <a:pt x="16112" y="2069"/>
                </a:lnTo>
                <a:cubicBezTo>
                  <a:pt x="16413" y="2636"/>
                  <a:pt x="16413" y="3303"/>
                  <a:pt x="16112" y="3870"/>
                </a:cubicBezTo>
                <a:cubicBezTo>
                  <a:pt x="15989" y="4148"/>
                  <a:pt x="15693" y="4341"/>
                  <a:pt x="15385" y="4341"/>
                </a:cubicBezTo>
                <a:cubicBezTo>
                  <a:pt x="15360" y="4341"/>
                  <a:pt x="15336" y="4340"/>
                  <a:pt x="15312" y="4337"/>
                </a:cubicBezTo>
                <a:cubicBezTo>
                  <a:pt x="14978" y="4270"/>
                  <a:pt x="14945" y="3903"/>
                  <a:pt x="14945" y="3670"/>
                </a:cubicBezTo>
                <a:cubicBezTo>
                  <a:pt x="14978" y="3069"/>
                  <a:pt x="15445" y="2202"/>
                  <a:pt x="16112" y="2035"/>
                </a:cubicBezTo>
                <a:close/>
                <a:moveTo>
                  <a:pt x="6205" y="2903"/>
                </a:moveTo>
                <a:lnTo>
                  <a:pt x="6205" y="2936"/>
                </a:lnTo>
                <a:cubicBezTo>
                  <a:pt x="6339" y="2969"/>
                  <a:pt x="6505" y="3069"/>
                  <a:pt x="6639" y="3170"/>
                </a:cubicBezTo>
                <a:cubicBezTo>
                  <a:pt x="7306" y="3670"/>
                  <a:pt x="7606" y="4170"/>
                  <a:pt x="7473" y="4604"/>
                </a:cubicBezTo>
                <a:cubicBezTo>
                  <a:pt x="7273" y="5038"/>
                  <a:pt x="6806" y="5338"/>
                  <a:pt x="6339" y="5338"/>
                </a:cubicBezTo>
                <a:cubicBezTo>
                  <a:pt x="6139" y="5338"/>
                  <a:pt x="6038" y="5271"/>
                  <a:pt x="6038" y="5138"/>
                </a:cubicBezTo>
                <a:cubicBezTo>
                  <a:pt x="5972" y="4404"/>
                  <a:pt x="6038" y="3637"/>
                  <a:pt x="6205" y="2903"/>
                </a:cubicBezTo>
                <a:close/>
                <a:moveTo>
                  <a:pt x="3270" y="4971"/>
                </a:moveTo>
                <a:lnTo>
                  <a:pt x="3270" y="5004"/>
                </a:lnTo>
                <a:cubicBezTo>
                  <a:pt x="3437" y="5104"/>
                  <a:pt x="3570" y="5238"/>
                  <a:pt x="3670" y="5405"/>
                </a:cubicBezTo>
                <a:cubicBezTo>
                  <a:pt x="3870" y="5671"/>
                  <a:pt x="3870" y="6038"/>
                  <a:pt x="3737" y="6372"/>
                </a:cubicBezTo>
                <a:cubicBezTo>
                  <a:pt x="3570" y="6605"/>
                  <a:pt x="3303" y="6772"/>
                  <a:pt x="3003" y="6772"/>
                </a:cubicBezTo>
                <a:cubicBezTo>
                  <a:pt x="2903" y="6772"/>
                  <a:pt x="2803" y="6739"/>
                  <a:pt x="2736" y="6672"/>
                </a:cubicBezTo>
                <a:cubicBezTo>
                  <a:pt x="2669" y="6539"/>
                  <a:pt x="2669" y="6339"/>
                  <a:pt x="2803" y="6072"/>
                </a:cubicBezTo>
                <a:cubicBezTo>
                  <a:pt x="2936" y="5705"/>
                  <a:pt x="3103" y="5338"/>
                  <a:pt x="3270" y="4971"/>
                </a:cubicBezTo>
                <a:close/>
                <a:moveTo>
                  <a:pt x="19348" y="5738"/>
                </a:moveTo>
                <a:lnTo>
                  <a:pt x="19348" y="5771"/>
                </a:lnTo>
                <a:cubicBezTo>
                  <a:pt x="19448" y="6038"/>
                  <a:pt x="19448" y="6372"/>
                  <a:pt x="19315" y="6639"/>
                </a:cubicBezTo>
                <a:cubicBezTo>
                  <a:pt x="19232" y="6721"/>
                  <a:pt x="19127" y="6781"/>
                  <a:pt x="19018" y="6781"/>
                </a:cubicBezTo>
                <a:cubicBezTo>
                  <a:pt x="18995" y="6781"/>
                  <a:pt x="18971" y="6778"/>
                  <a:pt x="18948" y="6772"/>
                </a:cubicBezTo>
                <a:cubicBezTo>
                  <a:pt x="18781" y="6739"/>
                  <a:pt x="18748" y="6672"/>
                  <a:pt x="18748" y="6639"/>
                </a:cubicBezTo>
                <a:cubicBezTo>
                  <a:pt x="18714" y="6439"/>
                  <a:pt x="18948" y="6038"/>
                  <a:pt x="19348" y="5738"/>
                </a:cubicBezTo>
                <a:close/>
                <a:moveTo>
                  <a:pt x="13144" y="267"/>
                </a:moveTo>
                <a:cubicBezTo>
                  <a:pt x="13477" y="301"/>
                  <a:pt x="13811" y="368"/>
                  <a:pt x="14144" y="468"/>
                </a:cubicBezTo>
                <a:cubicBezTo>
                  <a:pt x="14878" y="701"/>
                  <a:pt x="15479" y="1168"/>
                  <a:pt x="15946" y="1769"/>
                </a:cubicBezTo>
                <a:cubicBezTo>
                  <a:pt x="15178" y="2102"/>
                  <a:pt x="14645" y="2836"/>
                  <a:pt x="14611" y="3670"/>
                </a:cubicBezTo>
                <a:cubicBezTo>
                  <a:pt x="14578" y="4204"/>
                  <a:pt x="14778" y="4571"/>
                  <a:pt x="15212" y="4637"/>
                </a:cubicBezTo>
                <a:cubicBezTo>
                  <a:pt x="15278" y="4637"/>
                  <a:pt x="15312" y="4637"/>
                  <a:pt x="15378" y="4671"/>
                </a:cubicBezTo>
                <a:cubicBezTo>
                  <a:pt x="15812" y="4637"/>
                  <a:pt x="16179" y="4404"/>
                  <a:pt x="16346" y="4037"/>
                </a:cubicBezTo>
                <a:cubicBezTo>
                  <a:pt x="16679" y="3403"/>
                  <a:pt x="16713" y="2669"/>
                  <a:pt x="16446" y="2035"/>
                </a:cubicBezTo>
                <a:lnTo>
                  <a:pt x="16446" y="2035"/>
                </a:lnTo>
                <a:cubicBezTo>
                  <a:pt x="16813" y="2102"/>
                  <a:pt x="17146" y="2302"/>
                  <a:pt x="17413" y="2602"/>
                </a:cubicBezTo>
                <a:cubicBezTo>
                  <a:pt x="18214" y="3436"/>
                  <a:pt x="18814" y="4370"/>
                  <a:pt x="19215" y="5438"/>
                </a:cubicBezTo>
                <a:cubicBezTo>
                  <a:pt x="18681" y="5771"/>
                  <a:pt x="18347" y="6339"/>
                  <a:pt x="18414" y="6705"/>
                </a:cubicBezTo>
                <a:cubicBezTo>
                  <a:pt x="18481" y="6939"/>
                  <a:pt x="18681" y="7072"/>
                  <a:pt x="18914" y="7072"/>
                </a:cubicBezTo>
                <a:cubicBezTo>
                  <a:pt x="18944" y="7077"/>
                  <a:pt x="18975" y="7079"/>
                  <a:pt x="19005" y="7079"/>
                </a:cubicBezTo>
                <a:cubicBezTo>
                  <a:pt x="19207" y="7079"/>
                  <a:pt x="19403" y="6984"/>
                  <a:pt x="19548" y="6839"/>
                </a:cubicBezTo>
                <a:cubicBezTo>
                  <a:pt x="19748" y="6439"/>
                  <a:pt x="19748" y="5972"/>
                  <a:pt x="19615" y="5571"/>
                </a:cubicBezTo>
                <a:cubicBezTo>
                  <a:pt x="19805" y="5464"/>
                  <a:pt x="20016" y="5413"/>
                  <a:pt x="20228" y="5413"/>
                </a:cubicBezTo>
                <a:cubicBezTo>
                  <a:pt x="20613" y="5413"/>
                  <a:pt x="21003" y="5583"/>
                  <a:pt x="21283" y="5905"/>
                </a:cubicBezTo>
                <a:cubicBezTo>
                  <a:pt x="21650" y="6272"/>
                  <a:pt x="21783" y="6672"/>
                  <a:pt x="21650" y="7006"/>
                </a:cubicBezTo>
                <a:cubicBezTo>
                  <a:pt x="21249" y="7973"/>
                  <a:pt x="18981" y="8640"/>
                  <a:pt x="15712" y="8807"/>
                </a:cubicBezTo>
                <a:cubicBezTo>
                  <a:pt x="14678" y="8840"/>
                  <a:pt x="13377" y="8940"/>
                  <a:pt x="12009" y="9074"/>
                </a:cubicBezTo>
                <a:cubicBezTo>
                  <a:pt x="9908" y="9274"/>
                  <a:pt x="7540" y="9474"/>
                  <a:pt x="5538" y="9474"/>
                </a:cubicBezTo>
                <a:cubicBezTo>
                  <a:pt x="2436" y="9474"/>
                  <a:pt x="835" y="8974"/>
                  <a:pt x="568" y="7973"/>
                </a:cubicBezTo>
                <a:cubicBezTo>
                  <a:pt x="334" y="7172"/>
                  <a:pt x="468" y="6305"/>
                  <a:pt x="968" y="5671"/>
                </a:cubicBezTo>
                <a:cubicBezTo>
                  <a:pt x="1368" y="5138"/>
                  <a:pt x="1969" y="4804"/>
                  <a:pt x="2603" y="4804"/>
                </a:cubicBezTo>
                <a:cubicBezTo>
                  <a:pt x="2703" y="4804"/>
                  <a:pt x="2836" y="4804"/>
                  <a:pt x="2970" y="4837"/>
                </a:cubicBezTo>
                <a:cubicBezTo>
                  <a:pt x="2769" y="5204"/>
                  <a:pt x="2603" y="5571"/>
                  <a:pt x="2469" y="5972"/>
                </a:cubicBezTo>
                <a:cubicBezTo>
                  <a:pt x="2302" y="6238"/>
                  <a:pt x="2302" y="6539"/>
                  <a:pt x="2436" y="6839"/>
                </a:cubicBezTo>
                <a:cubicBezTo>
                  <a:pt x="2569" y="7006"/>
                  <a:pt x="2769" y="7106"/>
                  <a:pt x="2970" y="7106"/>
                </a:cubicBezTo>
                <a:cubicBezTo>
                  <a:pt x="3403" y="7072"/>
                  <a:pt x="3770" y="6872"/>
                  <a:pt x="3970" y="6505"/>
                </a:cubicBezTo>
                <a:cubicBezTo>
                  <a:pt x="4170" y="6105"/>
                  <a:pt x="4170" y="5605"/>
                  <a:pt x="3904" y="5238"/>
                </a:cubicBezTo>
                <a:cubicBezTo>
                  <a:pt x="3770" y="5004"/>
                  <a:pt x="3603" y="4837"/>
                  <a:pt x="3403" y="4704"/>
                </a:cubicBezTo>
                <a:cubicBezTo>
                  <a:pt x="3925" y="3784"/>
                  <a:pt x="4700" y="2779"/>
                  <a:pt x="5651" y="2779"/>
                </a:cubicBezTo>
                <a:cubicBezTo>
                  <a:pt x="5735" y="2779"/>
                  <a:pt x="5819" y="2787"/>
                  <a:pt x="5905" y="2803"/>
                </a:cubicBezTo>
                <a:cubicBezTo>
                  <a:pt x="5738" y="3570"/>
                  <a:pt x="5672" y="4370"/>
                  <a:pt x="5705" y="5171"/>
                </a:cubicBezTo>
                <a:cubicBezTo>
                  <a:pt x="5705" y="5471"/>
                  <a:pt x="5972" y="5638"/>
                  <a:pt x="6339" y="5638"/>
                </a:cubicBezTo>
                <a:cubicBezTo>
                  <a:pt x="6939" y="5638"/>
                  <a:pt x="7506" y="5271"/>
                  <a:pt x="7740" y="4704"/>
                </a:cubicBezTo>
                <a:cubicBezTo>
                  <a:pt x="7873" y="4270"/>
                  <a:pt x="7806" y="3637"/>
                  <a:pt x="6806" y="2903"/>
                </a:cubicBezTo>
                <a:cubicBezTo>
                  <a:pt x="6639" y="2769"/>
                  <a:pt x="6472" y="2669"/>
                  <a:pt x="6272" y="2602"/>
                </a:cubicBezTo>
                <a:cubicBezTo>
                  <a:pt x="6593" y="1618"/>
                  <a:pt x="7133" y="1136"/>
                  <a:pt x="7894" y="1136"/>
                </a:cubicBezTo>
                <a:cubicBezTo>
                  <a:pt x="8242" y="1136"/>
                  <a:pt x="8635" y="1236"/>
                  <a:pt x="9074" y="1435"/>
                </a:cubicBezTo>
                <a:cubicBezTo>
                  <a:pt x="9541" y="1635"/>
                  <a:pt x="10041" y="1869"/>
                  <a:pt x="10508" y="2169"/>
                </a:cubicBezTo>
                <a:cubicBezTo>
                  <a:pt x="10275" y="2836"/>
                  <a:pt x="10275" y="3470"/>
                  <a:pt x="10508" y="3803"/>
                </a:cubicBezTo>
                <a:cubicBezTo>
                  <a:pt x="10575" y="3937"/>
                  <a:pt x="10742" y="4003"/>
                  <a:pt x="10909" y="4003"/>
                </a:cubicBezTo>
                <a:lnTo>
                  <a:pt x="10975" y="4003"/>
                </a:lnTo>
                <a:cubicBezTo>
                  <a:pt x="11509" y="3970"/>
                  <a:pt x="11843" y="3737"/>
                  <a:pt x="11909" y="3436"/>
                </a:cubicBezTo>
                <a:cubicBezTo>
                  <a:pt x="12009" y="3170"/>
                  <a:pt x="11876" y="2703"/>
                  <a:pt x="10875" y="2035"/>
                </a:cubicBezTo>
                <a:cubicBezTo>
                  <a:pt x="11075" y="1502"/>
                  <a:pt x="11743" y="267"/>
                  <a:pt x="13144" y="267"/>
                </a:cubicBezTo>
                <a:close/>
                <a:moveTo>
                  <a:pt x="13177" y="1"/>
                </a:moveTo>
                <a:cubicBezTo>
                  <a:pt x="11876" y="1"/>
                  <a:pt x="11042" y="935"/>
                  <a:pt x="10608" y="1902"/>
                </a:cubicBezTo>
                <a:cubicBezTo>
                  <a:pt x="10141" y="1602"/>
                  <a:pt x="9674" y="1368"/>
                  <a:pt x="9207" y="1168"/>
                </a:cubicBezTo>
                <a:cubicBezTo>
                  <a:pt x="8734" y="946"/>
                  <a:pt x="8299" y="837"/>
                  <a:pt x="7910" y="837"/>
                </a:cubicBezTo>
                <a:cubicBezTo>
                  <a:pt x="7012" y="837"/>
                  <a:pt x="6354" y="1419"/>
                  <a:pt x="6005" y="2536"/>
                </a:cubicBezTo>
                <a:cubicBezTo>
                  <a:pt x="5872" y="2502"/>
                  <a:pt x="5738" y="2502"/>
                  <a:pt x="5638" y="2502"/>
                </a:cubicBezTo>
                <a:cubicBezTo>
                  <a:pt x="4537" y="2502"/>
                  <a:pt x="3670" y="3603"/>
                  <a:pt x="3136" y="4571"/>
                </a:cubicBezTo>
                <a:cubicBezTo>
                  <a:pt x="3014" y="4522"/>
                  <a:pt x="2874" y="4491"/>
                  <a:pt x="2743" y="4491"/>
                </a:cubicBezTo>
                <a:cubicBezTo>
                  <a:pt x="2694" y="4491"/>
                  <a:pt x="2647" y="4495"/>
                  <a:pt x="2603" y="4504"/>
                </a:cubicBezTo>
                <a:cubicBezTo>
                  <a:pt x="1835" y="4504"/>
                  <a:pt x="1168" y="4871"/>
                  <a:pt x="735" y="5471"/>
                </a:cubicBezTo>
                <a:cubicBezTo>
                  <a:pt x="168" y="6205"/>
                  <a:pt x="1" y="7172"/>
                  <a:pt x="268" y="8073"/>
                </a:cubicBezTo>
                <a:cubicBezTo>
                  <a:pt x="568" y="9241"/>
                  <a:pt x="2236" y="9808"/>
                  <a:pt x="5538" y="9808"/>
                </a:cubicBezTo>
                <a:cubicBezTo>
                  <a:pt x="7573" y="9808"/>
                  <a:pt x="9941" y="9574"/>
                  <a:pt x="12043" y="9407"/>
                </a:cubicBezTo>
                <a:cubicBezTo>
                  <a:pt x="13410" y="9274"/>
                  <a:pt x="14678" y="9174"/>
                  <a:pt x="15745" y="9141"/>
                </a:cubicBezTo>
                <a:cubicBezTo>
                  <a:pt x="19181" y="8974"/>
                  <a:pt x="21516" y="8240"/>
                  <a:pt x="21950" y="7139"/>
                </a:cubicBezTo>
                <a:cubicBezTo>
                  <a:pt x="22050" y="6839"/>
                  <a:pt x="22083" y="6305"/>
                  <a:pt x="21483" y="5705"/>
                </a:cubicBezTo>
                <a:cubicBezTo>
                  <a:pt x="21177" y="5333"/>
                  <a:pt x="20714" y="5134"/>
                  <a:pt x="20243" y="5134"/>
                </a:cubicBezTo>
                <a:cubicBezTo>
                  <a:pt x="19995" y="5134"/>
                  <a:pt x="19745" y="5189"/>
                  <a:pt x="19515" y="5304"/>
                </a:cubicBezTo>
                <a:cubicBezTo>
                  <a:pt x="19114" y="4237"/>
                  <a:pt x="18481" y="3236"/>
                  <a:pt x="17647" y="2436"/>
                </a:cubicBezTo>
                <a:cubicBezTo>
                  <a:pt x="17313" y="2002"/>
                  <a:pt x="16813" y="1769"/>
                  <a:pt x="16312" y="1735"/>
                </a:cubicBezTo>
                <a:cubicBezTo>
                  <a:pt x="15812" y="1001"/>
                  <a:pt x="15112" y="468"/>
                  <a:pt x="14278" y="201"/>
                </a:cubicBezTo>
                <a:cubicBezTo>
                  <a:pt x="13911" y="67"/>
                  <a:pt x="13544" y="1"/>
                  <a:pt x="13177" y="1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1"/>
          <p:cNvSpPr/>
          <p:nvPr/>
        </p:nvSpPr>
        <p:spPr>
          <a:xfrm>
            <a:off x="346899" y="418250"/>
            <a:ext cx="1094704" cy="487818"/>
          </a:xfrm>
          <a:custGeom>
            <a:avLst/>
            <a:gdLst/>
            <a:ahLst/>
            <a:cxnLst/>
            <a:rect l="l" t="t" r="r" b="b"/>
            <a:pathLst>
              <a:path w="22084" h="9841" extrusionOk="0">
                <a:moveTo>
                  <a:pt x="10775" y="2369"/>
                </a:moveTo>
                <a:cubicBezTo>
                  <a:pt x="11642" y="2969"/>
                  <a:pt x="11642" y="3303"/>
                  <a:pt x="11642" y="3403"/>
                </a:cubicBezTo>
                <a:cubicBezTo>
                  <a:pt x="11609" y="3570"/>
                  <a:pt x="11342" y="3703"/>
                  <a:pt x="10942" y="3737"/>
                </a:cubicBezTo>
                <a:cubicBezTo>
                  <a:pt x="10875" y="3737"/>
                  <a:pt x="10808" y="3703"/>
                  <a:pt x="10775" y="3636"/>
                </a:cubicBezTo>
                <a:cubicBezTo>
                  <a:pt x="10608" y="3236"/>
                  <a:pt x="10608" y="2769"/>
                  <a:pt x="10775" y="2369"/>
                </a:cubicBezTo>
                <a:close/>
                <a:moveTo>
                  <a:pt x="16112" y="2069"/>
                </a:moveTo>
                <a:cubicBezTo>
                  <a:pt x="16412" y="2636"/>
                  <a:pt x="16412" y="3336"/>
                  <a:pt x="16112" y="3903"/>
                </a:cubicBezTo>
                <a:cubicBezTo>
                  <a:pt x="15990" y="4209"/>
                  <a:pt x="15700" y="4375"/>
                  <a:pt x="15370" y="4375"/>
                </a:cubicBezTo>
                <a:cubicBezTo>
                  <a:pt x="15340" y="4375"/>
                  <a:pt x="15309" y="4373"/>
                  <a:pt x="15278" y="4370"/>
                </a:cubicBezTo>
                <a:cubicBezTo>
                  <a:pt x="14945" y="4304"/>
                  <a:pt x="14945" y="3937"/>
                  <a:pt x="14945" y="3737"/>
                </a:cubicBezTo>
                <a:cubicBezTo>
                  <a:pt x="14978" y="3103"/>
                  <a:pt x="15412" y="2235"/>
                  <a:pt x="16112" y="2069"/>
                </a:cubicBezTo>
                <a:close/>
                <a:moveTo>
                  <a:pt x="6205" y="2936"/>
                </a:moveTo>
                <a:cubicBezTo>
                  <a:pt x="6339" y="3003"/>
                  <a:pt x="6472" y="3103"/>
                  <a:pt x="6605" y="3203"/>
                </a:cubicBezTo>
                <a:cubicBezTo>
                  <a:pt x="7306" y="3703"/>
                  <a:pt x="7573" y="4204"/>
                  <a:pt x="7439" y="4637"/>
                </a:cubicBezTo>
                <a:cubicBezTo>
                  <a:pt x="7239" y="5071"/>
                  <a:pt x="6806" y="5371"/>
                  <a:pt x="6305" y="5371"/>
                </a:cubicBezTo>
                <a:cubicBezTo>
                  <a:pt x="6138" y="5371"/>
                  <a:pt x="6005" y="5304"/>
                  <a:pt x="6005" y="5171"/>
                </a:cubicBezTo>
                <a:cubicBezTo>
                  <a:pt x="5972" y="4437"/>
                  <a:pt x="6038" y="3670"/>
                  <a:pt x="6205" y="2936"/>
                </a:cubicBezTo>
                <a:close/>
                <a:moveTo>
                  <a:pt x="3270" y="5004"/>
                </a:moveTo>
                <a:cubicBezTo>
                  <a:pt x="3437" y="5104"/>
                  <a:pt x="3570" y="5238"/>
                  <a:pt x="3670" y="5404"/>
                </a:cubicBezTo>
                <a:cubicBezTo>
                  <a:pt x="3837" y="5705"/>
                  <a:pt x="3870" y="6072"/>
                  <a:pt x="3737" y="6372"/>
                </a:cubicBezTo>
                <a:cubicBezTo>
                  <a:pt x="3570" y="6639"/>
                  <a:pt x="3303" y="6772"/>
                  <a:pt x="3003" y="6805"/>
                </a:cubicBezTo>
                <a:cubicBezTo>
                  <a:pt x="2903" y="6805"/>
                  <a:pt x="2803" y="6772"/>
                  <a:pt x="2736" y="6672"/>
                </a:cubicBezTo>
                <a:cubicBezTo>
                  <a:pt x="2669" y="6572"/>
                  <a:pt x="2669" y="6372"/>
                  <a:pt x="2803" y="6105"/>
                </a:cubicBezTo>
                <a:cubicBezTo>
                  <a:pt x="2936" y="5738"/>
                  <a:pt x="3103" y="5371"/>
                  <a:pt x="3270" y="5004"/>
                </a:cubicBezTo>
                <a:close/>
                <a:moveTo>
                  <a:pt x="19348" y="5771"/>
                </a:moveTo>
                <a:lnTo>
                  <a:pt x="19348" y="5771"/>
                </a:lnTo>
                <a:cubicBezTo>
                  <a:pt x="19448" y="6072"/>
                  <a:pt x="19415" y="6405"/>
                  <a:pt x="19315" y="6672"/>
                </a:cubicBezTo>
                <a:cubicBezTo>
                  <a:pt x="19232" y="6754"/>
                  <a:pt x="19127" y="6814"/>
                  <a:pt x="19018" y="6814"/>
                </a:cubicBezTo>
                <a:cubicBezTo>
                  <a:pt x="18995" y="6814"/>
                  <a:pt x="18971" y="6811"/>
                  <a:pt x="18948" y="6805"/>
                </a:cubicBezTo>
                <a:cubicBezTo>
                  <a:pt x="18747" y="6772"/>
                  <a:pt x="18747" y="6705"/>
                  <a:pt x="18747" y="6672"/>
                </a:cubicBezTo>
                <a:cubicBezTo>
                  <a:pt x="18714" y="6472"/>
                  <a:pt x="18948" y="6072"/>
                  <a:pt x="19348" y="5771"/>
                </a:cubicBezTo>
                <a:close/>
                <a:moveTo>
                  <a:pt x="13177" y="334"/>
                </a:moveTo>
                <a:cubicBezTo>
                  <a:pt x="13510" y="334"/>
                  <a:pt x="13844" y="401"/>
                  <a:pt x="14144" y="501"/>
                </a:cubicBezTo>
                <a:cubicBezTo>
                  <a:pt x="14878" y="734"/>
                  <a:pt x="15512" y="1201"/>
                  <a:pt x="15945" y="1802"/>
                </a:cubicBezTo>
                <a:cubicBezTo>
                  <a:pt x="15178" y="2135"/>
                  <a:pt x="14645" y="2869"/>
                  <a:pt x="14611" y="3703"/>
                </a:cubicBezTo>
                <a:cubicBezTo>
                  <a:pt x="14578" y="4237"/>
                  <a:pt x="14811" y="4604"/>
                  <a:pt x="15212" y="4671"/>
                </a:cubicBezTo>
                <a:lnTo>
                  <a:pt x="15412" y="4671"/>
                </a:lnTo>
                <a:cubicBezTo>
                  <a:pt x="15812" y="4637"/>
                  <a:pt x="16179" y="4404"/>
                  <a:pt x="16379" y="4037"/>
                </a:cubicBezTo>
                <a:cubicBezTo>
                  <a:pt x="16713" y="3436"/>
                  <a:pt x="16746" y="2702"/>
                  <a:pt x="16446" y="2069"/>
                </a:cubicBezTo>
                <a:lnTo>
                  <a:pt x="16446" y="2069"/>
                </a:lnTo>
                <a:cubicBezTo>
                  <a:pt x="16813" y="2135"/>
                  <a:pt x="17146" y="2336"/>
                  <a:pt x="17413" y="2602"/>
                </a:cubicBezTo>
                <a:cubicBezTo>
                  <a:pt x="18180" y="3436"/>
                  <a:pt x="18814" y="4370"/>
                  <a:pt x="19214" y="5438"/>
                </a:cubicBezTo>
                <a:cubicBezTo>
                  <a:pt x="18681" y="5771"/>
                  <a:pt x="18347" y="6338"/>
                  <a:pt x="18414" y="6705"/>
                </a:cubicBezTo>
                <a:cubicBezTo>
                  <a:pt x="18481" y="6939"/>
                  <a:pt x="18681" y="7072"/>
                  <a:pt x="18914" y="7072"/>
                </a:cubicBezTo>
                <a:cubicBezTo>
                  <a:pt x="18944" y="7077"/>
                  <a:pt x="18975" y="7079"/>
                  <a:pt x="19005" y="7079"/>
                </a:cubicBezTo>
                <a:cubicBezTo>
                  <a:pt x="19207" y="7079"/>
                  <a:pt x="19403" y="6984"/>
                  <a:pt x="19548" y="6839"/>
                </a:cubicBezTo>
                <a:cubicBezTo>
                  <a:pt x="19748" y="6438"/>
                  <a:pt x="19748" y="5971"/>
                  <a:pt x="19581" y="5571"/>
                </a:cubicBezTo>
                <a:cubicBezTo>
                  <a:pt x="19786" y="5463"/>
                  <a:pt x="20008" y="5411"/>
                  <a:pt x="20228" y="5411"/>
                </a:cubicBezTo>
                <a:cubicBezTo>
                  <a:pt x="20615" y="5411"/>
                  <a:pt x="20994" y="5573"/>
                  <a:pt x="21249" y="5871"/>
                </a:cubicBezTo>
                <a:cubicBezTo>
                  <a:pt x="21650" y="6272"/>
                  <a:pt x="21783" y="6672"/>
                  <a:pt x="21650" y="7006"/>
                </a:cubicBezTo>
                <a:cubicBezTo>
                  <a:pt x="21249" y="7973"/>
                  <a:pt x="18981" y="8640"/>
                  <a:pt x="15712" y="8807"/>
                </a:cubicBezTo>
                <a:cubicBezTo>
                  <a:pt x="14645" y="8840"/>
                  <a:pt x="13377" y="8940"/>
                  <a:pt x="12009" y="9074"/>
                </a:cubicBezTo>
                <a:cubicBezTo>
                  <a:pt x="9908" y="9274"/>
                  <a:pt x="7539" y="9474"/>
                  <a:pt x="5538" y="9474"/>
                </a:cubicBezTo>
                <a:cubicBezTo>
                  <a:pt x="2436" y="9474"/>
                  <a:pt x="835" y="9007"/>
                  <a:pt x="568" y="8006"/>
                </a:cubicBezTo>
                <a:cubicBezTo>
                  <a:pt x="334" y="7206"/>
                  <a:pt x="468" y="6338"/>
                  <a:pt x="968" y="5671"/>
                </a:cubicBezTo>
                <a:cubicBezTo>
                  <a:pt x="1368" y="5171"/>
                  <a:pt x="1969" y="4837"/>
                  <a:pt x="2603" y="4804"/>
                </a:cubicBezTo>
                <a:lnTo>
                  <a:pt x="2603" y="4837"/>
                </a:lnTo>
                <a:cubicBezTo>
                  <a:pt x="2736" y="4837"/>
                  <a:pt x="2869" y="4837"/>
                  <a:pt x="3003" y="4904"/>
                </a:cubicBezTo>
                <a:cubicBezTo>
                  <a:pt x="2803" y="5271"/>
                  <a:pt x="2636" y="5638"/>
                  <a:pt x="2503" y="6038"/>
                </a:cubicBezTo>
                <a:cubicBezTo>
                  <a:pt x="2336" y="6272"/>
                  <a:pt x="2336" y="6605"/>
                  <a:pt x="2469" y="6872"/>
                </a:cubicBezTo>
                <a:cubicBezTo>
                  <a:pt x="2569" y="7039"/>
                  <a:pt x="2803" y="7139"/>
                  <a:pt x="3003" y="7139"/>
                </a:cubicBezTo>
                <a:cubicBezTo>
                  <a:pt x="3403" y="7106"/>
                  <a:pt x="3770" y="6905"/>
                  <a:pt x="4004" y="6539"/>
                </a:cubicBezTo>
                <a:cubicBezTo>
                  <a:pt x="4204" y="6138"/>
                  <a:pt x="4170" y="5638"/>
                  <a:pt x="3904" y="5271"/>
                </a:cubicBezTo>
                <a:cubicBezTo>
                  <a:pt x="3803" y="5037"/>
                  <a:pt x="3637" y="4871"/>
                  <a:pt x="3403" y="4737"/>
                </a:cubicBezTo>
                <a:cubicBezTo>
                  <a:pt x="3919" y="3826"/>
                  <a:pt x="4712" y="2805"/>
                  <a:pt x="5630" y="2805"/>
                </a:cubicBezTo>
                <a:cubicBezTo>
                  <a:pt x="5720" y="2805"/>
                  <a:pt x="5812" y="2815"/>
                  <a:pt x="5905" y="2836"/>
                </a:cubicBezTo>
                <a:cubicBezTo>
                  <a:pt x="5738" y="3603"/>
                  <a:pt x="5671" y="4404"/>
                  <a:pt x="5705" y="5204"/>
                </a:cubicBezTo>
                <a:cubicBezTo>
                  <a:pt x="5738" y="5504"/>
                  <a:pt x="5972" y="5705"/>
                  <a:pt x="6339" y="5705"/>
                </a:cubicBezTo>
                <a:cubicBezTo>
                  <a:pt x="6972" y="5671"/>
                  <a:pt x="7506" y="5304"/>
                  <a:pt x="7773" y="4737"/>
                </a:cubicBezTo>
                <a:cubicBezTo>
                  <a:pt x="7906" y="4304"/>
                  <a:pt x="7840" y="3670"/>
                  <a:pt x="6839" y="2936"/>
                </a:cubicBezTo>
                <a:cubicBezTo>
                  <a:pt x="6672" y="2803"/>
                  <a:pt x="6505" y="2702"/>
                  <a:pt x="6305" y="2636"/>
                </a:cubicBezTo>
                <a:cubicBezTo>
                  <a:pt x="6603" y="1651"/>
                  <a:pt x="7137" y="1169"/>
                  <a:pt x="7895" y="1169"/>
                </a:cubicBezTo>
                <a:cubicBezTo>
                  <a:pt x="8242" y="1169"/>
                  <a:pt x="8635" y="1270"/>
                  <a:pt x="9074" y="1468"/>
                </a:cubicBezTo>
                <a:cubicBezTo>
                  <a:pt x="9574" y="1668"/>
                  <a:pt x="10041" y="1902"/>
                  <a:pt x="10508" y="2202"/>
                </a:cubicBezTo>
                <a:cubicBezTo>
                  <a:pt x="10275" y="2869"/>
                  <a:pt x="10275" y="3503"/>
                  <a:pt x="10508" y="3837"/>
                </a:cubicBezTo>
                <a:cubicBezTo>
                  <a:pt x="10608" y="3970"/>
                  <a:pt x="10775" y="4037"/>
                  <a:pt x="10942" y="4037"/>
                </a:cubicBezTo>
                <a:lnTo>
                  <a:pt x="10975" y="4037"/>
                </a:lnTo>
                <a:cubicBezTo>
                  <a:pt x="11542" y="4003"/>
                  <a:pt x="11876" y="3770"/>
                  <a:pt x="11943" y="3470"/>
                </a:cubicBezTo>
                <a:cubicBezTo>
                  <a:pt x="12009" y="3203"/>
                  <a:pt x="11876" y="2736"/>
                  <a:pt x="10875" y="2069"/>
                </a:cubicBezTo>
                <a:cubicBezTo>
                  <a:pt x="11075" y="1535"/>
                  <a:pt x="11742" y="334"/>
                  <a:pt x="13177" y="334"/>
                </a:cubicBezTo>
                <a:close/>
                <a:moveTo>
                  <a:pt x="13177" y="1"/>
                </a:moveTo>
                <a:cubicBezTo>
                  <a:pt x="11876" y="1"/>
                  <a:pt x="11042" y="968"/>
                  <a:pt x="10608" y="1902"/>
                </a:cubicBezTo>
                <a:cubicBezTo>
                  <a:pt x="10175" y="1635"/>
                  <a:pt x="9674" y="1402"/>
                  <a:pt x="9207" y="1168"/>
                </a:cubicBezTo>
                <a:cubicBezTo>
                  <a:pt x="8742" y="960"/>
                  <a:pt x="8316" y="858"/>
                  <a:pt x="7932" y="858"/>
                </a:cubicBezTo>
                <a:cubicBezTo>
                  <a:pt x="7023" y="858"/>
                  <a:pt x="6357" y="1433"/>
                  <a:pt x="6005" y="2536"/>
                </a:cubicBezTo>
                <a:cubicBezTo>
                  <a:pt x="5872" y="2536"/>
                  <a:pt x="5738" y="2502"/>
                  <a:pt x="5638" y="2502"/>
                </a:cubicBezTo>
                <a:cubicBezTo>
                  <a:pt x="4537" y="2502"/>
                  <a:pt x="3670" y="3603"/>
                  <a:pt x="3136" y="4604"/>
                </a:cubicBezTo>
                <a:cubicBezTo>
                  <a:pt x="2970" y="4537"/>
                  <a:pt x="2769" y="4504"/>
                  <a:pt x="2603" y="4504"/>
                </a:cubicBezTo>
                <a:cubicBezTo>
                  <a:pt x="1835" y="4537"/>
                  <a:pt x="1168" y="4904"/>
                  <a:pt x="735" y="5504"/>
                </a:cubicBezTo>
                <a:cubicBezTo>
                  <a:pt x="168" y="6238"/>
                  <a:pt x="1" y="7206"/>
                  <a:pt x="268" y="8073"/>
                </a:cubicBezTo>
                <a:cubicBezTo>
                  <a:pt x="568" y="9274"/>
                  <a:pt x="2236" y="9808"/>
                  <a:pt x="5505" y="9808"/>
                </a:cubicBezTo>
                <a:lnTo>
                  <a:pt x="5538" y="9841"/>
                </a:lnTo>
                <a:cubicBezTo>
                  <a:pt x="7573" y="9841"/>
                  <a:pt x="9975" y="9607"/>
                  <a:pt x="12043" y="9441"/>
                </a:cubicBezTo>
                <a:cubicBezTo>
                  <a:pt x="13410" y="9307"/>
                  <a:pt x="14678" y="9174"/>
                  <a:pt x="15745" y="9140"/>
                </a:cubicBezTo>
                <a:cubicBezTo>
                  <a:pt x="19181" y="9007"/>
                  <a:pt x="21516" y="8240"/>
                  <a:pt x="21950" y="7172"/>
                </a:cubicBezTo>
                <a:cubicBezTo>
                  <a:pt x="22083" y="6839"/>
                  <a:pt x="22083" y="6338"/>
                  <a:pt x="21516" y="5705"/>
                </a:cubicBezTo>
                <a:cubicBezTo>
                  <a:pt x="21183" y="5349"/>
                  <a:pt x="20716" y="5156"/>
                  <a:pt x="20234" y="5156"/>
                </a:cubicBezTo>
                <a:cubicBezTo>
                  <a:pt x="19993" y="5156"/>
                  <a:pt x="19748" y="5204"/>
                  <a:pt x="19515" y="5304"/>
                </a:cubicBezTo>
                <a:cubicBezTo>
                  <a:pt x="19114" y="4237"/>
                  <a:pt x="18481" y="3270"/>
                  <a:pt x="17647" y="2436"/>
                </a:cubicBezTo>
                <a:cubicBezTo>
                  <a:pt x="17313" y="2035"/>
                  <a:pt x="16813" y="1768"/>
                  <a:pt x="16312" y="1768"/>
                </a:cubicBezTo>
                <a:cubicBezTo>
                  <a:pt x="15812" y="1035"/>
                  <a:pt x="15112" y="501"/>
                  <a:pt x="14278" y="234"/>
                </a:cubicBezTo>
                <a:cubicBezTo>
                  <a:pt x="13911" y="101"/>
                  <a:pt x="13544" y="34"/>
                  <a:pt x="13177" y="1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1"/>
          <p:cNvSpPr/>
          <p:nvPr/>
        </p:nvSpPr>
        <p:spPr>
          <a:xfrm>
            <a:off x="7640124" y="473268"/>
            <a:ext cx="368595" cy="377774"/>
          </a:xfrm>
          <a:custGeom>
            <a:avLst/>
            <a:gdLst/>
            <a:ahLst/>
            <a:cxnLst/>
            <a:rect l="l" t="t" r="r" b="b"/>
            <a:pathLst>
              <a:path w="6706" h="6873" extrusionOk="0">
                <a:moveTo>
                  <a:pt x="3570" y="634"/>
                </a:moveTo>
                <a:lnTo>
                  <a:pt x="3737" y="2369"/>
                </a:lnTo>
                <a:lnTo>
                  <a:pt x="2669" y="2069"/>
                </a:lnTo>
                <a:lnTo>
                  <a:pt x="3570" y="634"/>
                </a:lnTo>
                <a:close/>
                <a:moveTo>
                  <a:pt x="601" y="1869"/>
                </a:moveTo>
                <a:lnTo>
                  <a:pt x="2169" y="2269"/>
                </a:lnTo>
                <a:lnTo>
                  <a:pt x="1635" y="3136"/>
                </a:lnTo>
                <a:lnTo>
                  <a:pt x="601" y="1869"/>
                </a:lnTo>
                <a:close/>
                <a:moveTo>
                  <a:pt x="4104" y="2769"/>
                </a:moveTo>
                <a:lnTo>
                  <a:pt x="6038" y="3303"/>
                </a:lnTo>
                <a:lnTo>
                  <a:pt x="4204" y="4037"/>
                </a:lnTo>
                <a:lnTo>
                  <a:pt x="4104" y="2769"/>
                </a:lnTo>
                <a:close/>
                <a:moveTo>
                  <a:pt x="2503" y="2369"/>
                </a:moveTo>
                <a:lnTo>
                  <a:pt x="3770" y="2703"/>
                </a:lnTo>
                <a:lnTo>
                  <a:pt x="3904" y="4137"/>
                </a:lnTo>
                <a:lnTo>
                  <a:pt x="2803" y="4571"/>
                </a:lnTo>
                <a:lnTo>
                  <a:pt x="1835" y="3403"/>
                </a:lnTo>
                <a:lnTo>
                  <a:pt x="2503" y="2369"/>
                </a:lnTo>
                <a:close/>
                <a:moveTo>
                  <a:pt x="1669" y="3703"/>
                </a:moveTo>
                <a:lnTo>
                  <a:pt x="2503" y="4704"/>
                </a:lnTo>
                <a:lnTo>
                  <a:pt x="568" y="5505"/>
                </a:lnTo>
                <a:lnTo>
                  <a:pt x="1669" y="3703"/>
                </a:lnTo>
                <a:close/>
                <a:moveTo>
                  <a:pt x="3937" y="4437"/>
                </a:moveTo>
                <a:lnTo>
                  <a:pt x="4137" y="6205"/>
                </a:lnTo>
                <a:lnTo>
                  <a:pt x="3036" y="4837"/>
                </a:lnTo>
                <a:lnTo>
                  <a:pt x="3937" y="4437"/>
                </a:lnTo>
                <a:close/>
                <a:moveTo>
                  <a:pt x="3703" y="1"/>
                </a:moveTo>
                <a:cubicBezTo>
                  <a:pt x="3637" y="1"/>
                  <a:pt x="3570" y="34"/>
                  <a:pt x="3537" y="67"/>
                </a:cubicBezTo>
                <a:lnTo>
                  <a:pt x="2369" y="2002"/>
                </a:lnTo>
                <a:lnTo>
                  <a:pt x="234" y="1435"/>
                </a:lnTo>
                <a:cubicBezTo>
                  <a:pt x="168" y="1435"/>
                  <a:pt x="101" y="1468"/>
                  <a:pt x="67" y="1535"/>
                </a:cubicBezTo>
                <a:cubicBezTo>
                  <a:pt x="1" y="1568"/>
                  <a:pt x="1" y="1635"/>
                  <a:pt x="67" y="1702"/>
                </a:cubicBezTo>
                <a:lnTo>
                  <a:pt x="1468" y="3436"/>
                </a:lnTo>
                <a:lnTo>
                  <a:pt x="67" y="5738"/>
                </a:lnTo>
                <a:cubicBezTo>
                  <a:pt x="8" y="5857"/>
                  <a:pt x="108" y="5977"/>
                  <a:pt x="226" y="5977"/>
                </a:cubicBezTo>
                <a:cubicBezTo>
                  <a:pt x="239" y="5977"/>
                  <a:pt x="254" y="5975"/>
                  <a:pt x="268" y="5972"/>
                </a:cubicBezTo>
                <a:lnTo>
                  <a:pt x="2736" y="4971"/>
                </a:lnTo>
                <a:lnTo>
                  <a:pt x="4237" y="6806"/>
                </a:lnTo>
                <a:cubicBezTo>
                  <a:pt x="4270" y="6839"/>
                  <a:pt x="4304" y="6839"/>
                  <a:pt x="4371" y="6872"/>
                </a:cubicBezTo>
                <a:cubicBezTo>
                  <a:pt x="4371" y="6872"/>
                  <a:pt x="4404" y="6839"/>
                  <a:pt x="4404" y="6839"/>
                </a:cubicBezTo>
                <a:cubicBezTo>
                  <a:pt x="4471" y="6806"/>
                  <a:pt x="4537" y="6739"/>
                  <a:pt x="4504" y="6672"/>
                </a:cubicBezTo>
                <a:lnTo>
                  <a:pt x="4270" y="4337"/>
                </a:lnTo>
                <a:lnTo>
                  <a:pt x="6605" y="3403"/>
                </a:lnTo>
                <a:cubicBezTo>
                  <a:pt x="6672" y="3370"/>
                  <a:pt x="6706" y="3303"/>
                  <a:pt x="6706" y="3236"/>
                </a:cubicBezTo>
                <a:cubicBezTo>
                  <a:pt x="6706" y="3170"/>
                  <a:pt x="6639" y="3103"/>
                  <a:pt x="6572" y="3103"/>
                </a:cubicBezTo>
                <a:lnTo>
                  <a:pt x="4070" y="2436"/>
                </a:lnTo>
                <a:lnTo>
                  <a:pt x="3837" y="134"/>
                </a:lnTo>
                <a:cubicBezTo>
                  <a:pt x="3837" y="67"/>
                  <a:pt x="3770" y="34"/>
                  <a:pt x="3703" y="1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21"/>
          <p:cNvGrpSpPr/>
          <p:nvPr/>
        </p:nvGrpSpPr>
        <p:grpSpPr>
          <a:xfrm>
            <a:off x="607700" y="1641638"/>
            <a:ext cx="240148" cy="252706"/>
            <a:chOff x="607700" y="1641638"/>
            <a:chExt cx="240148" cy="252706"/>
          </a:xfrm>
        </p:grpSpPr>
        <p:sp>
          <p:nvSpPr>
            <p:cNvPr id="95" name="Google Shape;95;p21"/>
            <p:cNvSpPr/>
            <p:nvPr/>
          </p:nvSpPr>
          <p:spPr>
            <a:xfrm>
              <a:off x="705024" y="1641638"/>
              <a:ext cx="78343" cy="252706"/>
            </a:xfrm>
            <a:custGeom>
              <a:avLst/>
              <a:gdLst/>
              <a:ahLst/>
              <a:cxnLst/>
              <a:rect l="l" t="t" r="r" b="b"/>
              <a:pathLst>
                <a:path w="1622" h="5232" extrusionOk="0">
                  <a:moveTo>
                    <a:pt x="181" y="0"/>
                  </a:moveTo>
                  <a:cubicBezTo>
                    <a:pt x="92" y="0"/>
                    <a:pt x="0" y="72"/>
                    <a:pt x="21" y="195"/>
                  </a:cubicBezTo>
                  <a:lnTo>
                    <a:pt x="1322" y="5098"/>
                  </a:lnTo>
                  <a:cubicBezTo>
                    <a:pt x="1322" y="5165"/>
                    <a:pt x="1388" y="5232"/>
                    <a:pt x="1455" y="5232"/>
                  </a:cubicBezTo>
                  <a:lnTo>
                    <a:pt x="1488" y="5198"/>
                  </a:lnTo>
                  <a:cubicBezTo>
                    <a:pt x="1588" y="5198"/>
                    <a:pt x="1622" y="5098"/>
                    <a:pt x="1622" y="5031"/>
                  </a:cubicBezTo>
                  <a:lnTo>
                    <a:pt x="321" y="95"/>
                  </a:lnTo>
                  <a:cubicBezTo>
                    <a:pt x="295" y="30"/>
                    <a:pt x="238" y="0"/>
                    <a:pt x="18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07700" y="1723505"/>
              <a:ext cx="240148" cy="80613"/>
            </a:xfrm>
            <a:custGeom>
              <a:avLst/>
              <a:gdLst/>
              <a:ahLst/>
              <a:cxnLst/>
              <a:rect l="l" t="t" r="r" b="b"/>
              <a:pathLst>
                <a:path w="4972" h="1669" extrusionOk="0">
                  <a:moveTo>
                    <a:pt x="4738" y="1"/>
                  </a:moveTo>
                  <a:lnTo>
                    <a:pt x="134" y="1335"/>
                  </a:lnTo>
                  <a:cubicBezTo>
                    <a:pt x="34" y="1368"/>
                    <a:pt x="1" y="1468"/>
                    <a:pt x="34" y="1535"/>
                  </a:cubicBezTo>
                  <a:cubicBezTo>
                    <a:pt x="34" y="1602"/>
                    <a:pt x="101" y="1669"/>
                    <a:pt x="168" y="1669"/>
                  </a:cubicBezTo>
                  <a:lnTo>
                    <a:pt x="234" y="1635"/>
                  </a:lnTo>
                  <a:lnTo>
                    <a:pt x="4838" y="301"/>
                  </a:lnTo>
                  <a:cubicBezTo>
                    <a:pt x="4904" y="301"/>
                    <a:pt x="4971" y="201"/>
                    <a:pt x="4938" y="134"/>
                  </a:cubicBezTo>
                  <a:cubicBezTo>
                    <a:pt x="4904" y="34"/>
                    <a:pt x="4838" y="1"/>
                    <a:pt x="473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39868" y="1687908"/>
              <a:ext cx="207980" cy="138766"/>
            </a:xfrm>
            <a:custGeom>
              <a:avLst/>
              <a:gdLst/>
              <a:ahLst/>
              <a:cxnLst/>
              <a:rect l="l" t="t" r="r" b="b"/>
              <a:pathLst>
                <a:path w="4306" h="2873" extrusionOk="0">
                  <a:moveTo>
                    <a:pt x="208" y="1"/>
                  </a:moveTo>
                  <a:cubicBezTo>
                    <a:pt x="83" y="1"/>
                    <a:pt x="1" y="190"/>
                    <a:pt x="135" y="271"/>
                  </a:cubicBezTo>
                  <a:lnTo>
                    <a:pt x="4038" y="2873"/>
                  </a:lnTo>
                  <a:lnTo>
                    <a:pt x="4138" y="2873"/>
                  </a:lnTo>
                  <a:cubicBezTo>
                    <a:pt x="4172" y="2873"/>
                    <a:pt x="4238" y="2873"/>
                    <a:pt x="4238" y="2806"/>
                  </a:cubicBezTo>
                  <a:cubicBezTo>
                    <a:pt x="4305" y="2739"/>
                    <a:pt x="4272" y="2639"/>
                    <a:pt x="4205" y="2606"/>
                  </a:cubicBezTo>
                  <a:lnTo>
                    <a:pt x="302" y="37"/>
                  </a:lnTo>
                  <a:cubicBezTo>
                    <a:pt x="270" y="11"/>
                    <a:pt x="238" y="1"/>
                    <a:pt x="20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7010" y="1648786"/>
              <a:ext cx="130555" cy="216577"/>
            </a:xfrm>
            <a:custGeom>
              <a:avLst/>
              <a:gdLst/>
              <a:ahLst/>
              <a:cxnLst/>
              <a:rect l="l" t="t" r="r" b="b"/>
              <a:pathLst>
                <a:path w="2703" h="4484" extrusionOk="0">
                  <a:moveTo>
                    <a:pt x="2543" y="0"/>
                  </a:moveTo>
                  <a:cubicBezTo>
                    <a:pt x="2486" y="0"/>
                    <a:pt x="2426" y="31"/>
                    <a:pt x="2402" y="80"/>
                  </a:cubicBezTo>
                  <a:lnTo>
                    <a:pt x="34" y="4250"/>
                  </a:lnTo>
                  <a:cubicBezTo>
                    <a:pt x="0" y="4316"/>
                    <a:pt x="34" y="4416"/>
                    <a:pt x="100" y="4483"/>
                  </a:cubicBezTo>
                  <a:lnTo>
                    <a:pt x="167" y="4483"/>
                  </a:lnTo>
                  <a:cubicBezTo>
                    <a:pt x="234" y="4483"/>
                    <a:pt x="267" y="4450"/>
                    <a:pt x="334" y="4416"/>
                  </a:cubicBezTo>
                  <a:lnTo>
                    <a:pt x="2669" y="247"/>
                  </a:lnTo>
                  <a:cubicBezTo>
                    <a:pt x="2702" y="180"/>
                    <a:pt x="2669" y="80"/>
                    <a:pt x="2602" y="13"/>
                  </a:cubicBezTo>
                  <a:cubicBezTo>
                    <a:pt x="2584" y="4"/>
                    <a:pt x="2564" y="0"/>
                    <a:pt x="254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21"/>
          <p:cNvSpPr/>
          <p:nvPr/>
        </p:nvSpPr>
        <p:spPr>
          <a:xfrm>
            <a:off x="394509" y="3661207"/>
            <a:ext cx="325494" cy="292408"/>
          </a:xfrm>
          <a:custGeom>
            <a:avLst/>
            <a:gdLst/>
            <a:ahLst/>
            <a:cxnLst/>
            <a:rect l="l" t="t" r="r" b="b"/>
            <a:pathLst>
              <a:path w="6739" h="6054" extrusionOk="0">
                <a:moveTo>
                  <a:pt x="4147" y="1"/>
                </a:moveTo>
                <a:cubicBezTo>
                  <a:pt x="2651" y="1"/>
                  <a:pt x="3169" y="2284"/>
                  <a:pt x="3169" y="2284"/>
                </a:cubicBezTo>
                <a:cubicBezTo>
                  <a:pt x="3169" y="2284"/>
                  <a:pt x="1962" y="1266"/>
                  <a:pt x="1084" y="1266"/>
                </a:cubicBezTo>
                <a:cubicBezTo>
                  <a:pt x="633" y="1266"/>
                  <a:pt x="268" y="1536"/>
                  <a:pt x="200" y="2351"/>
                </a:cubicBezTo>
                <a:cubicBezTo>
                  <a:pt x="0" y="4586"/>
                  <a:pt x="5004" y="6054"/>
                  <a:pt x="5004" y="6054"/>
                </a:cubicBezTo>
                <a:cubicBezTo>
                  <a:pt x="5004" y="6054"/>
                  <a:pt x="6738" y="316"/>
                  <a:pt x="4370" y="16"/>
                </a:cubicBezTo>
                <a:cubicBezTo>
                  <a:pt x="4291" y="6"/>
                  <a:pt x="4217" y="1"/>
                  <a:pt x="4147" y="1"/>
                </a:cubicBezTo>
                <a:close/>
              </a:path>
            </a:pathLst>
          </a:custGeom>
          <a:solidFill>
            <a:srgbClr val="F0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21"/>
          <p:cNvGrpSpPr/>
          <p:nvPr/>
        </p:nvGrpSpPr>
        <p:grpSpPr>
          <a:xfrm>
            <a:off x="3709225" y="535800"/>
            <a:ext cx="240148" cy="252706"/>
            <a:chOff x="6095225" y="449763"/>
            <a:chExt cx="240148" cy="252706"/>
          </a:xfrm>
        </p:grpSpPr>
        <p:sp>
          <p:nvSpPr>
            <p:cNvPr id="101" name="Google Shape;101;p21"/>
            <p:cNvSpPr/>
            <p:nvPr/>
          </p:nvSpPr>
          <p:spPr>
            <a:xfrm>
              <a:off x="6192549" y="449763"/>
              <a:ext cx="78343" cy="252706"/>
            </a:xfrm>
            <a:custGeom>
              <a:avLst/>
              <a:gdLst/>
              <a:ahLst/>
              <a:cxnLst/>
              <a:rect l="l" t="t" r="r" b="b"/>
              <a:pathLst>
                <a:path w="1622" h="5232" extrusionOk="0">
                  <a:moveTo>
                    <a:pt x="181" y="0"/>
                  </a:moveTo>
                  <a:cubicBezTo>
                    <a:pt x="92" y="0"/>
                    <a:pt x="0" y="72"/>
                    <a:pt x="21" y="195"/>
                  </a:cubicBezTo>
                  <a:lnTo>
                    <a:pt x="1322" y="5098"/>
                  </a:lnTo>
                  <a:cubicBezTo>
                    <a:pt x="1322" y="5165"/>
                    <a:pt x="1388" y="5232"/>
                    <a:pt x="1455" y="5232"/>
                  </a:cubicBezTo>
                  <a:lnTo>
                    <a:pt x="1488" y="5198"/>
                  </a:lnTo>
                  <a:cubicBezTo>
                    <a:pt x="1588" y="5198"/>
                    <a:pt x="1622" y="5098"/>
                    <a:pt x="1622" y="5031"/>
                  </a:cubicBezTo>
                  <a:lnTo>
                    <a:pt x="321" y="95"/>
                  </a:lnTo>
                  <a:cubicBezTo>
                    <a:pt x="295" y="30"/>
                    <a:pt x="238" y="0"/>
                    <a:pt x="18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095225" y="531630"/>
              <a:ext cx="240148" cy="80613"/>
            </a:xfrm>
            <a:custGeom>
              <a:avLst/>
              <a:gdLst/>
              <a:ahLst/>
              <a:cxnLst/>
              <a:rect l="l" t="t" r="r" b="b"/>
              <a:pathLst>
                <a:path w="4972" h="1669" extrusionOk="0">
                  <a:moveTo>
                    <a:pt x="4738" y="1"/>
                  </a:moveTo>
                  <a:lnTo>
                    <a:pt x="134" y="1335"/>
                  </a:lnTo>
                  <a:cubicBezTo>
                    <a:pt x="34" y="1368"/>
                    <a:pt x="1" y="1468"/>
                    <a:pt x="34" y="1535"/>
                  </a:cubicBezTo>
                  <a:cubicBezTo>
                    <a:pt x="34" y="1602"/>
                    <a:pt x="101" y="1669"/>
                    <a:pt x="168" y="1669"/>
                  </a:cubicBezTo>
                  <a:lnTo>
                    <a:pt x="234" y="1635"/>
                  </a:lnTo>
                  <a:lnTo>
                    <a:pt x="4838" y="301"/>
                  </a:lnTo>
                  <a:cubicBezTo>
                    <a:pt x="4904" y="301"/>
                    <a:pt x="4971" y="201"/>
                    <a:pt x="4938" y="134"/>
                  </a:cubicBezTo>
                  <a:cubicBezTo>
                    <a:pt x="4904" y="34"/>
                    <a:pt x="4838" y="1"/>
                    <a:pt x="473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6127393" y="496033"/>
              <a:ext cx="207980" cy="138766"/>
            </a:xfrm>
            <a:custGeom>
              <a:avLst/>
              <a:gdLst/>
              <a:ahLst/>
              <a:cxnLst/>
              <a:rect l="l" t="t" r="r" b="b"/>
              <a:pathLst>
                <a:path w="4306" h="2873" extrusionOk="0">
                  <a:moveTo>
                    <a:pt x="208" y="1"/>
                  </a:moveTo>
                  <a:cubicBezTo>
                    <a:pt x="83" y="1"/>
                    <a:pt x="1" y="190"/>
                    <a:pt x="135" y="271"/>
                  </a:cubicBezTo>
                  <a:lnTo>
                    <a:pt x="4038" y="2873"/>
                  </a:lnTo>
                  <a:lnTo>
                    <a:pt x="4138" y="2873"/>
                  </a:lnTo>
                  <a:cubicBezTo>
                    <a:pt x="4172" y="2873"/>
                    <a:pt x="4238" y="2873"/>
                    <a:pt x="4238" y="2806"/>
                  </a:cubicBezTo>
                  <a:cubicBezTo>
                    <a:pt x="4305" y="2739"/>
                    <a:pt x="4272" y="2639"/>
                    <a:pt x="4205" y="2606"/>
                  </a:cubicBezTo>
                  <a:lnTo>
                    <a:pt x="302" y="37"/>
                  </a:lnTo>
                  <a:cubicBezTo>
                    <a:pt x="270" y="11"/>
                    <a:pt x="238" y="1"/>
                    <a:pt x="20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164535" y="456911"/>
              <a:ext cx="130555" cy="216577"/>
            </a:xfrm>
            <a:custGeom>
              <a:avLst/>
              <a:gdLst/>
              <a:ahLst/>
              <a:cxnLst/>
              <a:rect l="l" t="t" r="r" b="b"/>
              <a:pathLst>
                <a:path w="2703" h="4484" extrusionOk="0">
                  <a:moveTo>
                    <a:pt x="2543" y="0"/>
                  </a:moveTo>
                  <a:cubicBezTo>
                    <a:pt x="2486" y="0"/>
                    <a:pt x="2426" y="31"/>
                    <a:pt x="2402" y="80"/>
                  </a:cubicBezTo>
                  <a:lnTo>
                    <a:pt x="34" y="4250"/>
                  </a:lnTo>
                  <a:cubicBezTo>
                    <a:pt x="0" y="4316"/>
                    <a:pt x="34" y="4416"/>
                    <a:pt x="100" y="4483"/>
                  </a:cubicBezTo>
                  <a:lnTo>
                    <a:pt x="167" y="4483"/>
                  </a:lnTo>
                  <a:cubicBezTo>
                    <a:pt x="234" y="4483"/>
                    <a:pt x="267" y="4450"/>
                    <a:pt x="334" y="4416"/>
                  </a:cubicBezTo>
                  <a:lnTo>
                    <a:pt x="2669" y="247"/>
                  </a:lnTo>
                  <a:cubicBezTo>
                    <a:pt x="2702" y="180"/>
                    <a:pt x="2669" y="80"/>
                    <a:pt x="2602" y="13"/>
                  </a:cubicBezTo>
                  <a:cubicBezTo>
                    <a:pt x="2584" y="4"/>
                    <a:pt x="2564" y="0"/>
                    <a:pt x="254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21"/>
          <p:cNvGrpSpPr/>
          <p:nvPr/>
        </p:nvGrpSpPr>
        <p:grpSpPr>
          <a:xfrm>
            <a:off x="5880347" y="2583183"/>
            <a:ext cx="2443838" cy="2162238"/>
            <a:chOff x="5897915" y="2511725"/>
            <a:chExt cx="2583215" cy="2393972"/>
          </a:xfrm>
        </p:grpSpPr>
        <p:sp>
          <p:nvSpPr>
            <p:cNvPr id="157" name="Google Shape;157;p21"/>
            <p:cNvSpPr/>
            <p:nvPr/>
          </p:nvSpPr>
          <p:spPr>
            <a:xfrm rot="356600">
              <a:off x="6003365" y="2628740"/>
              <a:ext cx="2372316" cy="2159941"/>
            </a:xfrm>
            <a:custGeom>
              <a:avLst/>
              <a:gdLst/>
              <a:ahLst/>
              <a:cxnLst/>
              <a:rect l="l" t="t" r="r" b="b"/>
              <a:pathLst>
                <a:path w="65548" h="59680" extrusionOk="0">
                  <a:moveTo>
                    <a:pt x="32199" y="0"/>
                  </a:moveTo>
                  <a:cubicBezTo>
                    <a:pt x="30043" y="0"/>
                    <a:pt x="27895" y="98"/>
                    <a:pt x="25786" y="243"/>
                  </a:cubicBezTo>
                  <a:cubicBezTo>
                    <a:pt x="22316" y="510"/>
                    <a:pt x="18981" y="844"/>
                    <a:pt x="15812" y="2245"/>
                  </a:cubicBezTo>
                  <a:cubicBezTo>
                    <a:pt x="12876" y="3546"/>
                    <a:pt x="10241" y="5447"/>
                    <a:pt x="8073" y="7849"/>
                  </a:cubicBezTo>
                  <a:cubicBezTo>
                    <a:pt x="4437" y="11885"/>
                    <a:pt x="2336" y="17156"/>
                    <a:pt x="1268" y="22493"/>
                  </a:cubicBezTo>
                  <a:cubicBezTo>
                    <a:pt x="1" y="28764"/>
                    <a:pt x="101" y="35435"/>
                    <a:pt x="2302" y="41473"/>
                  </a:cubicBezTo>
                  <a:cubicBezTo>
                    <a:pt x="4504" y="47511"/>
                    <a:pt x="9140" y="52314"/>
                    <a:pt x="14678" y="55550"/>
                  </a:cubicBezTo>
                  <a:cubicBezTo>
                    <a:pt x="19314" y="58218"/>
                    <a:pt x="24785" y="58986"/>
                    <a:pt x="30022" y="59453"/>
                  </a:cubicBezTo>
                  <a:cubicBezTo>
                    <a:pt x="31738" y="59596"/>
                    <a:pt x="33485" y="59680"/>
                    <a:pt x="35240" y="59680"/>
                  </a:cubicBezTo>
                  <a:cubicBezTo>
                    <a:pt x="41227" y="59680"/>
                    <a:pt x="47301" y="58706"/>
                    <a:pt x="52538" y="55817"/>
                  </a:cubicBezTo>
                  <a:cubicBezTo>
                    <a:pt x="57875" y="52848"/>
                    <a:pt x="61444" y="47711"/>
                    <a:pt x="63312" y="41973"/>
                  </a:cubicBezTo>
                  <a:cubicBezTo>
                    <a:pt x="65547" y="35168"/>
                    <a:pt x="64280" y="27630"/>
                    <a:pt x="62145" y="20925"/>
                  </a:cubicBezTo>
                  <a:cubicBezTo>
                    <a:pt x="59510" y="12686"/>
                    <a:pt x="56041" y="5714"/>
                    <a:pt x="47568" y="2445"/>
                  </a:cubicBezTo>
                  <a:cubicBezTo>
                    <a:pt x="42722" y="578"/>
                    <a:pt x="37441" y="0"/>
                    <a:pt x="32199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 rot="356600">
              <a:off x="6845556" y="2727414"/>
              <a:ext cx="206476" cy="665246"/>
            </a:xfrm>
            <a:custGeom>
              <a:avLst/>
              <a:gdLst/>
              <a:ahLst/>
              <a:cxnLst/>
              <a:rect l="l" t="t" r="r" b="b"/>
              <a:pathLst>
                <a:path w="5705" h="18381" extrusionOk="0">
                  <a:moveTo>
                    <a:pt x="135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0" y="34"/>
                    <a:pt x="1134" y="4170"/>
                    <a:pt x="2635" y="9274"/>
                  </a:cubicBezTo>
                  <a:cubicBezTo>
                    <a:pt x="4130" y="14323"/>
                    <a:pt x="5427" y="18381"/>
                    <a:pt x="5569" y="18381"/>
                  </a:cubicBezTo>
                  <a:cubicBezTo>
                    <a:pt x="5570" y="18381"/>
                    <a:pt x="5570" y="18380"/>
                    <a:pt x="5571" y="18380"/>
                  </a:cubicBezTo>
                  <a:cubicBezTo>
                    <a:pt x="5704" y="18347"/>
                    <a:pt x="4570" y="14211"/>
                    <a:pt x="3069" y="9140"/>
                  </a:cubicBezTo>
                  <a:cubicBezTo>
                    <a:pt x="1574" y="4057"/>
                    <a:pt x="245" y="0"/>
                    <a:pt x="135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 rot="356600">
              <a:off x="6610258" y="2819099"/>
              <a:ext cx="318743" cy="624204"/>
            </a:xfrm>
            <a:custGeom>
              <a:avLst/>
              <a:gdLst/>
              <a:ahLst/>
              <a:cxnLst/>
              <a:rect l="l" t="t" r="r" b="b"/>
              <a:pathLst>
                <a:path w="8807" h="17247" extrusionOk="0">
                  <a:moveTo>
                    <a:pt x="38" y="0"/>
                  </a:moveTo>
                  <a:cubicBezTo>
                    <a:pt x="36" y="0"/>
                    <a:pt x="35" y="0"/>
                    <a:pt x="33" y="1"/>
                  </a:cubicBezTo>
                  <a:cubicBezTo>
                    <a:pt x="0" y="34"/>
                    <a:pt x="467" y="1002"/>
                    <a:pt x="1301" y="2536"/>
                  </a:cubicBezTo>
                  <a:cubicBezTo>
                    <a:pt x="2102" y="4071"/>
                    <a:pt x="3236" y="6205"/>
                    <a:pt x="4437" y="8574"/>
                  </a:cubicBezTo>
                  <a:cubicBezTo>
                    <a:pt x="5637" y="10976"/>
                    <a:pt x="6671" y="13110"/>
                    <a:pt x="7439" y="14712"/>
                  </a:cubicBezTo>
                  <a:cubicBezTo>
                    <a:pt x="8206" y="16279"/>
                    <a:pt x="8706" y="17247"/>
                    <a:pt x="8773" y="17247"/>
                  </a:cubicBezTo>
                  <a:cubicBezTo>
                    <a:pt x="8806" y="17213"/>
                    <a:pt x="8439" y="16179"/>
                    <a:pt x="7772" y="14578"/>
                  </a:cubicBezTo>
                  <a:cubicBezTo>
                    <a:pt x="7072" y="12977"/>
                    <a:pt x="6071" y="10775"/>
                    <a:pt x="4870" y="8374"/>
                  </a:cubicBezTo>
                  <a:cubicBezTo>
                    <a:pt x="3669" y="6005"/>
                    <a:pt x="2468" y="3904"/>
                    <a:pt x="1601" y="2369"/>
                  </a:cubicBezTo>
                  <a:cubicBezTo>
                    <a:pt x="717" y="863"/>
                    <a:pt x="123" y="0"/>
                    <a:pt x="38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 rot="356600">
              <a:off x="6303916" y="2990461"/>
              <a:ext cx="481716" cy="438611"/>
            </a:xfrm>
            <a:custGeom>
              <a:avLst/>
              <a:gdLst/>
              <a:ahLst/>
              <a:cxnLst/>
              <a:rect l="l" t="t" r="r" b="b"/>
              <a:pathLst>
                <a:path w="13310" h="12119" extrusionOk="0">
                  <a:moveTo>
                    <a:pt x="46" y="0"/>
                  </a:moveTo>
                  <a:cubicBezTo>
                    <a:pt x="39" y="0"/>
                    <a:pt x="35" y="2"/>
                    <a:pt x="34" y="6"/>
                  </a:cubicBezTo>
                  <a:cubicBezTo>
                    <a:pt x="0" y="39"/>
                    <a:pt x="767" y="706"/>
                    <a:pt x="1968" y="1773"/>
                  </a:cubicBezTo>
                  <a:cubicBezTo>
                    <a:pt x="3202" y="2841"/>
                    <a:pt x="4904" y="4342"/>
                    <a:pt x="6705" y="6010"/>
                  </a:cubicBezTo>
                  <a:cubicBezTo>
                    <a:pt x="8506" y="7678"/>
                    <a:pt x="10141" y="9212"/>
                    <a:pt x="11275" y="10346"/>
                  </a:cubicBezTo>
                  <a:cubicBezTo>
                    <a:pt x="12391" y="11431"/>
                    <a:pt x="13141" y="12119"/>
                    <a:pt x="13234" y="12119"/>
                  </a:cubicBezTo>
                  <a:cubicBezTo>
                    <a:pt x="13239" y="12119"/>
                    <a:pt x="13242" y="12117"/>
                    <a:pt x="13243" y="12114"/>
                  </a:cubicBezTo>
                  <a:cubicBezTo>
                    <a:pt x="13310" y="12081"/>
                    <a:pt x="12643" y="11280"/>
                    <a:pt x="11542" y="10113"/>
                  </a:cubicBezTo>
                  <a:cubicBezTo>
                    <a:pt x="10441" y="8945"/>
                    <a:pt x="8840" y="7344"/>
                    <a:pt x="7005" y="5676"/>
                  </a:cubicBezTo>
                  <a:cubicBezTo>
                    <a:pt x="5204" y="3975"/>
                    <a:pt x="3469" y="2541"/>
                    <a:pt x="2168" y="1540"/>
                  </a:cubicBezTo>
                  <a:cubicBezTo>
                    <a:pt x="968" y="561"/>
                    <a:pt x="157" y="0"/>
                    <a:pt x="46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 rot="356600">
              <a:off x="6227515" y="3263159"/>
              <a:ext cx="411721" cy="191456"/>
            </a:xfrm>
            <a:custGeom>
              <a:avLst/>
              <a:gdLst/>
              <a:ahLst/>
              <a:cxnLst/>
              <a:rect l="l" t="t" r="r" b="b"/>
              <a:pathLst>
                <a:path w="11376" h="5290" extrusionOk="0">
                  <a:moveTo>
                    <a:pt x="110" y="1"/>
                  </a:moveTo>
                  <a:cubicBezTo>
                    <a:pt x="86" y="1"/>
                    <a:pt x="71" y="5"/>
                    <a:pt x="67" y="13"/>
                  </a:cubicBezTo>
                  <a:cubicBezTo>
                    <a:pt x="0" y="147"/>
                    <a:pt x="2569" y="1214"/>
                    <a:pt x="5671" y="2682"/>
                  </a:cubicBezTo>
                  <a:cubicBezTo>
                    <a:pt x="8690" y="4063"/>
                    <a:pt x="11090" y="5289"/>
                    <a:pt x="11324" y="5289"/>
                  </a:cubicBezTo>
                  <a:cubicBezTo>
                    <a:pt x="11333" y="5289"/>
                    <a:pt x="11339" y="5288"/>
                    <a:pt x="11342" y="5284"/>
                  </a:cubicBezTo>
                  <a:cubicBezTo>
                    <a:pt x="11375" y="5217"/>
                    <a:pt x="10775" y="4817"/>
                    <a:pt x="9807" y="4283"/>
                  </a:cubicBezTo>
                  <a:cubicBezTo>
                    <a:pt x="8807" y="3716"/>
                    <a:pt x="7439" y="2982"/>
                    <a:pt x="5871" y="2248"/>
                  </a:cubicBezTo>
                  <a:cubicBezTo>
                    <a:pt x="4337" y="1515"/>
                    <a:pt x="2869" y="914"/>
                    <a:pt x="1802" y="547"/>
                  </a:cubicBezTo>
                  <a:cubicBezTo>
                    <a:pt x="899" y="198"/>
                    <a:pt x="276" y="1"/>
                    <a:pt x="110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 rot="356600">
              <a:off x="6103031" y="3477307"/>
              <a:ext cx="643531" cy="184217"/>
            </a:xfrm>
            <a:custGeom>
              <a:avLst/>
              <a:gdLst/>
              <a:ahLst/>
              <a:cxnLst/>
              <a:rect l="l" t="t" r="r" b="b"/>
              <a:pathLst>
                <a:path w="17781" h="5090" extrusionOk="0">
                  <a:moveTo>
                    <a:pt x="62" y="1"/>
                  </a:moveTo>
                  <a:cubicBezTo>
                    <a:pt x="45" y="1"/>
                    <a:pt x="36" y="3"/>
                    <a:pt x="34" y="8"/>
                  </a:cubicBezTo>
                  <a:cubicBezTo>
                    <a:pt x="1" y="141"/>
                    <a:pt x="3937" y="1375"/>
                    <a:pt x="8807" y="2776"/>
                  </a:cubicBezTo>
                  <a:cubicBezTo>
                    <a:pt x="13425" y="4096"/>
                    <a:pt x="17244" y="5090"/>
                    <a:pt x="17701" y="5090"/>
                  </a:cubicBezTo>
                  <a:cubicBezTo>
                    <a:pt x="17730" y="5090"/>
                    <a:pt x="17745" y="5086"/>
                    <a:pt x="17747" y="5078"/>
                  </a:cubicBezTo>
                  <a:cubicBezTo>
                    <a:pt x="17780" y="4945"/>
                    <a:pt x="13844" y="3710"/>
                    <a:pt x="8941" y="2343"/>
                  </a:cubicBezTo>
                  <a:cubicBezTo>
                    <a:pt x="4257" y="1004"/>
                    <a:pt x="425" y="1"/>
                    <a:pt x="62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 rot="356600">
              <a:off x="6127841" y="3757916"/>
              <a:ext cx="532457" cy="27216"/>
            </a:xfrm>
            <a:custGeom>
              <a:avLst/>
              <a:gdLst/>
              <a:ahLst/>
              <a:cxnLst/>
              <a:rect l="l" t="t" r="r" b="b"/>
              <a:pathLst>
                <a:path w="14712" h="752" extrusionOk="0">
                  <a:moveTo>
                    <a:pt x="13004" y="1"/>
                  </a:moveTo>
                  <a:cubicBezTo>
                    <a:pt x="11655" y="1"/>
                    <a:pt x="9614" y="42"/>
                    <a:pt x="7339" y="136"/>
                  </a:cubicBezTo>
                  <a:cubicBezTo>
                    <a:pt x="3270" y="302"/>
                    <a:pt x="1" y="536"/>
                    <a:pt x="1" y="669"/>
                  </a:cubicBezTo>
                  <a:cubicBezTo>
                    <a:pt x="14" y="725"/>
                    <a:pt x="592" y="752"/>
                    <a:pt x="1554" y="752"/>
                  </a:cubicBezTo>
                  <a:cubicBezTo>
                    <a:pt x="2897" y="752"/>
                    <a:pt x="4988" y="700"/>
                    <a:pt x="7339" y="603"/>
                  </a:cubicBezTo>
                  <a:cubicBezTo>
                    <a:pt x="11409" y="469"/>
                    <a:pt x="14711" y="202"/>
                    <a:pt x="14678" y="69"/>
                  </a:cubicBezTo>
                  <a:cubicBezTo>
                    <a:pt x="14678" y="25"/>
                    <a:pt x="14048" y="1"/>
                    <a:pt x="13004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 rot="356600">
              <a:off x="6179239" y="3892610"/>
              <a:ext cx="567455" cy="194930"/>
            </a:xfrm>
            <a:custGeom>
              <a:avLst/>
              <a:gdLst/>
              <a:ahLst/>
              <a:cxnLst/>
              <a:rect l="l" t="t" r="r" b="b"/>
              <a:pathLst>
                <a:path w="15679" h="5386" extrusionOk="0">
                  <a:moveTo>
                    <a:pt x="15601" y="0"/>
                  </a:moveTo>
                  <a:cubicBezTo>
                    <a:pt x="15405" y="0"/>
                    <a:pt x="14556" y="193"/>
                    <a:pt x="13276" y="513"/>
                  </a:cubicBezTo>
                  <a:cubicBezTo>
                    <a:pt x="11842" y="913"/>
                    <a:pt x="9841" y="1480"/>
                    <a:pt x="7706" y="2248"/>
                  </a:cubicBezTo>
                  <a:cubicBezTo>
                    <a:pt x="5538" y="2982"/>
                    <a:pt x="3603" y="3715"/>
                    <a:pt x="2235" y="4316"/>
                  </a:cubicBezTo>
                  <a:cubicBezTo>
                    <a:pt x="834" y="4916"/>
                    <a:pt x="0" y="5317"/>
                    <a:pt x="34" y="5383"/>
                  </a:cubicBezTo>
                  <a:cubicBezTo>
                    <a:pt x="35" y="5385"/>
                    <a:pt x="39" y="5386"/>
                    <a:pt x="45" y="5386"/>
                  </a:cubicBezTo>
                  <a:cubicBezTo>
                    <a:pt x="156" y="5386"/>
                    <a:pt x="1005" y="5091"/>
                    <a:pt x="2335" y="4616"/>
                  </a:cubicBezTo>
                  <a:cubicBezTo>
                    <a:pt x="3736" y="4116"/>
                    <a:pt x="5671" y="3415"/>
                    <a:pt x="7839" y="2681"/>
                  </a:cubicBezTo>
                  <a:cubicBezTo>
                    <a:pt x="10007" y="1947"/>
                    <a:pt x="11942" y="1314"/>
                    <a:pt x="13377" y="847"/>
                  </a:cubicBezTo>
                  <a:cubicBezTo>
                    <a:pt x="14778" y="380"/>
                    <a:pt x="15678" y="79"/>
                    <a:pt x="15645" y="13"/>
                  </a:cubicBezTo>
                  <a:cubicBezTo>
                    <a:pt x="15645" y="4"/>
                    <a:pt x="15630" y="0"/>
                    <a:pt x="15601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 rot="356600">
              <a:off x="6290153" y="4097826"/>
              <a:ext cx="363440" cy="278063"/>
            </a:xfrm>
            <a:custGeom>
              <a:avLst/>
              <a:gdLst/>
              <a:ahLst/>
              <a:cxnLst/>
              <a:rect l="l" t="t" r="r" b="b"/>
              <a:pathLst>
                <a:path w="10042" h="7683" extrusionOk="0">
                  <a:moveTo>
                    <a:pt x="9922" y="1"/>
                  </a:moveTo>
                  <a:cubicBezTo>
                    <a:pt x="9684" y="1"/>
                    <a:pt x="7429" y="1496"/>
                    <a:pt x="4804" y="3545"/>
                  </a:cubicBezTo>
                  <a:cubicBezTo>
                    <a:pt x="2069" y="5680"/>
                    <a:pt x="1" y="7581"/>
                    <a:pt x="101" y="7681"/>
                  </a:cubicBezTo>
                  <a:cubicBezTo>
                    <a:pt x="102" y="7682"/>
                    <a:pt x="104" y="7683"/>
                    <a:pt x="107" y="7683"/>
                  </a:cubicBezTo>
                  <a:cubicBezTo>
                    <a:pt x="250" y="7683"/>
                    <a:pt x="2420" y="5974"/>
                    <a:pt x="5104" y="3912"/>
                  </a:cubicBezTo>
                  <a:cubicBezTo>
                    <a:pt x="7840" y="1810"/>
                    <a:pt x="10041" y="109"/>
                    <a:pt x="9941" y="9"/>
                  </a:cubicBezTo>
                  <a:cubicBezTo>
                    <a:pt x="9938" y="3"/>
                    <a:pt x="9932" y="1"/>
                    <a:pt x="9922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rot="356600">
              <a:off x="7165673" y="2667787"/>
              <a:ext cx="25371" cy="758223"/>
            </a:xfrm>
            <a:custGeom>
              <a:avLst/>
              <a:gdLst/>
              <a:ahLst/>
              <a:cxnLst/>
              <a:rect l="l" t="t" r="r" b="b"/>
              <a:pathLst>
                <a:path w="701" h="20950" extrusionOk="0">
                  <a:moveTo>
                    <a:pt x="631" y="0"/>
                  </a:moveTo>
                  <a:cubicBezTo>
                    <a:pt x="564" y="0"/>
                    <a:pt x="432" y="1194"/>
                    <a:pt x="334" y="3036"/>
                  </a:cubicBezTo>
                  <a:cubicBezTo>
                    <a:pt x="200" y="4938"/>
                    <a:pt x="67" y="7573"/>
                    <a:pt x="33" y="10475"/>
                  </a:cubicBezTo>
                  <a:cubicBezTo>
                    <a:pt x="0" y="13377"/>
                    <a:pt x="33" y="15979"/>
                    <a:pt x="100" y="17880"/>
                  </a:cubicBezTo>
                  <a:cubicBezTo>
                    <a:pt x="200" y="19782"/>
                    <a:pt x="300" y="20949"/>
                    <a:pt x="334" y="20949"/>
                  </a:cubicBezTo>
                  <a:cubicBezTo>
                    <a:pt x="400" y="20949"/>
                    <a:pt x="434" y="19782"/>
                    <a:pt x="434" y="17880"/>
                  </a:cubicBezTo>
                  <a:cubicBezTo>
                    <a:pt x="467" y="15979"/>
                    <a:pt x="434" y="13377"/>
                    <a:pt x="500" y="10475"/>
                  </a:cubicBezTo>
                  <a:cubicBezTo>
                    <a:pt x="534" y="7573"/>
                    <a:pt x="601" y="4971"/>
                    <a:pt x="634" y="3070"/>
                  </a:cubicBezTo>
                  <a:cubicBezTo>
                    <a:pt x="667" y="1168"/>
                    <a:pt x="701" y="1"/>
                    <a:pt x="634" y="1"/>
                  </a:cubicBezTo>
                  <a:cubicBezTo>
                    <a:pt x="633" y="0"/>
                    <a:pt x="632" y="0"/>
                    <a:pt x="631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 rot="356600">
              <a:off x="7334115" y="2881410"/>
              <a:ext cx="73687" cy="525219"/>
            </a:xfrm>
            <a:custGeom>
              <a:avLst/>
              <a:gdLst/>
              <a:ahLst/>
              <a:cxnLst/>
              <a:rect l="l" t="t" r="r" b="b"/>
              <a:pathLst>
                <a:path w="2036" h="14512" extrusionOk="0">
                  <a:moveTo>
                    <a:pt x="1933" y="1"/>
                  </a:moveTo>
                  <a:cubicBezTo>
                    <a:pt x="1797" y="1"/>
                    <a:pt x="1299" y="3224"/>
                    <a:pt x="801" y="7240"/>
                  </a:cubicBezTo>
                  <a:cubicBezTo>
                    <a:pt x="301" y="11242"/>
                    <a:pt x="1" y="14511"/>
                    <a:pt x="134" y="14511"/>
                  </a:cubicBezTo>
                  <a:cubicBezTo>
                    <a:pt x="234" y="14511"/>
                    <a:pt x="768" y="11309"/>
                    <a:pt x="1268" y="7273"/>
                  </a:cubicBezTo>
                  <a:cubicBezTo>
                    <a:pt x="1735" y="3270"/>
                    <a:pt x="2035" y="1"/>
                    <a:pt x="1935" y="1"/>
                  </a:cubicBezTo>
                  <a:cubicBezTo>
                    <a:pt x="1935" y="1"/>
                    <a:pt x="1934" y="1"/>
                    <a:pt x="1933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 rot="356600">
              <a:off x="7398343" y="2859218"/>
              <a:ext cx="278896" cy="699049"/>
            </a:xfrm>
            <a:custGeom>
              <a:avLst/>
              <a:gdLst/>
              <a:ahLst/>
              <a:cxnLst/>
              <a:rect l="l" t="t" r="r" b="b"/>
              <a:pathLst>
                <a:path w="7706" h="19315" extrusionOk="0">
                  <a:moveTo>
                    <a:pt x="7639" y="0"/>
                  </a:moveTo>
                  <a:lnTo>
                    <a:pt x="7639" y="0"/>
                  </a:lnTo>
                  <a:cubicBezTo>
                    <a:pt x="7439" y="200"/>
                    <a:pt x="7306" y="434"/>
                    <a:pt x="7205" y="667"/>
                  </a:cubicBezTo>
                  <a:cubicBezTo>
                    <a:pt x="6939" y="1134"/>
                    <a:pt x="6572" y="1802"/>
                    <a:pt x="6138" y="2669"/>
                  </a:cubicBezTo>
                  <a:cubicBezTo>
                    <a:pt x="5304" y="4337"/>
                    <a:pt x="4203" y="6705"/>
                    <a:pt x="3136" y="9374"/>
                  </a:cubicBezTo>
                  <a:cubicBezTo>
                    <a:pt x="2068" y="12076"/>
                    <a:pt x="1268" y="14544"/>
                    <a:pt x="734" y="16345"/>
                  </a:cubicBezTo>
                  <a:cubicBezTo>
                    <a:pt x="467" y="17246"/>
                    <a:pt x="267" y="18013"/>
                    <a:pt x="134" y="18513"/>
                  </a:cubicBezTo>
                  <a:cubicBezTo>
                    <a:pt x="67" y="18780"/>
                    <a:pt x="0" y="19047"/>
                    <a:pt x="0" y="19314"/>
                  </a:cubicBezTo>
                  <a:cubicBezTo>
                    <a:pt x="1" y="19315"/>
                    <a:pt x="2" y="19315"/>
                    <a:pt x="3" y="19315"/>
                  </a:cubicBezTo>
                  <a:cubicBezTo>
                    <a:pt x="78" y="19315"/>
                    <a:pt x="443" y="18220"/>
                    <a:pt x="1034" y="16445"/>
                  </a:cubicBezTo>
                  <a:cubicBezTo>
                    <a:pt x="1668" y="14677"/>
                    <a:pt x="2502" y="12209"/>
                    <a:pt x="3570" y="9574"/>
                  </a:cubicBezTo>
                  <a:cubicBezTo>
                    <a:pt x="4637" y="6905"/>
                    <a:pt x="5671" y="4503"/>
                    <a:pt x="6438" y="2802"/>
                  </a:cubicBezTo>
                  <a:cubicBezTo>
                    <a:pt x="7239" y="1068"/>
                    <a:pt x="7706" y="34"/>
                    <a:pt x="7639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 rot="356600">
              <a:off x="7514329" y="3032365"/>
              <a:ext cx="417729" cy="603756"/>
            </a:xfrm>
            <a:custGeom>
              <a:avLst/>
              <a:gdLst/>
              <a:ahLst/>
              <a:cxnLst/>
              <a:rect l="l" t="t" r="r" b="b"/>
              <a:pathLst>
                <a:path w="11542" h="16682" extrusionOk="0">
                  <a:moveTo>
                    <a:pt x="11504" y="1"/>
                  </a:moveTo>
                  <a:cubicBezTo>
                    <a:pt x="11416" y="1"/>
                    <a:pt x="10721" y="863"/>
                    <a:pt x="9640" y="2303"/>
                  </a:cubicBezTo>
                  <a:cubicBezTo>
                    <a:pt x="8540" y="3771"/>
                    <a:pt x="7039" y="5806"/>
                    <a:pt x="5471" y="8107"/>
                  </a:cubicBezTo>
                  <a:cubicBezTo>
                    <a:pt x="3870" y="10409"/>
                    <a:pt x="2502" y="12544"/>
                    <a:pt x="1535" y="14112"/>
                  </a:cubicBezTo>
                  <a:cubicBezTo>
                    <a:pt x="567" y="15646"/>
                    <a:pt x="0" y="16647"/>
                    <a:pt x="34" y="16680"/>
                  </a:cubicBezTo>
                  <a:cubicBezTo>
                    <a:pt x="35" y="16681"/>
                    <a:pt x="36" y="16681"/>
                    <a:pt x="38" y="16681"/>
                  </a:cubicBezTo>
                  <a:cubicBezTo>
                    <a:pt x="123" y="16681"/>
                    <a:pt x="785" y="15754"/>
                    <a:pt x="1801" y="14278"/>
                  </a:cubicBezTo>
                  <a:lnTo>
                    <a:pt x="5838" y="8408"/>
                  </a:lnTo>
                  <a:cubicBezTo>
                    <a:pt x="7272" y="6373"/>
                    <a:pt x="8573" y="4471"/>
                    <a:pt x="9907" y="2537"/>
                  </a:cubicBezTo>
                  <a:cubicBezTo>
                    <a:pt x="10941" y="1002"/>
                    <a:pt x="11542" y="35"/>
                    <a:pt x="11508" y="2"/>
                  </a:cubicBezTo>
                  <a:cubicBezTo>
                    <a:pt x="11507" y="1"/>
                    <a:pt x="11506" y="1"/>
                    <a:pt x="11504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 rot="356600">
              <a:off x="7532246" y="3347947"/>
              <a:ext cx="584357" cy="360075"/>
            </a:xfrm>
            <a:custGeom>
              <a:avLst/>
              <a:gdLst/>
              <a:ahLst/>
              <a:cxnLst/>
              <a:rect l="l" t="t" r="r" b="b"/>
              <a:pathLst>
                <a:path w="16146" h="9949" extrusionOk="0">
                  <a:moveTo>
                    <a:pt x="16094" y="0"/>
                  </a:moveTo>
                  <a:cubicBezTo>
                    <a:pt x="15954" y="0"/>
                    <a:pt x="15016" y="458"/>
                    <a:pt x="13610" y="1207"/>
                  </a:cubicBezTo>
                  <a:cubicBezTo>
                    <a:pt x="12109" y="2008"/>
                    <a:pt x="10041" y="3176"/>
                    <a:pt x="7806" y="4543"/>
                  </a:cubicBezTo>
                  <a:cubicBezTo>
                    <a:pt x="5571" y="5911"/>
                    <a:pt x="3636" y="7245"/>
                    <a:pt x="2235" y="8246"/>
                  </a:cubicBezTo>
                  <a:cubicBezTo>
                    <a:pt x="834" y="9247"/>
                    <a:pt x="0" y="9914"/>
                    <a:pt x="34" y="9947"/>
                  </a:cubicBezTo>
                  <a:cubicBezTo>
                    <a:pt x="35" y="9948"/>
                    <a:pt x="36" y="9949"/>
                    <a:pt x="39" y="9949"/>
                  </a:cubicBezTo>
                  <a:cubicBezTo>
                    <a:pt x="121" y="9949"/>
                    <a:pt x="1010" y="9419"/>
                    <a:pt x="2402" y="8513"/>
                  </a:cubicBezTo>
                  <a:cubicBezTo>
                    <a:pt x="3870" y="7579"/>
                    <a:pt x="5838" y="6311"/>
                    <a:pt x="8039" y="4943"/>
                  </a:cubicBezTo>
                  <a:cubicBezTo>
                    <a:pt x="10274" y="3576"/>
                    <a:pt x="12309" y="2342"/>
                    <a:pt x="13777" y="1474"/>
                  </a:cubicBezTo>
                  <a:cubicBezTo>
                    <a:pt x="15244" y="607"/>
                    <a:pt x="16145" y="40"/>
                    <a:pt x="16112" y="7"/>
                  </a:cubicBezTo>
                  <a:cubicBezTo>
                    <a:pt x="16110" y="2"/>
                    <a:pt x="16104" y="0"/>
                    <a:pt x="16094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 rot="356600">
              <a:off x="7559655" y="3627352"/>
              <a:ext cx="567455" cy="159715"/>
            </a:xfrm>
            <a:custGeom>
              <a:avLst/>
              <a:gdLst/>
              <a:ahLst/>
              <a:cxnLst/>
              <a:rect l="l" t="t" r="r" b="b"/>
              <a:pathLst>
                <a:path w="15679" h="4413" extrusionOk="0">
                  <a:moveTo>
                    <a:pt x="15606" y="0"/>
                  </a:moveTo>
                  <a:cubicBezTo>
                    <a:pt x="15419" y="0"/>
                    <a:pt x="14571" y="110"/>
                    <a:pt x="13310" y="373"/>
                  </a:cubicBezTo>
                  <a:cubicBezTo>
                    <a:pt x="11843" y="674"/>
                    <a:pt x="9875" y="1107"/>
                    <a:pt x="7706" y="1741"/>
                  </a:cubicBezTo>
                  <a:cubicBezTo>
                    <a:pt x="5538" y="2341"/>
                    <a:pt x="3603" y="2975"/>
                    <a:pt x="2236" y="3476"/>
                  </a:cubicBezTo>
                  <a:cubicBezTo>
                    <a:pt x="868" y="3976"/>
                    <a:pt x="1" y="4343"/>
                    <a:pt x="34" y="4410"/>
                  </a:cubicBezTo>
                  <a:cubicBezTo>
                    <a:pt x="36" y="4412"/>
                    <a:pt x="42" y="4413"/>
                    <a:pt x="50" y="4413"/>
                  </a:cubicBezTo>
                  <a:cubicBezTo>
                    <a:pt x="179" y="4413"/>
                    <a:pt x="1023" y="4182"/>
                    <a:pt x="2336" y="3776"/>
                  </a:cubicBezTo>
                  <a:cubicBezTo>
                    <a:pt x="3737" y="3342"/>
                    <a:pt x="5672" y="2775"/>
                    <a:pt x="7840" y="2175"/>
                  </a:cubicBezTo>
                  <a:cubicBezTo>
                    <a:pt x="10008" y="1574"/>
                    <a:pt x="11943" y="1074"/>
                    <a:pt x="13377" y="707"/>
                  </a:cubicBezTo>
                  <a:cubicBezTo>
                    <a:pt x="14778" y="307"/>
                    <a:pt x="15679" y="73"/>
                    <a:pt x="15645" y="6"/>
                  </a:cubicBezTo>
                  <a:cubicBezTo>
                    <a:pt x="15645" y="2"/>
                    <a:pt x="15632" y="0"/>
                    <a:pt x="15606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 rot="356600">
              <a:off x="7455969" y="3831561"/>
              <a:ext cx="764231" cy="51320"/>
            </a:xfrm>
            <a:custGeom>
              <a:avLst/>
              <a:gdLst/>
              <a:ahLst/>
              <a:cxnLst/>
              <a:rect l="l" t="t" r="r" b="b"/>
              <a:pathLst>
                <a:path w="21116" h="1418" extrusionOk="0">
                  <a:moveTo>
                    <a:pt x="20483" y="1"/>
                  </a:moveTo>
                  <a:cubicBezTo>
                    <a:pt x="19035" y="1"/>
                    <a:pt x="15120" y="186"/>
                    <a:pt x="10542" y="476"/>
                  </a:cubicBezTo>
                  <a:cubicBezTo>
                    <a:pt x="4704" y="843"/>
                    <a:pt x="1" y="1243"/>
                    <a:pt x="1" y="1376"/>
                  </a:cubicBezTo>
                  <a:cubicBezTo>
                    <a:pt x="1" y="1405"/>
                    <a:pt x="212" y="1418"/>
                    <a:pt x="600" y="1418"/>
                  </a:cubicBezTo>
                  <a:cubicBezTo>
                    <a:pt x="2050" y="1418"/>
                    <a:pt x="5970" y="1232"/>
                    <a:pt x="10575" y="943"/>
                  </a:cubicBezTo>
                  <a:cubicBezTo>
                    <a:pt x="16379" y="576"/>
                    <a:pt x="21116" y="176"/>
                    <a:pt x="21082" y="42"/>
                  </a:cubicBezTo>
                  <a:cubicBezTo>
                    <a:pt x="21082" y="14"/>
                    <a:pt x="20871" y="1"/>
                    <a:pt x="20483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 rot="356600">
              <a:off x="7591389" y="4012264"/>
              <a:ext cx="487760" cy="106006"/>
            </a:xfrm>
            <a:custGeom>
              <a:avLst/>
              <a:gdLst/>
              <a:ahLst/>
              <a:cxnLst/>
              <a:rect l="l" t="t" r="r" b="b"/>
              <a:pathLst>
                <a:path w="13477" h="2929" extrusionOk="0">
                  <a:moveTo>
                    <a:pt x="93" y="1"/>
                  </a:moveTo>
                  <a:cubicBezTo>
                    <a:pt x="54" y="1"/>
                    <a:pt x="34" y="4"/>
                    <a:pt x="34" y="9"/>
                  </a:cubicBezTo>
                  <a:cubicBezTo>
                    <a:pt x="0" y="76"/>
                    <a:pt x="767" y="276"/>
                    <a:pt x="1968" y="543"/>
                  </a:cubicBezTo>
                  <a:lnTo>
                    <a:pt x="6738" y="1577"/>
                  </a:lnTo>
                  <a:lnTo>
                    <a:pt x="11475" y="2611"/>
                  </a:lnTo>
                  <a:cubicBezTo>
                    <a:pt x="12494" y="2804"/>
                    <a:pt x="13195" y="2928"/>
                    <a:pt x="13408" y="2928"/>
                  </a:cubicBezTo>
                  <a:cubicBezTo>
                    <a:pt x="13453" y="2928"/>
                    <a:pt x="13476" y="2923"/>
                    <a:pt x="13476" y="2911"/>
                  </a:cubicBezTo>
                  <a:cubicBezTo>
                    <a:pt x="13476" y="2844"/>
                    <a:pt x="12776" y="2611"/>
                    <a:pt x="11575" y="2277"/>
                  </a:cubicBezTo>
                  <a:cubicBezTo>
                    <a:pt x="10374" y="1944"/>
                    <a:pt x="8706" y="1543"/>
                    <a:pt x="6838" y="1143"/>
                  </a:cubicBezTo>
                  <a:cubicBezTo>
                    <a:pt x="4970" y="743"/>
                    <a:pt x="3269" y="409"/>
                    <a:pt x="2035" y="242"/>
                  </a:cubicBezTo>
                  <a:cubicBezTo>
                    <a:pt x="1001" y="75"/>
                    <a:pt x="295" y="1"/>
                    <a:pt x="93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 rot="356600">
              <a:off x="7597782" y="4217282"/>
              <a:ext cx="510706" cy="227395"/>
            </a:xfrm>
            <a:custGeom>
              <a:avLst/>
              <a:gdLst/>
              <a:ahLst/>
              <a:cxnLst/>
              <a:rect l="l" t="t" r="r" b="b"/>
              <a:pathLst>
                <a:path w="14111" h="6283" extrusionOk="0">
                  <a:moveTo>
                    <a:pt x="83" y="0"/>
                  </a:moveTo>
                  <a:cubicBezTo>
                    <a:pt x="73" y="0"/>
                    <a:pt x="68" y="2"/>
                    <a:pt x="67" y="6"/>
                  </a:cubicBezTo>
                  <a:cubicBezTo>
                    <a:pt x="0" y="139"/>
                    <a:pt x="3102" y="1640"/>
                    <a:pt x="6972" y="3341"/>
                  </a:cubicBezTo>
                  <a:cubicBezTo>
                    <a:pt x="10701" y="5013"/>
                    <a:pt x="13780" y="6282"/>
                    <a:pt x="14028" y="6282"/>
                  </a:cubicBezTo>
                  <a:cubicBezTo>
                    <a:pt x="14037" y="6282"/>
                    <a:pt x="14042" y="6280"/>
                    <a:pt x="14044" y="6277"/>
                  </a:cubicBezTo>
                  <a:cubicBezTo>
                    <a:pt x="14110" y="6143"/>
                    <a:pt x="11008" y="4642"/>
                    <a:pt x="7139" y="2941"/>
                  </a:cubicBezTo>
                  <a:cubicBezTo>
                    <a:pt x="3409" y="1269"/>
                    <a:pt x="330" y="0"/>
                    <a:pt x="83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 rot="356600">
              <a:off x="6634829" y="4122668"/>
              <a:ext cx="136444" cy="474586"/>
            </a:xfrm>
            <a:custGeom>
              <a:avLst/>
              <a:gdLst/>
              <a:ahLst/>
              <a:cxnLst/>
              <a:rect l="l" t="t" r="r" b="b"/>
              <a:pathLst>
                <a:path w="3770" h="13113" extrusionOk="0">
                  <a:moveTo>
                    <a:pt x="3698" y="1"/>
                  </a:moveTo>
                  <a:cubicBezTo>
                    <a:pt x="3622" y="1"/>
                    <a:pt x="3326" y="696"/>
                    <a:pt x="2902" y="1836"/>
                  </a:cubicBezTo>
                  <a:cubicBezTo>
                    <a:pt x="2468" y="3004"/>
                    <a:pt x="1935" y="4638"/>
                    <a:pt x="1434" y="6440"/>
                  </a:cubicBezTo>
                  <a:cubicBezTo>
                    <a:pt x="934" y="8241"/>
                    <a:pt x="534" y="9909"/>
                    <a:pt x="334" y="11143"/>
                  </a:cubicBezTo>
                  <a:cubicBezTo>
                    <a:pt x="100" y="12344"/>
                    <a:pt x="0" y="13111"/>
                    <a:pt x="67" y="13111"/>
                  </a:cubicBezTo>
                  <a:cubicBezTo>
                    <a:pt x="68" y="13112"/>
                    <a:pt x="70" y="13112"/>
                    <a:pt x="71" y="13112"/>
                  </a:cubicBezTo>
                  <a:cubicBezTo>
                    <a:pt x="142" y="13112"/>
                    <a:pt x="340" y="12384"/>
                    <a:pt x="634" y="11210"/>
                  </a:cubicBezTo>
                  <a:cubicBezTo>
                    <a:pt x="934" y="10009"/>
                    <a:pt x="1368" y="8374"/>
                    <a:pt x="1901" y="6540"/>
                  </a:cubicBezTo>
                  <a:cubicBezTo>
                    <a:pt x="2402" y="4739"/>
                    <a:pt x="2869" y="3104"/>
                    <a:pt x="3236" y="1937"/>
                  </a:cubicBezTo>
                  <a:cubicBezTo>
                    <a:pt x="3569" y="736"/>
                    <a:pt x="3769" y="35"/>
                    <a:pt x="3703" y="2"/>
                  </a:cubicBezTo>
                  <a:cubicBezTo>
                    <a:pt x="3701" y="1"/>
                    <a:pt x="3700" y="1"/>
                    <a:pt x="3698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 rot="356600">
              <a:off x="6948072" y="4121116"/>
              <a:ext cx="57980" cy="565066"/>
            </a:xfrm>
            <a:custGeom>
              <a:avLst/>
              <a:gdLst/>
              <a:ahLst/>
              <a:cxnLst/>
              <a:rect l="l" t="t" r="r" b="b"/>
              <a:pathLst>
                <a:path w="1602" h="15613" extrusionOk="0">
                  <a:moveTo>
                    <a:pt x="1535" y="1"/>
                  </a:moveTo>
                  <a:cubicBezTo>
                    <a:pt x="1468" y="1"/>
                    <a:pt x="1302" y="835"/>
                    <a:pt x="1068" y="2269"/>
                  </a:cubicBezTo>
                  <a:cubicBezTo>
                    <a:pt x="835" y="3670"/>
                    <a:pt x="568" y="5605"/>
                    <a:pt x="368" y="7773"/>
                  </a:cubicBezTo>
                  <a:cubicBezTo>
                    <a:pt x="134" y="9941"/>
                    <a:pt x="67" y="11909"/>
                    <a:pt x="34" y="13310"/>
                  </a:cubicBezTo>
                  <a:cubicBezTo>
                    <a:pt x="1" y="14745"/>
                    <a:pt x="34" y="15612"/>
                    <a:pt x="101" y="15612"/>
                  </a:cubicBezTo>
                  <a:cubicBezTo>
                    <a:pt x="167" y="15612"/>
                    <a:pt x="234" y="14745"/>
                    <a:pt x="368" y="13344"/>
                  </a:cubicBezTo>
                  <a:cubicBezTo>
                    <a:pt x="468" y="11909"/>
                    <a:pt x="601" y="9975"/>
                    <a:pt x="801" y="7806"/>
                  </a:cubicBezTo>
                  <a:cubicBezTo>
                    <a:pt x="1001" y="5672"/>
                    <a:pt x="1235" y="3704"/>
                    <a:pt x="1368" y="2303"/>
                  </a:cubicBezTo>
                  <a:cubicBezTo>
                    <a:pt x="1502" y="902"/>
                    <a:pt x="1602" y="34"/>
                    <a:pt x="1535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 rot="356600">
              <a:off x="7187860" y="4173119"/>
              <a:ext cx="90552" cy="520405"/>
            </a:xfrm>
            <a:custGeom>
              <a:avLst/>
              <a:gdLst/>
              <a:ahLst/>
              <a:cxnLst/>
              <a:rect l="l" t="t" r="r" b="b"/>
              <a:pathLst>
                <a:path w="2502" h="14379" extrusionOk="0">
                  <a:moveTo>
                    <a:pt x="71" y="0"/>
                  </a:moveTo>
                  <a:cubicBezTo>
                    <a:pt x="70" y="0"/>
                    <a:pt x="68" y="1"/>
                    <a:pt x="67" y="1"/>
                  </a:cubicBezTo>
                  <a:cubicBezTo>
                    <a:pt x="0" y="1"/>
                    <a:pt x="133" y="835"/>
                    <a:pt x="367" y="2103"/>
                  </a:cubicBezTo>
                  <a:cubicBezTo>
                    <a:pt x="701" y="4004"/>
                    <a:pt x="967" y="5572"/>
                    <a:pt x="1234" y="7173"/>
                  </a:cubicBezTo>
                  <a:cubicBezTo>
                    <a:pt x="1501" y="8808"/>
                    <a:pt x="1735" y="10375"/>
                    <a:pt x="2035" y="12277"/>
                  </a:cubicBezTo>
                  <a:cubicBezTo>
                    <a:pt x="2235" y="13611"/>
                    <a:pt x="2402" y="14378"/>
                    <a:pt x="2435" y="14378"/>
                  </a:cubicBezTo>
                  <a:cubicBezTo>
                    <a:pt x="2502" y="14378"/>
                    <a:pt x="2502" y="13544"/>
                    <a:pt x="2368" y="12243"/>
                  </a:cubicBezTo>
                  <a:cubicBezTo>
                    <a:pt x="2235" y="10943"/>
                    <a:pt x="2035" y="9108"/>
                    <a:pt x="1701" y="7106"/>
                  </a:cubicBezTo>
                  <a:cubicBezTo>
                    <a:pt x="1368" y="5105"/>
                    <a:pt x="1001" y="3337"/>
                    <a:pt x="701" y="2036"/>
                  </a:cubicBezTo>
                  <a:cubicBezTo>
                    <a:pt x="374" y="794"/>
                    <a:pt x="143" y="0"/>
                    <a:pt x="71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 rot="356600">
              <a:off x="7387035" y="4147967"/>
              <a:ext cx="351352" cy="534955"/>
            </a:xfrm>
            <a:custGeom>
              <a:avLst/>
              <a:gdLst/>
              <a:ahLst/>
              <a:cxnLst/>
              <a:rect l="l" t="t" r="r" b="b"/>
              <a:pathLst>
                <a:path w="9708" h="14781" extrusionOk="0">
                  <a:moveTo>
                    <a:pt x="105" y="1"/>
                  </a:moveTo>
                  <a:cubicBezTo>
                    <a:pt x="103" y="1"/>
                    <a:pt x="102" y="1"/>
                    <a:pt x="101" y="2"/>
                  </a:cubicBezTo>
                  <a:cubicBezTo>
                    <a:pt x="1" y="69"/>
                    <a:pt x="2036" y="3438"/>
                    <a:pt x="4671" y="7507"/>
                  </a:cubicBezTo>
                  <a:cubicBezTo>
                    <a:pt x="7247" y="11536"/>
                    <a:pt x="9463" y="14780"/>
                    <a:pt x="9604" y="14780"/>
                  </a:cubicBezTo>
                  <a:cubicBezTo>
                    <a:pt x="9606" y="14780"/>
                    <a:pt x="9607" y="14780"/>
                    <a:pt x="9608" y="14779"/>
                  </a:cubicBezTo>
                  <a:cubicBezTo>
                    <a:pt x="9708" y="14712"/>
                    <a:pt x="7673" y="11343"/>
                    <a:pt x="5038" y="7274"/>
                  </a:cubicBezTo>
                  <a:cubicBezTo>
                    <a:pt x="2462" y="3212"/>
                    <a:pt x="246" y="1"/>
                    <a:pt x="105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 rot="356600">
              <a:off x="6395257" y="3060868"/>
              <a:ext cx="1487384" cy="1463570"/>
            </a:xfrm>
            <a:custGeom>
              <a:avLst/>
              <a:gdLst/>
              <a:ahLst/>
              <a:cxnLst/>
              <a:rect l="l" t="t" r="r" b="b"/>
              <a:pathLst>
                <a:path w="41097" h="40439" extrusionOk="0">
                  <a:moveTo>
                    <a:pt x="34247" y="1"/>
                  </a:moveTo>
                  <a:cubicBezTo>
                    <a:pt x="33332" y="1"/>
                    <a:pt x="32416" y="270"/>
                    <a:pt x="31623" y="814"/>
                  </a:cubicBezTo>
                  <a:cubicBezTo>
                    <a:pt x="29821" y="2115"/>
                    <a:pt x="29288" y="4583"/>
                    <a:pt x="29088" y="6651"/>
                  </a:cubicBezTo>
                  <a:cubicBezTo>
                    <a:pt x="26019" y="6385"/>
                    <a:pt x="22983" y="5918"/>
                    <a:pt x="19881" y="5817"/>
                  </a:cubicBezTo>
                  <a:cubicBezTo>
                    <a:pt x="19844" y="5816"/>
                    <a:pt x="19789" y="5815"/>
                    <a:pt x="19718" y="5815"/>
                  </a:cubicBezTo>
                  <a:cubicBezTo>
                    <a:pt x="18287" y="5815"/>
                    <a:pt x="10395" y="6128"/>
                    <a:pt x="10407" y="6382"/>
                  </a:cubicBezTo>
                  <a:lnTo>
                    <a:pt x="10407" y="6382"/>
                  </a:lnTo>
                  <a:cubicBezTo>
                    <a:pt x="10207" y="5015"/>
                    <a:pt x="9673" y="3715"/>
                    <a:pt x="8806" y="2649"/>
                  </a:cubicBezTo>
                  <a:cubicBezTo>
                    <a:pt x="8023" y="1654"/>
                    <a:pt x="6803" y="1095"/>
                    <a:pt x="5566" y="1095"/>
                  </a:cubicBezTo>
                  <a:cubicBezTo>
                    <a:pt x="5434" y="1095"/>
                    <a:pt x="5302" y="1101"/>
                    <a:pt x="5170" y="1114"/>
                  </a:cubicBezTo>
                  <a:cubicBezTo>
                    <a:pt x="1201" y="1715"/>
                    <a:pt x="0" y="6952"/>
                    <a:pt x="2936" y="9520"/>
                  </a:cubicBezTo>
                  <a:cubicBezTo>
                    <a:pt x="3036" y="9587"/>
                    <a:pt x="3069" y="9654"/>
                    <a:pt x="3136" y="9720"/>
                  </a:cubicBezTo>
                  <a:cubicBezTo>
                    <a:pt x="3169" y="9820"/>
                    <a:pt x="3169" y="9920"/>
                    <a:pt x="3136" y="10054"/>
                  </a:cubicBezTo>
                  <a:cubicBezTo>
                    <a:pt x="2569" y="13890"/>
                    <a:pt x="1735" y="17659"/>
                    <a:pt x="1401" y="21562"/>
                  </a:cubicBezTo>
                  <a:cubicBezTo>
                    <a:pt x="1101" y="24964"/>
                    <a:pt x="434" y="28801"/>
                    <a:pt x="1701" y="32070"/>
                  </a:cubicBezTo>
                  <a:cubicBezTo>
                    <a:pt x="4203" y="38574"/>
                    <a:pt x="11875" y="40175"/>
                    <a:pt x="18113" y="40309"/>
                  </a:cubicBezTo>
                  <a:cubicBezTo>
                    <a:pt x="19743" y="40360"/>
                    <a:pt x="21356" y="40438"/>
                    <a:pt x="22969" y="40438"/>
                  </a:cubicBezTo>
                  <a:cubicBezTo>
                    <a:pt x="24491" y="40438"/>
                    <a:pt x="26014" y="40369"/>
                    <a:pt x="27553" y="40142"/>
                  </a:cubicBezTo>
                  <a:cubicBezTo>
                    <a:pt x="28621" y="39975"/>
                    <a:pt x="29788" y="39942"/>
                    <a:pt x="30822" y="39675"/>
                  </a:cubicBezTo>
                  <a:cubicBezTo>
                    <a:pt x="31589" y="39442"/>
                    <a:pt x="32357" y="39141"/>
                    <a:pt x="33090" y="38808"/>
                  </a:cubicBezTo>
                  <a:cubicBezTo>
                    <a:pt x="34925" y="38107"/>
                    <a:pt x="36626" y="37073"/>
                    <a:pt x="38094" y="35706"/>
                  </a:cubicBezTo>
                  <a:cubicBezTo>
                    <a:pt x="41096" y="32737"/>
                    <a:pt x="41096" y="27466"/>
                    <a:pt x="40496" y="23530"/>
                  </a:cubicBezTo>
                  <a:cubicBezTo>
                    <a:pt x="40095" y="20495"/>
                    <a:pt x="39428" y="17459"/>
                    <a:pt x="38528" y="14524"/>
                  </a:cubicBezTo>
                  <a:cubicBezTo>
                    <a:pt x="38227" y="13623"/>
                    <a:pt x="37927" y="12722"/>
                    <a:pt x="37594" y="11822"/>
                  </a:cubicBezTo>
                  <a:cubicBezTo>
                    <a:pt x="37494" y="11522"/>
                    <a:pt x="36526" y="9353"/>
                    <a:pt x="36626" y="9220"/>
                  </a:cubicBezTo>
                  <a:cubicBezTo>
                    <a:pt x="38694" y="7152"/>
                    <a:pt x="39662" y="3216"/>
                    <a:pt x="37193" y="1047"/>
                  </a:cubicBezTo>
                  <a:cubicBezTo>
                    <a:pt x="36339" y="353"/>
                    <a:pt x="35294" y="1"/>
                    <a:pt x="34247" y="1"/>
                  </a:cubicBezTo>
                  <a:close/>
                </a:path>
              </a:pathLst>
            </a:custGeom>
            <a:solidFill>
              <a:srgbClr val="FFC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 rot="356600">
              <a:off x="6958836" y="3388180"/>
              <a:ext cx="405677" cy="605782"/>
            </a:xfrm>
            <a:custGeom>
              <a:avLst/>
              <a:gdLst/>
              <a:ahLst/>
              <a:cxnLst/>
              <a:rect l="l" t="t" r="r" b="b"/>
              <a:pathLst>
                <a:path w="11209" h="16738" extrusionOk="0">
                  <a:moveTo>
                    <a:pt x="5602" y="1"/>
                  </a:moveTo>
                  <a:cubicBezTo>
                    <a:pt x="4271" y="1"/>
                    <a:pt x="3286" y="2535"/>
                    <a:pt x="2869" y="3628"/>
                  </a:cubicBezTo>
                  <a:cubicBezTo>
                    <a:pt x="2336" y="5196"/>
                    <a:pt x="1869" y="6797"/>
                    <a:pt x="1502" y="8432"/>
                  </a:cubicBezTo>
                  <a:cubicBezTo>
                    <a:pt x="801" y="11134"/>
                    <a:pt x="301" y="13902"/>
                    <a:pt x="1" y="16704"/>
                  </a:cubicBezTo>
                  <a:lnTo>
                    <a:pt x="11209" y="16738"/>
                  </a:lnTo>
                  <a:cubicBezTo>
                    <a:pt x="11109" y="15737"/>
                    <a:pt x="10942" y="14770"/>
                    <a:pt x="10842" y="14002"/>
                  </a:cubicBezTo>
                  <a:cubicBezTo>
                    <a:pt x="10575" y="11968"/>
                    <a:pt x="10175" y="9966"/>
                    <a:pt x="9608" y="7998"/>
                  </a:cubicBezTo>
                  <a:cubicBezTo>
                    <a:pt x="9507" y="7631"/>
                    <a:pt x="9407" y="7231"/>
                    <a:pt x="9307" y="6864"/>
                  </a:cubicBezTo>
                  <a:cubicBezTo>
                    <a:pt x="8707" y="4829"/>
                    <a:pt x="8207" y="2361"/>
                    <a:pt x="6806" y="693"/>
                  </a:cubicBezTo>
                  <a:cubicBezTo>
                    <a:pt x="6380" y="202"/>
                    <a:pt x="5978" y="1"/>
                    <a:pt x="5602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 rot="356600">
              <a:off x="6884768" y="3951607"/>
              <a:ext cx="482947" cy="253272"/>
            </a:xfrm>
            <a:custGeom>
              <a:avLst/>
              <a:gdLst/>
              <a:ahLst/>
              <a:cxnLst/>
              <a:rect l="l" t="t" r="r" b="b"/>
              <a:pathLst>
                <a:path w="13344" h="6998" extrusionOk="0">
                  <a:moveTo>
                    <a:pt x="6878" y="0"/>
                  </a:moveTo>
                  <a:cubicBezTo>
                    <a:pt x="5902" y="0"/>
                    <a:pt x="4933" y="44"/>
                    <a:pt x="4004" y="93"/>
                  </a:cubicBezTo>
                  <a:cubicBezTo>
                    <a:pt x="2869" y="159"/>
                    <a:pt x="1" y="359"/>
                    <a:pt x="768" y="2194"/>
                  </a:cubicBezTo>
                  <a:cubicBezTo>
                    <a:pt x="1735" y="4563"/>
                    <a:pt x="3436" y="5563"/>
                    <a:pt x="5571" y="6697"/>
                  </a:cubicBezTo>
                  <a:cubicBezTo>
                    <a:pt x="5952" y="6907"/>
                    <a:pt x="6334" y="6997"/>
                    <a:pt x="6713" y="6997"/>
                  </a:cubicBezTo>
                  <a:cubicBezTo>
                    <a:pt x="8256" y="6997"/>
                    <a:pt x="9737" y="5500"/>
                    <a:pt x="10808" y="4563"/>
                  </a:cubicBezTo>
                  <a:cubicBezTo>
                    <a:pt x="11409" y="4029"/>
                    <a:pt x="13344" y="1060"/>
                    <a:pt x="11909" y="626"/>
                  </a:cubicBezTo>
                  <a:cubicBezTo>
                    <a:pt x="10334" y="137"/>
                    <a:pt x="8597" y="0"/>
                    <a:pt x="6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 rot="356600">
              <a:off x="6587071" y="3152060"/>
              <a:ext cx="164239" cy="185484"/>
            </a:xfrm>
            <a:custGeom>
              <a:avLst/>
              <a:gdLst/>
              <a:ahLst/>
              <a:cxnLst/>
              <a:rect l="l" t="t" r="r" b="b"/>
              <a:pathLst>
                <a:path w="4538" h="5125" extrusionOk="0">
                  <a:moveTo>
                    <a:pt x="1556" y="0"/>
                  </a:moveTo>
                  <a:cubicBezTo>
                    <a:pt x="1275" y="0"/>
                    <a:pt x="988" y="68"/>
                    <a:pt x="735" y="205"/>
                  </a:cubicBezTo>
                  <a:cubicBezTo>
                    <a:pt x="268" y="505"/>
                    <a:pt x="1" y="1072"/>
                    <a:pt x="34" y="1639"/>
                  </a:cubicBezTo>
                  <a:cubicBezTo>
                    <a:pt x="68" y="2206"/>
                    <a:pt x="234" y="2740"/>
                    <a:pt x="568" y="3207"/>
                  </a:cubicBezTo>
                  <a:cubicBezTo>
                    <a:pt x="968" y="3941"/>
                    <a:pt x="1535" y="4541"/>
                    <a:pt x="2236" y="5041"/>
                  </a:cubicBezTo>
                  <a:cubicBezTo>
                    <a:pt x="2333" y="5100"/>
                    <a:pt x="2425" y="5124"/>
                    <a:pt x="2514" y="5124"/>
                  </a:cubicBezTo>
                  <a:cubicBezTo>
                    <a:pt x="2729" y="5124"/>
                    <a:pt x="2924" y="4983"/>
                    <a:pt x="3136" y="4841"/>
                  </a:cubicBezTo>
                  <a:cubicBezTo>
                    <a:pt x="3503" y="4574"/>
                    <a:pt x="3904" y="4374"/>
                    <a:pt x="4337" y="4241"/>
                  </a:cubicBezTo>
                  <a:cubicBezTo>
                    <a:pt x="4537" y="4174"/>
                    <a:pt x="4404" y="3207"/>
                    <a:pt x="4337" y="3040"/>
                  </a:cubicBezTo>
                  <a:cubicBezTo>
                    <a:pt x="4271" y="2606"/>
                    <a:pt x="4137" y="2206"/>
                    <a:pt x="3937" y="1806"/>
                  </a:cubicBezTo>
                  <a:lnTo>
                    <a:pt x="3904" y="1739"/>
                  </a:lnTo>
                  <a:cubicBezTo>
                    <a:pt x="3570" y="1005"/>
                    <a:pt x="2936" y="405"/>
                    <a:pt x="2136" y="105"/>
                  </a:cubicBezTo>
                  <a:cubicBezTo>
                    <a:pt x="1955" y="35"/>
                    <a:pt x="1757" y="0"/>
                    <a:pt x="1556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 rot="356600">
              <a:off x="7559766" y="3253290"/>
              <a:ext cx="164203" cy="185484"/>
            </a:xfrm>
            <a:custGeom>
              <a:avLst/>
              <a:gdLst/>
              <a:ahLst/>
              <a:cxnLst/>
              <a:rect l="l" t="t" r="r" b="b"/>
              <a:pathLst>
                <a:path w="4537" h="5125" extrusionOk="0">
                  <a:moveTo>
                    <a:pt x="2982" y="0"/>
                  </a:moveTo>
                  <a:cubicBezTo>
                    <a:pt x="2781" y="0"/>
                    <a:pt x="2583" y="35"/>
                    <a:pt x="2402" y="105"/>
                  </a:cubicBezTo>
                  <a:cubicBezTo>
                    <a:pt x="1601" y="405"/>
                    <a:pt x="967" y="1005"/>
                    <a:pt x="634" y="1739"/>
                  </a:cubicBezTo>
                  <a:lnTo>
                    <a:pt x="601" y="1806"/>
                  </a:lnTo>
                  <a:cubicBezTo>
                    <a:pt x="400" y="2206"/>
                    <a:pt x="267" y="2606"/>
                    <a:pt x="200" y="3040"/>
                  </a:cubicBezTo>
                  <a:cubicBezTo>
                    <a:pt x="167" y="3207"/>
                    <a:pt x="0" y="4174"/>
                    <a:pt x="200" y="4241"/>
                  </a:cubicBezTo>
                  <a:cubicBezTo>
                    <a:pt x="634" y="4374"/>
                    <a:pt x="1034" y="4574"/>
                    <a:pt x="1401" y="4841"/>
                  </a:cubicBezTo>
                  <a:cubicBezTo>
                    <a:pt x="1613" y="4983"/>
                    <a:pt x="1809" y="5124"/>
                    <a:pt x="2023" y="5124"/>
                  </a:cubicBezTo>
                  <a:cubicBezTo>
                    <a:pt x="2112" y="5124"/>
                    <a:pt x="2204" y="5100"/>
                    <a:pt x="2302" y="5041"/>
                  </a:cubicBezTo>
                  <a:cubicBezTo>
                    <a:pt x="3002" y="4574"/>
                    <a:pt x="3569" y="3941"/>
                    <a:pt x="3970" y="3207"/>
                  </a:cubicBezTo>
                  <a:cubicBezTo>
                    <a:pt x="4303" y="2740"/>
                    <a:pt x="4470" y="2206"/>
                    <a:pt x="4503" y="1639"/>
                  </a:cubicBezTo>
                  <a:cubicBezTo>
                    <a:pt x="4537" y="1072"/>
                    <a:pt x="4270" y="505"/>
                    <a:pt x="3803" y="205"/>
                  </a:cubicBezTo>
                  <a:cubicBezTo>
                    <a:pt x="3550" y="68"/>
                    <a:pt x="3263" y="0"/>
                    <a:pt x="2982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 rot="356600">
              <a:off x="6600506" y="4006189"/>
              <a:ext cx="270318" cy="160910"/>
            </a:xfrm>
            <a:custGeom>
              <a:avLst/>
              <a:gdLst/>
              <a:ahLst/>
              <a:cxnLst/>
              <a:rect l="l" t="t" r="r" b="b"/>
              <a:pathLst>
                <a:path w="7469" h="4446" extrusionOk="0">
                  <a:moveTo>
                    <a:pt x="3033" y="0"/>
                  </a:moveTo>
                  <a:cubicBezTo>
                    <a:pt x="2294" y="0"/>
                    <a:pt x="1588" y="204"/>
                    <a:pt x="968" y="638"/>
                  </a:cubicBezTo>
                  <a:cubicBezTo>
                    <a:pt x="301" y="1105"/>
                    <a:pt x="0" y="1905"/>
                    <a:pt x="167" y="2706"/>
                  </a:cubicBezTo>
                  <a:cubicBezTo>
                    <a:pt x="434" y="3406"/>
                    <a:pt x="1001" y="3907"/>
                    <a:pt x="1702" y="4140"/>
                  </a:cubicBezTo>
                  <a:cubicBezTo>
                    <a:pt x="2204" y="4341"/>
                    <a:pt x="2730" y="4445"/>
                    <a:pt x="3252" y="4445"/>
                  </a:cubicBezTo>
                  <a:cubicBezTo>
                    <a:pt x="3596" y="4445"/>
                    <a:pt x="3939" y="4400"/>
                    <a:pt x="4270" y="4307"/>
                  </a:cubicBezTo>
                  <a:cubicBezTo>
                    <a:pt x="6242" y="3781"/>
                    <a:pt x="7469" y="1119"/>
                    <a:pt x="5018" y="338"/>
                  </a:cubicBezTo>
                  <a:lnTo>
                    <a:pt x="5018" y="338"/>
                  </a:lnTo>
                  <a:cubicBezTo>
                    <a:pt x="4443" y="128"/>
                    <a:pt x="3838" y="36"/>
                    <a:pt x="3203" y="4"/>
                  </a:cubicBezTo>
                  <a:cubicBezTo>
                    <a:pt x="3146" y="1"/>
                    <a:pt x="3089" y="0"/>
                    <a:pt x="30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 rot="356600">
              <a:off x="7375133" y="4086809"/>
              <a:ext cx="270355" cy="160910"/>
            </a:xfrm>
            <a:custGeom>
              <a:avLst/>
              <a:gdLst/>
              <a:ahLst/>
              <a:cxnLst/>
              <a:rect l="l" t="t" r="r" b="b"/>
              <a:pathLst>
                <a:path w="7470" h="4446" extrusionOk="0">
                  <a:moveTo>
                    <a:pt x="4438" y="0"/>
                  </a:moveTo>
                  <a:cubicBezTo>
                    <a:pt x="4381" y="0"/>
                    <a:pt x="4324" y="1"/>
                    <a:pt x="4268" y="4"/>
                  </a:cubicBezTo>
                  <a:cubicBezTo>
                    <a:pt x="3665" y="36"/>
                    <a:pt x="3031" y="128"/>
                    <a:pt x="2454" y="338"/>
                  </a:cubicBezTo>
                  <a:lnTo>
                    <a:pt x="2454" y="338"/>
                  </a:lnTo>
                  <a:cubicBezTo>
                    <a:pt x="1" y="1118"/>
                    <a:pt x="1228" y="3781"/>
                    <a:pt x="3200" y="4307"/>
                  </a:cubicBezTo>
                  <a:cubicBezTo>
                    <a:pt x="3545" y="4400"/>
                    <a:pt x="3895" y="4445"/>
                    <a:pt x="4242" y="4445"/>
                  </a:cubicBezTo>
                  <a:cubicBezTo>
                    <a:pt x="4768" y="4445"/>
                    <a:pt x="5286" y="4341"/>
                    <a:pt x="5769" y="4140"/>
                  </a:cubicBezTo>
                  <a:cubicBezTo>
                    <a:pt x="6469" y="3907"/>
                    <a:pt x="7036" y="3406"/>
                    <a:pt x="7303" y="2706"/>
                  </a:cubicBezTo>
                  <a:cubicBezTo>
                    <a:pt x="7470" y="1905"/>
                    <a:pt x="7170" y="1105"/>
                    <a:pt x="6502" y="638"/>
                  </a:cubicBezTo>
                  <a:cubicBezTo>
                    <a:pt x="5914" y="204"/>
                    <a:pt x="5181" y="0"/>
                    <a:pt x="44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 rot="274103">
              <a:off x="6685325" y="3630674"/>
              <a:ext cx="161281" cy="240623"/>
            </a:xfrm>
            <a:custGeom>
              <a:avLst/>
              <a:gdLst/>
              <a:ahLst/>
              <a:cxnLst/>
              <a:rect l="l" t="t" r="r" b="b"/>
              <a:pathLst>
                <a:path w="2236" h="3336" extrusionOk="0">
                  <a:moveTo>
                    <a:pt x="134" y="0"/>
                  </a:moveTo>
                  <a:cubicBezTo>
                    <a:pt x="67" y="0"/>
                    <a:pt x="0" y="67"/>
                    <a:pt x="0" y="167"/>
                  </a:cubicBezTo>
                  <a:cubicBezTo>
                    <a:pt x="67" y="834"/>
                    <a:pt x="301" y="3102"/>
                    <a:pt x="934" y="3302"/>
                  </a:cubicBezTo>
                  <a:cubicBezTo>
                    <a:pt x="968" y="3336"/>
                    <a:pt x="1034" y="3336"/>
                    <a:pt x="1068" y="3336"/>
                  </a:cubicBezTo>
                  <a:cubicBezTo>
                    <a:pt x="1201" y="3302"/>
                    <a:pt x="1301" y="3236"/>
                    <a:pt x="1401" y="3136"/>
                  </a:cubicBezTo>
                  <a:cubicBezTo>
                    <a:pt x="2235" y="2235"/>
                    <a:pt x="1902" y="200"/>
                    <a:pt x="1902" y="133"/>
                  </a:cubicBezTo>
                  <a:cubicBezTo>
                    <a:pt x="1873" y="47"/>
                    <a:pt x="1812" y="10"/>
                    <a:pt x="1753" y="10"/>
                  </a:cubicBezTo>
                  <a:cubicBezTo>
                    <a:pt x="1676" y="10"/>
                    <a:pt x="1602" y="72"/>
                    <a:pt x="1602" y="167"/>
                  </a:cubicBezTo>
                  <a:cubicBezTo>
                    <a:pt x="1602" y="200"/>
                    <a:pt x="1935" y="2135"/>
                    <a:pt x="1168" y="2935"/>
                  </a:cubicBezTo>
                  <a:cubicBezTo>
                    <a:pt x="1135" y="2969"/>
                    <a:pt x="1101" y="3002"/>
                    <a:pt x="1034" y="3002"/>
                  </a:cubicBezTo>
                  <a:cubicBezTo>
                    <a:pt x="734" y="2902"/>
                    <a:pt x="434" y="1434"/>
                    <a:pt x="301" y="133"/>
                  </a:cubicBezTo>
                  <a:cubicBezTo>
                    <a:pt x="301" y="33"/>
                    <a:pt x="234" y="0"/>
                    <a:pt x="134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 rot="527034">
              <a:off x="7466153" y="3686459"/>
              <a:ext cx="163737" cy="241278"/>
            </a:xfrm>
            <a:custGeom>
              <a:avLst/>
              <a:gdLst/>
              <a:ahLst/>
              <a:cxnLst/>
              <a:rect l="l" t="t" r="r" b="b"/>
              <a:pathLst>
                <a:path w="2270" h="3345" extrusionOk="0">
                  <a:moveTo>
                    <a:pt x="1807" y="0"/>
                  </a:moveTo>
                  <a:cubicBezTo>
                    <a:pt x="1794" y="0"/>
                    <a:pt x="1781" y="3"/>
                    <a:pt x="1769" y="9"/>
                  </a:cubicBezTo>
                  <a:cubicBezTo>
                    <a:pt x="1669" y="9"/>
                    <a:pt x="1602" y="109"/>
                    <a:pt x="1635" y="176"/>
                  </a:cubicBezTo>
                  <a:cubicBezTo>
                    <a:pt x="1635" y="209"/>
                    <a:pt x="1969" y="2144"/>
                    <a:pt x="1202" y="2944"/>
                  </a:cubicBezTo>
                  <a:cubicBezTo>
                    <a:pt x="1168" y="2978"/>
                    <a:pt x="1102" y="3011"/>
                    <a:pt x="1068" y="3011"/>
                  </a:cubicBezTo>
                  <a:cubicBezTo>
                    <a:pt x="768" y="2911"/>
                    <a:pt x="468" y="1443"/>
                    <a:pt x="335" y="142"/>
                  </a:cubicBezTo>
                  <a:cubicBezTo>
                    <a:pt x="335" y="42"/>
                    <a:pt x="268" y="9"/>
                    <a:pt x="168" y="9"/>
                  </a:cubicBezTo>
                  <a:cubicBezTo>
                    <a:pt x="68" y="9"/>
                    <a:pt x="1" y="76"/>
                    <a:pt x="34" y="176"/>
                  </a:cubicBezTo>
                  <a:cubicBezTo>
                    <a:pt x="101" y="843"/>
                    <a:pt x="335" y="3111"/>
                    <a:pt x="968" y="3311"/>
                  </a:cubicBezTo>
                  <a:cubicBezTo>
                    <a:pt x="1002" y="3345"/>
                    <a:pt x="1035" y="3345"/>
                    <a:pt x="1102" y="3345"/>
                  </a:cubicBezTo>
                  <a:cubicBezTo>
                    <a:pt x="1235" y="3311"/>
                    <a:pt x="1335" y="3245"/>
                    <a:pt x="1435" y="3145"/>
                  </a:cubicBezTo>
                  <a:cubicBezTo>
                    <a:pt x="2269" y="2244"/>
                    <a:pt x="1936" y="209"/>
                    <a:pt x="1936" y="142"/>
                  </a:cubicBezTo>
                  <a:cubicBezTo>
                    <a:pt x="1936" y="60"/>
                    <a:pt x="1868" y="0"/>
                    <a:pt x="1807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 rot="389727">
              <a:off x="7084642" y="4033774"/>
              <a:ext cx="24092" cy="397092"/>
            </a:xfrm>
            <a:custGeom>
              <a:avLst/>
              <a:gdLst/>
              <a:ahLst/>
              <a:cxnLst/>
              <a:rect l="l" t="t" r="r" b="b"/>
              <a:pathLst>
                <a:path w="334" h="5505" extrusionOk="0">
                  <a:moveTo>
                    <a:pt x="167" y="1"/>
                  </a:moveTo>
                  <a:cubicBezTo>
                    <a:pt x="100" y="1"/>
                    <a:pt x="0" y="68"/>
                    <a:pt x="33" y="168"/>
                  </a:cubicBezTo>
                  <a:lnTo>
                    <a:pt x="33" y="5338"/>
                  </a:lnTo>
                  <a:cubicBezTo>
                    <a:pt x="0" y="5438"/>
                    <a:pt x="100" y="5505"/>
                    <a:pt x="167" y="5505"/>
                  </a:cubicBezTo>
                  <a:cubicBezTo>
                    <a:pt x="267" y="5505"/>
                    <a:pt x="334" y="5438"/>
                    <a:pt x="334" y="5371"/>
                  </a:cubicBezTo>
                  <a:lnTo>
                    <a:pt x="334" y="168"/>
                  </a:lnTo>
                  <a:cubicBezTo>
                    <a:pt x="334" y="68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 rot="203375">
              <a:off x="6939395" y="4196098"/>
              <a:ext cx="304395" cy="244086"/>
            </a:xfrm>
            <a:custGeom>
              <a:avLst/>
              <a:gdLst/>
              <a:ahLst/>
              <a:cxnLst/>
              <a:rect l="l" t="t" r="r" b="b"/>
              <a:pathLst>
                <a:path w="4838" h="3879" extrusionOk="0">
                  <a:moveTo>
                    <a:pt x="4653" y="0"/>
                  </a:moveTo>
                  <a:cubicBezTo>
                    <a:pt x="4581" y="0"/>
                    <a:pt x="4531" y="55"/>
                    <a:pt x="4504" y="109"/>
                  </a:cubicBezTo>
                  <a:cubicBezTo>
                    <a:pt x="4504" y="142"/>
                    <a:pt x="3791" y="3581"/>
                    <a:pt x="2332" y="3581"/>
                  </a:cubicBezTo>
                  <a:cubicBezTo>
                    <a:pt x="2311" y="3581"/>
                    <a:pt x="2290" y="3580"/>
                    <a:pt x="2269" y="3579"/>
                  </a:cubicBezTo>
                  <a:cubicBezTo>
                    <a:pt x="735" y="3445"/>
                    <a:pt x="301" y="777"/>
                    <a:pt x="301" y="743"/>
                  </a:cubicBezTo>
                  <a:cubicBezTo>
                    <a:pt x="301" y="661"/>
                    <a:pt x="256" y="601"/>
                    <a:pt x="184" y="601"/>
                  </a:cubicBezTo>
                  <a:cubicBezTo>
                    <a:pt x="169" y="601"/>
                    <a:pt x="152" y="604"/>
                    <a:pt x="134" y="610"/>
                  </a:cubicBezTo>
                  <a:cubicBezTo>
                    <a:pt x="68" y="610"/>
                    <a:pt x="1" y="710"/>
                    <a:pt x="1" y="777"/>
                  </a:cubicBezTo>
                  <a:cubicBezTo>
                    <a:pt x="34" y="910"/>
                    <a:pt x="435" y="3745"/>
                    <a:pt x="2236" y="3879"/>
                  </a:cubicBezTo>
                  <a:lnTo>
                    <a:pt x="2336" y="3879"/>
                  </a:lnTo>
                  <a:cubicBezTo>
                    <a:pt x="4070" y="3879"/>
                    <a:pt x="4771" y="343"/>
                    <a:pt x="4804" y="176"/>
                  </a:cubicBezTo>
                  <a:cubicBezTo>
                    <a:pt x="4838" y="109"/>
                    <a:pt x="4771" y="9"/>
                    <a:pt x="4704" y="9"/>
                  </a:cubicBezTo>
                  <a:cubicBezTo>
                    <a:pt x="4686" y="3"/>
                    <a:pt x="4669" y="0"/>
                    <a:pt x="465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21"/>
          <p:cNvGrpSpPr/>
          <p:nvPr/>
        </p:nvGrpSpPr>
        <p:grpSpPr>
          <a:xfrm>
            <a:off x="8424000" y="4278738"/>
            <a:ext cx="240148" cy="252706"/>
            <a:chOff x="607700" y="1641638"/>
            <a:chExt cx="240148" cy="252706"/>
          </a:xfrm>
        </p:grpSpPr>
        <p:sp>
          <p:nvSpPr>
            <p:cNvPr id="191" name="Google Shape;191;p21"/>
            <p:cNvSpPr/>
            <p:nvPr/>
          </p:nvSpPr>
          <p:spPr>
            <a:xfrm>
              <a:off x="705024" y="1641638"/>
              <a:ext cx="78343" cy="252706"/>
            </a:xfrm>
            <a:custGeom>
              <a:avLst/>
              <a:gdLst/>
              <a:ahLst/>
              <a:cxnLst/>
              <a:rect l="l" t="t" r="r" b="b"/>
              <a:pathLst>
                <a:path w="1622" h="5232" extrusionOk="0">
                  <a:moveTo>
                    <a:pt x="181" y="0"/>
                  </a:moveTo>
                  <a:cubicBezTo>
                    <a:pt x="92" y="0"/>
                    <a:pt x="0" y="72"/>
                    <a:pt x="21" y="195"/>
                  </a:cubicBezTo>
                  <a:lnTo>
                    <a:pt x="1322" y="5098"/>
                  </a:lnTo>
                  <a:cubicBezTo>
                    <a:pt x="1322" y="5165"/>
                    <a:pt x="1388" y="5232"/>
                    <a:pt x="1455" y="5232"/>
                  </a:cubicBezTo>
                  <a:lnTo>
                    <a:pt x="1488" y="5198"/>
                  </a:lnTo>
                  <a:cubicBezTo>
                    <a:pt x="1588" y="5198"/>
                    <a:pt x="1622" y="5098"/>
                    <a:pt x="1622" y="5031"/>
                  </a:cubicBezTo>
                  <a:lnTo>
                    <a:pt x="321" y="95"/>
                  </a:lnTo>
                  <a:cubicBezTo>
                    <a:pt x="295" y="30"/>
                    <a:pt x="238" y="0"/>
                    <a:pt x="18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607700" y="1723505"/>
              <a:ext cx="240148" cy="80613"/>
            </a:xfrm>
            <a:custGeom>
              <a:avLst/>
              <a:gdLst/>
              <a:ahLst/>
              <a:cxnLst/>
              <a:rect l="l" t="t" r="r" b="b"/>
              <a:pathLst>
                <a:path w="4972" h="1669" extrusionOk="0">
                  <a:moveTo>
                    <a:pt x="4738" y="1"/>
                  </a:moveTo>
                  <a:lnTo>
                    <a:pt x="134" y="1335"/>
                  </a:lnTo>
                  <a:cubicBezTo>
                    <a:pt x="34" y="1368"/>
                    <a:pt x="1" y="1468"/>
                    <a:pt x="34" y="1535"/>
                  </a:cubicBezTo>
                  <a:cubicBezTo>
                    <a:pt x="34" y="1602"/>
                    <a:pt x="101" y="1669"/>
                    <a:pt x="168" y="1669"/>
                  </a:cubicBezTo>
                  <a:lnTo>
                    <a:pt x="234" y="1635"/>
                  </a:lnTo>
                  <a:lnTo>
                    <a:pt x="4838" y="301"/>
                  </a:lnTo>
                  <a:cubicBezTo>
                    <a:pt x="4904" y="301"/>
                    <a:pt x="4971" y="201"/>
                    <a:pt x="4938" y="134"/>
                  </a:cubicBezTo>
                  <a:cubicBezTo>
                    <a:pt x="4904" y="34"/>
                    <a:pt x="4838" y="1"/>
                    <a:pt x="473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39868" y="1687908"/>
              <a:ext cx="207980" cy="138766"/>
            </a:xfrm>
            <a:custGeom>
              <a:avLst/>
              <a:gdLst/>
              <a:ahLst/>
              <a:cxnLst/>
              <a:rect l="l" t="t" r="r" b="b"/>
              <a:pathLst>
                <a:path w="4306" h="2873" extrusionOk="0">
                  <a:moveTo>
                    <a:pt x="208" y="1"/>
                  </a:moveTo>
                  <a:cubicBezTo>
                    <a:pt x="83" y="1"/>
                    <a:pt x="1" y="190"/>
                    <a:pt x="135" y="271"/>
                  </a:cubicBezTo>
                  <a:lnTo>
                    <a:pt x="4038" y="2873"/>
                  </a:lnTo>
                  <a:lnTo>
                    <a:pt x="4138" y="2873"/>
                  </a:lnTo>
                  <a:cubicBezTo>
                    <a:pt x="4172" y="2873"/>
                    <a:pt x="4238" y="2873"/>
                    <a:pt x="4238" y="2806"/>
                  </a:cubicBezTo>
                  <a:cubicBezTo>
                    <a:pt x="4305" y="2739"/>
                    <a:pt x="4272" y="2639"/>
                    <a:pt x="4205" y="2606"/>
                  </a:cubicBezTo>
                  <a:lnTo>
                    <a:pt x="302" y="37"/>
                  </a:lnTo>
                  <a:cubicBezTo>
                    <a:pt x="270" y="11"/>
                    <a:pt x="238" y="1"/>
                    <a:pt x="20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77010" y="1648786"/>
              <a:ext cx="130555" cy="216577"/>
            </a:xfrm>
            <a:custGeom>
              <a:avLst/>
              <a:gdLst/>
              <a:ahLst/>
              <a:cxnLst/>
              <a:rect l="l" t="t" r="r" b="b"/>
              <a:pathLst>
                <a:path w="2703" h="4484" extrusionOk="0">
                  <a:moveTo>
                    <a:pt x="2543" y="0"/>
                  </a:moveTo>
                  <a:cubicBezTo>
                    <a:pt x="2486" y="0"/>
                    <a:pt x="2426" y="31"/>
                    <a:pt x="2402" y="80"/>
                  </a:cubicBezTo>
                  <a:lnTo>
                    <a:pt x="34" y="4250"/>
                  </a:lnTo>
                  <a:cubicBezTo>
                    <a:pt x="0" y="4316"/>
                    <a:pt x="34" y="4416"/>
                    <a:pt x="100" y="4483"/>
                  </a:cubicBezTo>
                  <a:lnTo>
                    <a:pt x="167" y="4483"/>
                  </a:lnTo>
                  <a:cubicBezTo>
                    <a:pt x="234" y="4483"/>
                    <a:pt x="267" y="4450"/>
                    <a:pt x="334" y="4416"/>
                  </a:cubicBezTo>
                  <a:lnTo>
                    <a:pt x="2669" y="247"/>
                  </a:lnTo>
                  <a:cubicBezTo>
                    <a:pt x="2702" y="180"/>
                    <a:pt x="2669" y="80"/>
                    <a:pt x="2602" y="13"/>
                  </a:cubicBezTo>
                  <a:cubicBezTo>
                    <a:pt x="2584" y="4"/>
                    <a:pt x="2564" y="0"/>
                    <a:pt x="254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621;p20">
            <a:extLst>
              <a:ext uri="{FF2B5EF4-FFF2-40B4-BE49-F238E27FC236}">
                <a16:creationId xmlns:a16="http://schemas.microsoft.com/office/drawing/2014/main" id="{F86D7502-BAFB-A245-804C-7D5EEF176043}"/>
              </a:ext>
            </a:extLst>
          </p:cNvPr>
          <p:cNvGrpSpPr/>
          <p:nvPr/>
        </p:nvGrpSpPr>
        <p:grpSpPr>
          <a:xfrm>
            <a:off x="3371113" y="2608608"/>
            <a:ext cx="2363216" cy="2228815"/>
            <a:chOff x="3693325" y="2490275"/>
            <a:chExt cx="1757350" cy="1701300"/>
          </a:xfrm>
        </p:grpSpPr>
        <p:sp>
          <p:nvSpPr>
            <p:cNvPr id="197" name="Google Shape;627;p20">
              <a:extLst>
                <a:ext uri="{FF2B5EF4-FFF2-40B4-BE49-F238E27FC236}">
                  <a16:creationId xmlns:a16="http://schemas.microsoft.com/office/drawing/2014/main" id="{338CDC60-D75D-DD47-8292-3E1BA754DD8B}"/>
                </a:ext>
              </a:extLst>
            </p:cNvPr>
            <p:cNvSpPr/>
            <p:nvPr/>
          </p:nvSpPr>
          <p:spPr>
            <a:xfrm>
              <a:off x="3721350" y="2490275"/>
              <a:ext cx="1701300" cy="1701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" name="Google Shape;628;p20">
              <a:extLst>
                <a:ext uri="{FF2B5EF4-FFF2-40B4-BE49-F238E27FC236}">
                  <a16:creationId xmlns:a16="http://schemas.microsoft.com/office/drawing/2014/main" id="{0091CB66-C2E3-EA45-868F-A30389927A92}"/>
                </a:ext>
              </a:extLst>
            </p:cNvPr>
            <p:cNvGrpSpPr/>
            <p:nvPr/>
          </p:nvGrpSpPr>
          <p:grpSpPr>
            <a:xfrm>
              <a:off x="3693325" y="2738963"/>
              <a:ext cx="1757350" cy="1203925"/>
              <a:chOff x="4976375" y="406400"/>
              <a:chExt cx="1757350" cy="1203925"/>
            </a:xfrm>
          </p:grpSpPr>
          <p:sp>
            <p:nvSpPr>
              <p:cNvPr id="199" name="Google Shape;629;p20">
                <a:extLst>
                  <a:ext uri="{FF2B5EF4-FFF2-40B4-BE49-F238E27FC236}">
                    <a16:creationId xmlns:a16="http://schemas.microsoft.com/office/drawing/2014/main" id="{4A0A5365-289C-B449-A263-4964B62642C3}"/>
                  </a:ext>
                </a:extLst>
              </p:cNvPr>
              <p:cNvSpPr/>
              <p:nvPr/>
            </p:nvSpPr>
            <p:spPr>
              <a:xfrm>
                <a:off x="5072275" y="407275"/>
                <a:ext cx="1574425" cy="1203050"/>
              </a:xfrm>
              <a:custGeom>
                <a:avLst/>
                <a:gdLst/>
                <a:ahLst/>
                <a:cxnLst/>
                <a:rect l="l" t="t" r="r" b="b"/>
                <a:pathLst>
                  <a:path w="62977" h="48122" extrusionOk="0">
                    <a:moveTo>
                      <a:pt x="30797" y="0"/>
                    </a:moveTo>
                    <a:cubicBezTo>
                      <a:pt x="26863" y="0"/>
                      <a:pt x="8622" y="1331"/>
                      <a:pt x="4307" y="24163"/>
                    </a:cubicBezTo>
                    <a:cubicBezTo>
                      <a:pt x="1" y="46692"/>
                      <a:pt x="24279" y="48121"/>
                      <a:pt x="30242" y="48121"/>
                    </a:cubicBezTo>
                    <a:cubicBezTo>
                      <a:pt x="30896" y="48121"/>
                      <a:pt x="31330" y="48104"/>
                      <a:pt x="31482" y="48096"/>
                    </a:cubicBezTo>
                    <a:cubicBezTo>
                      <a:pt x="31630" y="48104"/>
                      <a:pt x="32049" y="48120"/>
                      <a:pt x="32681" y="48120"/>
                    </a:cubicBezTo>
                    <a:cubicBezTo>
                      <a:pt x="38575" y="48120"/>
                      <a:pt x="62976" y="46705"/>
                      <a:pt x="58699" y="24163"/>
                    </a:cubicBezTo>
                    <a:cubicBezTo>
                      <a:pt x="54344" y="1331"/>
                      <a:pt x="36100" y="0"/>
                      <a:pt x="32166" y="0"/>
                    </a:cubicBezTo>
                    <a:cubicBezTo>
                      <a:pt x="31822" y="0"/>
                      <a:pt x="31588" y="10"/>
                      <a:pt x="31482" y="17"/>
                    </a:cubicBezTo>
                    <a:cubicBezTo>
                      <a:pt x="31375" y="10"/>
                      <a:pt x="31141" y="0"/>
                      <a:pt x="30797" y="0"/>
                    </a:cubicBezTo>
                    <a:close/>
                  </a:path>
                </a:pathLst>
              </a:custGeom>
              <a:solidFill>
                <a:srgbClr val="FFF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630;p20">
                <a:extLst>
                  <a:ext uri="{FF2B5EF4-FFF2-40B4-BE49-F238E27FC236}">
                    <a16:creationId xmlns:a16="http://schemas.microsoft.com/office/drawing/2014/main" id="{A4F3008D-5B66-1D46-889D-8F7E8CD038C1}"/>
                  </a:ext>
                </a:extLst>
              </p:cNvPr>
              <p:cNvSpPr/>
              <p:nvPr/>
            </p:nvSpPr>
            <p:spPr>
              <a:xfrm>
                <a:off x="5930525" y="759450"/>
                <a:ext cx="385275" cy="525550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21022" extrusionOk="0">
                    <a:moveTo>
                      <a:pt x="5159" y="0"/>
                    </a:moveTo>
                    <a:cubicBezTo>
                      <a:pt x="2572" y="0"/>
                      <a:pt x="1" y="1368"/>
                      <a:pt x="351" y="4871"/>
                    </a:cubicBezTo>
                    <a:cubicBezTo>
                      <a:pt x="863" y="8583"/>
                      <a:pt x="1119" y="12337"/>
                      <a:pt x="1204" y="16091"/>
                    </a:cubicBezTo>
                    <a:cubicBezTo>
                      <a:pt x="1204" y="19163"/>
                      <a:pt x="3569" y="21021"/>
                      <a:pt x="6291" y="21021"/>
                    </a:cubicBezTo>
                    <a:cubicBezTo>
                      <a:pt x="8105" y="21021"/>
                      <a:pt x="10078" y="20195"/>
                      <a:pt x="11614" y="18352"/>
                    </a:cubicBezTo>
                    <a:cubicBezTo>
                      <a:pt x="15410" y="13745"/>
                      <a:pt x="10078" y="6706"/>
                      <a:pt x="10078" y="3037"/>
                    </a:cubicBezTo>
                    <a:cubicBezTo>
                      <a:pt x="10078" y="1231"/>
                      <a:pt x="7612" y="0"/>
                      <a:pt x="5159" y="0"/>
                    </a:cubicBezTo>
                    <a:close/>
                  </a:path>
                </a:pathLst>
              </a:custGeom>
              <a:solidFill>
                <a:srgbClr val="E6A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631;p20">
                <a:extLst>
                  <a:ext uri="{FF2B5EF4-FFF2-40B4-BE49-F238E27FC236}">
                    <a16:creationId xmlns:a16="http://schemas.microsoft.com/office/drawing/2014/main" id="{57F6CE12-53ED-E747-BE26-B77691F786B9}"/>
                  </a:ext>
                </a:extLst>
              </p:cNvPr>
              <p:cNvSpPr/>
              <p:nvPr/>
            </p:nvSpPr>
            <p:spPr>
              <a:xfrm>
                <a:off x="5206600" y="406400"/>
                <a:ext cx="701775" cy="491925"/>
              </a:xfrm>
              <a:custGeom>
                <a:avLst/>
                <a:gdLst/>
                <a:ahLst/>
                <a:cxnLst/>
                <a:rect l="l" t="t" r="r" b="b"/>
                <a:pathLst>
                  <a:path w="28071" h="19677" extrusionOk="0">
                    <a:moveTo>
                      <a:pt x="25552" y="0"/>
                    </a:moveTo>
                    <a:cubicBezTo>
                      <a:pt x="22159" y="0"/>
                      <a:pt x="5803" y="927"/>
                      <a:pt x="0" y="19676"/>
                    </a:cubicBezTo>
                    <a:cubicBezTo>
                      <a:pt x="4693" y="13149"/>
                      <a:pt x="13396" y="4318"/>
                      <a:pt x="28071" y="52"/>
                    </a:cubicBezTo>
                    <a:cubicBezTo>
                      <a:pt x="27431" y="9"/>
                      <a:pt x="26748" y="9"/>
                      <a:pt x="26109" y="9"/>
                    </a:cubicBezTo>
                    <a:cubicBezTo>
                      <a:pt x="26016" y="6"/>
                      <a:pt x="25827" y="0"/>
                      <a:pt x="25552" y="0"/>
                    </a:cubicBezTo>
                    <a:close/>
                  </a:path>
                </a:pathLst>
              </a:custGeom>
              <a:solidFill>
                <a:srgbClr val="603913">
                  <a:alpha val="72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632;p20">
                <a:extLst>
                  <a:ext uri="{FF2B5EF4-FFF2-40B4-BE49-F238E27FC236}">
                    <a16:creationId xmlns:a16="http://schemas.microsoft.com/office/drawing/2014/main" id="{923CECEF-292B-C84E-A7A1-F519570E0A97}"/>
                  </a:ext>
                </a:extLst>
              </p:cNvPr>
              <p:cNvSpPr/>
              <p:nvPr/>
            </p:nvSpPr>
            <p:spPr>
              <a:xfrm>
                <a:off x="5977675" y="809775"/>
                <a:ext cx="653800" cy="796700"/>
              </a:xfrm>
              <a:custGeom>
                <a:avLst/>
                <a:gdLst/>
                <a:ahLst/>
                <a:cxnLst/>
                <a:rect l="l" t="t" r="r" b="b"/>
                <a:pathLst>
                  <a:path w="26152" h="31868" extrusionOk="0">
                    <a:moveTo>
                      <a:pt x="20051" y="0"/>
                    </a:moveTo>
                    <a:cubicBezTo>
                      <a:pt x="20307" y="7125"/>
                      <a:pt x="18644" y="23208"/>
                      <a:pt x="1" y="31868"/>
                    </a:cubicBezTo>
                    <a:cubicBezTo>
                      <a:pt x="8789" y="31143"/>
                      <a:pt x="26152" y="27388"/>
                      <a:pt x="22483" y="8063"/>
                    </a:cubicBezTo>
                    <a:cubicBezTo>
                      <a:pt x="21971" y="5290"/>
                      <a:pt x="21161" y="2603"/>
                      <a:pt x="20051" y="0"/>
                    </a:cubicBezTo>
                    <a:close/>
                  </a:path>
                </a:pathLst>
              </a:custGeom>
              <a:solidFill>
                <a:srgbClr val="603913">
                  <a:alpha val="72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633;p20">
                <a:extLst>
                  <a:ext uri="{FF2B5EF4-FFF2-40B4-BE49-F238E27FC236}">
                    <a16:creationId xmlns:a16="http://schemas.microsoft.com/office/drawing/2014/main" id="{369F3B37-3569-7C49-B9C3-31A273779C34}"/>
                  </a:ext>
                </a:extLst>
              </p:cNvPr>
              <p:cNvSpPr/>
              <p:nvPr/>
            </p:nvSpPr>
            <p:spPr>
              <a:xfrm>
                <a:off x="5573475" y="1078500"/>
                <a:ext cx="119475" cy="101500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4060" extrusionOk="0">
                    <a:moveTo>
                      <a:pt x="2803" y="0"/>
                    </a:moveTo>
                    <a:cubicBezTo>
                      <a:pt x="2779" y="0"/>
                      <a:pt x="2755" y="1"/>
                      <a:pt x="2731" y="2"/>
                    </a:cubicBezTo>
                    <a:cubicBezTo>
                      <a:pt x="896" y="2"/>
                      <a:pt x="0" y="2177"/>
                      <a:pt x="1280" y="3457"/>
                    </a:cubicBezTo>
                    <a:cubicBezTo>
                      <a:pt x="1697" y="3873"/>
                      <a:pt x="2208" y="4060"/>
                      <a:pt x="2709" y="4060"/>
                    </a:cubicBezTo>
                    <a:cubicBezTo>
                      <a:pt x="3750" y="4060"/>
                      <a:pt x="4750" y="3258"/>
                      <a:pt x="4778" y="2049"/>
                    </a:cubicBezTo>
                    <a:cubicBezTo>
                      <a:pt x="4778" y="923"/>
                      <a:pt x="3881" y="0"/>
                      <a:pt x="28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634;p20">
                <a:extLst>
                  <a:ext uri="{FF2B5EF4-FFF2-40B4-BE49-F238E27FC236}">
                    <a16:creationId xmlns:a16="http://schemas.microsoft.com/office/drawing/2014/main" id="{0BD2E9EA-ED41-B643-B2A6-C8D9B9D8815F}"/>
                  </a:ext>
                </a:extLst>
              </p:cNvPr>
              <p:cNvSpPr/>
              <p:nvPr/>
            </p:nvSpPr>
            <p:spPr>
              <a:xfrm>
                <a:off x="5989425" y="1078525"/>
                <a:ext cx="119475" cy="101475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4059" extrusionOk="0">
                    <a:moveTo>
                      <a:pt x="2730" y="1"/>
                    </a:moveTo>
                    <a:cubicBezTo>
                      <a:pt x="896" y="1"/>
                      <a:pt x="0" y="2176"/>
                      <a:pt x="1280" y="3456"/>
                    </a:cubicBezTo>
                    <a:cubicBezTo>
                      <a:pt x="1696" y="3872"/>
                      <a:pt x="2207" y="4059"/>
                      <a:pt x="2709" y="4059"/>
                    </a:cubicBezTo>
                    <a:cubicBezTo>
                      <a:pt x="3749" y="4059"/>
                      <a:pt x="4749" y="3257"/>
                      <a:pt x="4778" y="2048"/>
                    </a:cubicBezTo>
                    <a:cubicBezTo>
                      <a:pt x="4778" y="897"/>
                      <a:pt x="3840" y="1"/>
                      <a:pt x="27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635;p20">
                <a:extLst>
                  <a:ext uri="{FF2B5EF4-FFF2-40B4-BE49-F238E27FC236}">
                    <a16:creationId xmlns:a16="http://schemas.microsoft.com/office/drawing/2014/main" id="{566AB7F0-9634-7140-A492-271FC7B2159C}"/>
                  </a:ext>
                </a:extLst>
              </p:cNvPr>
              <p:cNvSpPr/>
              <p:nvPr/>
            </p:nvSpPr>
            <p:spPr>
              <a:xfrm>
                <a:off x="5496675" y="1200125"/>
                <a:ext cx="224000" cy="119475"/>
              </a:xfrm>
              <a:custGeom>
                <a:avLst/>
                <a:gdLst/>
                <a:ahLst/>
                <a:cxnLst/>
                <a:rect l="l" t="t" r="r" b="b"/>
                <a:pathLst>
                  <a:path w="8960" h="4779" extrusionOk="0">
                    <a:moveTo>
                      <a:pt x="4480" y="0"/>
                    </a:moveTo>
                    <a:cubicBezTo>
                      <a:pt x="2006" y="0"/>
                      <a:pt x="1" y="1067"/>
                      <a:pt x="1" y="2389"/>
                    </a:cubicBezTo>
                    <a:cubicBezTo>
                      <a:pt x="1" y="3712"/>
                      <a:pt x="2006" y="4778"/>
                      <a:pt x="4480" y="4778"/>
                    </a:cubicBezTo>
                    <a:cubicBezTo>
                      <a:pt x="6955" y="4778"/>
                      <a:pt x="8960" y="3712"/>
                      <a:pt x="8960" y="2389"/>
                    </a:cubicBezTo>
                    <a:cubicBezTo>
                      <a:pt x="8960" y="1067"/>
                      <a:pt x="6955" y="0"/>
                      <a:pt x="44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636;p20">
                <a:extLst>
                  <a:ext uri="{FF2B5EF4-FFF2-40B4-BE49-F238E27FC236}">
                    <a16:creationId xmlns:a16="http://schemas.microsoft.com/office/drawing/2014/main" id="{632C9FE4-682B-2842-B385-88E441745ED4}"/>
                  </a:ext>
                </a:extLst>
              </p:cNvPr>
              <p:cNvSpPr/>
              <p:nvPr/>
            </p:nvSpPr>
            <p:spPr>
              <a:xfrm>
                <a:off x="5996875" y="1200125"/>
                <a:ext cx="224000" cy="119475"/>
              </a:xfrm>
              <a:custGeom>
                <a:avLst/>
                <a:gdLst/>
                <a:ahLst/>
                <a:cxnLst/>
                <a:rect l="l" t="t" r="r" b="b"/>
                <a:pathLst>
                  <a:path w="8960" h="4779" extrusionOk="0">
                    <a:moveTo>
                      <a:pt x="4480" y="0"/>
                    </a:moveTo>
                    <a:cubicBezTo>
                      <a:pt x="2006" y="0"/>
                      <a:pt x="1" y="1067"/>
                      <a:pt x="1" y="2389"/>
                    </a:cubicBezTo>
                    <a:cubicBezTo>
                      <a:pt x="1" y="3712"/>
                      <a:pt x="2006" y="4778"/>
                      <a:pt x="4480" y="4778"/>
                    </a:cubicBezTo>
                    <a:cubicBezTo>
                      <a:pt x="6954" y="4778"/>
                      <a:pt x="8960" y="3712"/>
                      <a:pt x="8960" y="2389"/>
                    </a:cubicBezTo>
                    <a:cubicBezTo>
                      <a:pt x="8960" y="1067"/>
                      <a:pt x="6954" y="0"/>
                      <a:pt x="44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637;p20">
                <a:extLst>
                  <a:ext uri="{FF2B5EF4-FFF2-40B4-BE49-F238E27FC236}">
                    <a16:creationId xmlns:a16="http://schemas.microsoft.com/office/drawing/2014/main" id="{1108828E-768F-0848-B466-9DEF031ADFE7}"/>
                  </a:ext>
                </a:extLst>
              </p:cNvPr>
              <p:cNvSpPr/>
              <p:nvPr/>
            </p:nvSpPr>
            <p:spPr>
              <a:xfrm>
                <a:off x="5779300" y="1104125"/>
                <a:ext cx="160025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6656" extrusionOk="0">
                    <a:moveTo>
                      <a:pt x="3158" y="1"/>
                    </a:moveTo>
                    <a:cubicBezTo>
                      <a:pt x="2731" y="1"/>
                      <a:pt x="342" y="43"/>
                      <a:pt x="214" y="939"/>
                    </a:cubicBezTo>
                    <a:cubicBezTo>
                      <a:pt x="129" y="1792"/>
                      <a:pt x="1963" y="2987"/>
                      <a:pt x="2945" y="3371"/>
                    </a:cubicBezTo>
                    <a:lnTo>
                      <a:pt x="2945" y="6144"/>
                    </a:lnTo>
                    <a:cubicBezTo>
                      <a:pt x="1579" y="6016"/>
                      <a:pt x="513" y="4821"/>
                      <a:pt x="556" y="3456"/>
                    </a:cubicBezTo>
                    <a:cubicBezTo>
                      <a:pt x="556" y="3328"/>
                      <a:pt x="428" y="3200"/>
                      <a:pt x="257" y="3200"/>
                    </a:cubicBezTo>
                    <a:cubicBezTo>
                      <a:pt x="129" y="3200"/>
                      <a:pt x="1" y="3328"/>
                      <a:pt x="1" y="3456"/>
                    </a:cubicBezTo>
                    <a:cubicBezTo>
                      <a:pt x="1" y="5248"/>
                      <a:pt x="1451" y="6656"/>
                      <a:pt x="3201" y="6656"/>
                    </a:cubicBezTo>
                    <a:cubicBezTo>
                      <a:pt x="4950" y="6656"/>
                      <a:pt x="6400" y="5248"/>
                      <a:pt x="6400" y="3456"/>
                    </a:cubicBezTo>
                    <a:cubicBezTo>
                      <a:pt x="6400" y="3345"/>
                      <a:pt x="6304" y="3234"/>
                      <a:pt x="6195" y="3234"/>
                    </a:cubicBezTo>
                    <a:cubicBezTo>
                      <a:pt x="6178" y="3234"/>
                      <a:pt x="6161" y="3237"/>
                      <a:pt x="6144" y="3243"/>
                    </a:cubicBezTo>
                    <a:cubicBezTo>
                      <a:pt x="5973" y="3243"/>
                      <a:pt x="5888" y="3328"/>
                      <a:pt x="5888" y="3499"/>
                    </a:cubicBezTo>
                    <a:cubicBezTo>
                      <a:pt x="5888" y="4864"/>
                      <a:pt x="4822" y="6016"/>
                      <a:pt x="3457" y="6144"/>
                    </a:cubicBezTo>
                    <a:lnTo>
                      <a:pt x="3457" y="3371"/>
                    </a:lnTo>
                    <a:cubicBezTo>
                      <a:pt x="4438" y="2987"/>
                      <a:pt x="6272" y="1792"/>
                      <a:pt x="6187" y="939"/>
                    </a:cubicBezTo>
                    <a:cubicBezTo>
                      <a:pt x="6059" y="43"/>
                      <a:pt x="3670" y="1"/>
                      <a:pt x="3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638;p20">
                <a:extLst>
                  <a:ext uri="{FF2B5EF4-FFF2-40B4-BE49-F238E27FC236}">
                    <a16:creationId xmlns:a16="http://schemas.microsoft.com/office/drawing/2014/main" id="{F17DAA2D-7E47-A643-BBCA-C29B28FF4456}"/>
                  </a:ext>
                </a:extLst>
              </p:cNvPr>
              <p:cNvSpPr/>
              <p:nvPr/>
            </p:nvSpPr>
            <p:spPr>
              <a:xfrm>
                <a:off x="4976375" y="480175"/>
                <a:ext cx="646275" cy="818675"/>
              </a:xfrm>
              <a:custGeom>
                <a:avLst/>
                <a:gdLst/>
                <a:ahLst/>
                <a:cxnLst/>
                <a:rect l="l" t="t" r="r" b="b"/>
                <a:pathLst>
                  <a:path w="25851" h="32747" extrusionOk="0">
                    <a:moveTo>
                      <a:pt x="21909" y="1"/>
                    </a:moveTo>
                    <a:cubicBezTo>
                      <a:pt x="21890" y="1"/>
                      <a:pt x="21879" y="2"/>
                      <a:pt x="21879" y="2"/>
                    </a:cubicBezTo>
                    <a:cubicBezTo>
                      <a:pt x="21879" y="2"/>
                      <a:pt x="15900" y="3490"/>
                      <a:pt x="9281" y="3490"/>
                    </a:cubicBezTo>
                    <a:cubicBezTo>
                      <a:pt x="8918" y="3490"/>
                      <a:pt x="8552" y="3480"/>
                      <a:pt x="8185" y="3458"/>
                    </a:cubicBezTo>
                    <a:cubicBezTo>
                      <a:pt x="7941" y="3441"/>
                      <a:pt x="7704" y="3433"/>
                      <a:pt x="7473" y="3433"/>
                    </a:cubicBezTo>
                    <a:cubicBezTo>
                      <a:pt x="1103" y="3433"/>
                      <a:pt x="1" y="9598"/>
                      <a:pt x="3706" y="16597"/>
                    </a:cubicBezTo>
                    <a:cubicBezTo>
                      <a:pt x="7545" y="23849"/>
                      <a:pt x="3407" y="26068"/>
                      <a:pt x="3791" y="29609"/>
                    </a:cubicBezTo>
                    <a:cubicBezTo>
                      <a:pt x="4002" y="31390"/>
                      <a:pt x="5282" y="32747"/>
                      <a:pt x="7169" y="32747"/>
                    </a:cubicBezTo>
                    <a:cubicBezTo>
                      <a:pt x="10254" y="32747"/>
                      <a:pt x="14963" y="29120"/>
                      <a:pt x="19277" y="17792"/>
                    </a:cubicBezTo>
                    <a:cubicBezTo>
                      <a:pt x="25850" y="425"/>
                      <a:pt x="22274" y="1"/>
                      <a:pt x="21909" y="1"/>
                    </a:cubicBezTo>
                    <a:close/>
                  </a:path>
                </a:pathLst>
              </a:custGeom>
              <a:solidFill>
                <a:srgbClr val="B786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639;p20">
                <a:extLst>
                  <a:ext uri="{FF2B5EF4-FFF2-40B4-BE49-F238E27FC236}">
                    <a16:creationId xmlns:a16="http://schemas.microsoft.com/office/drawing/2014/main" id="{0ABB56A6-59CE-7D48-BA7A-3820FC19B59A}"/>
                  </a:ext>
                </a:extLst>
              </p:cNvPr>
              <p:cNvSpPr/>
              <p:nvPr/>
            </p:nvSpPr>
            <p:spPr>
              <a:xfrm>
                <a:off x="6106175" y="479425"/>
                <a:ext cx="627550" cy="811325"/>
              </a:xfrm>
              <a:custGeom>
                <a:avLst/>
                <a:gdLst/>
                <a:ahLst/>
                <a:cxnLst/>
                <a:rect l="l" t="t" r="r" b="b"/>
                <a:pathLst>
                  <a:path w="25102" h="32453" extrusionOk="0">
                    <a:moveTo>
                      <a:pt x="3046" y="0"/>
                    </a:moveTo>
                    <a:cubicBezTo>
                      <a:pt x="2269" y="0"/>
                      <a:pt x="0" y="1125"/>
                      <a:pt x="5953" y="16755"/>
                    </a:cubicBezTo>
                    <a:cubicBezTo>
                      <a:pt x="10451" y="28568"/>
                      <a:pt x="15325" y="32452"/>
                      <a:pt x="18356" y="32452"/>
                    </a:cubicBezTo>
                    <a:cubicBezTo>
                      <a:pt x="20010" y="32452"/>
                      <a:pt x="21115" y="31295"/>
                      <a:pt x="21311" y="29639"/>
                    </a:cubicBezTo>
                    <a:cubicBezTo>
                      <a:pt x="21694" y="26055"/>
                      <a:pt x="17599" y="23879"/>
                      <a:pt x="21396" y="16627"/>
                    </a:cubicBezTo>
                    <a:cubicBezTo>
                      <a:pt x="25101" y="9628"/>
                      <a:pt x="23999" y="3463"/>
                      <a:pt x="17628" y="3463"/>
                    </a:cubicBezTo>
                    <a:cubicBezTo>
                      <a:pt x="17398" y="3463"/>
                      <a:pt x="17161" y="3471"/>
                      <a:pt x="16916" y="3488"/>
                    </a:cubicBezTo>
                    <a:cubicBezTo>
                      <a:pt x="16552" y="3510"/>
                      <a:pt x="16189" y="3520"/>
                      <a:pt x="15827" y="3520"/>
                    </a:cubicBezTo>
                    <a:cubicBezTo>
                      <a:pt x="9245" y="3520"/>
                      <a:pt x="3265" y="32"/>
                      <a:pt x="3265" y="32"/>
                    </a:cubicBezTo>
                    <a:cubicBezTo>
                      <a:pt x="3265" y="32"/>
                      <a:pt x="3177" y="0"/>
                      <a:pt x="3046" y="0"/>
                    </a:cubicBezTo>
                    <a:close/>
                  </a:path>
                </a:pathLst>
              </a:custGeom>
              <a:solidFill>
                <a:srgbClr val="9F64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640;p20">
                <a:extLst>
                  <a:ext uri="{FF2B5EF4-FFF2-40B4-BE49-F238E27FC236}">
                    <a16:creationId xmlns:a16="http://schemas.microsoft.com/office/drawing/2014/main" id="{46E77469-46E6-AD4E-945F-1E19FB65E8DD}"/>
                  </a:ext>
                </a:extLst>
              </p:cNvPr>
              <p:cNvSpPr/>
              <p:nvPr/>
            </p:nvSpPr>
            <p:spPr>
              <a:xfrm>
                <a:off x="4977400" y="480000"/>
                <a:ext cx="564100" cy="750000"/>
              </a:xfrm>
              <a:custGeom>
                <a:avLst/>
                <a:gdLst/>
                <a:ahLst/>
                <a:cxnLst/>
                <a:rect l="l" t="t" r="r" b="b"/>
                <a:pathLst>
                  <a:path w="22564" h="30000" extrusionOk="0">
                    <a:moveTo>
                      <a:pt x="21938" y="1"/>
                    </a:moveTo>
                    <a:cubicBezTo>
                      <a:pt x="21905" y="1"/>
                      <a:pt x="21871" y="3"/>
                      <a:pt x="21838" y="9"/>
                    </a:cubicBezTo>
                    <a:cubicBezTo>
                      <a:pt x="21838" y="9"/>
                      <a:pt x="15859" y="3497"/>
                      <a:pt x="9277" y="3497"/>
                    </a:cubicBezTo>
                    <a:cubicBezTo>
                      <a:pt x="8915" y="3497"/>
                      <a:pt x="8551" y="3487"/>
                      <a:pt x="8187" y="3465"/>
                    </a:cubicBezTo>
                    <a:cubicBezTo>
                      <a:pt x="7943" y="3448"/>
                      <a:pt x="7706" y="3440"/>
                      <a:pt x="7475" y="3440"/>
                    </a:cubicBezTo>
                    <a:cubicBezTo>
                      <a:pt x="1105" y="3440"/>
                      <a:pt x="1" y="9605"/>
                      <a:pt x="3665" y="16604"/>
                    </a:cubicBezTo>
                    <a:cubicBezTo>
                      <a:pt x="7504" y="23856"/>
                      <a:pt x="3366" y="26075"/>
                      <a:pt x="3750" y="29616"/>
                    </a:cubicBezTo>
                    <a:cubicBezTo>
                      <a:pt x="3793" y="29744"/>
                      <a:pt x="3793" y="29872"/>
                      <a:pt x="3836" y="30000"/>
                    </a:cubicBezTo>
                    <a:cubicBezTo>
                      <a:pt x="8870" y="27397"/>
                      <a:pt x="18170" y="19761"/>
                      <a:pt x="22564" y="308"/>
                    </a:cubicBezTo>
                    <a:cubicBezTo>
                      <a:pt x="22378" y="122"/>
                      <a:pt x="22160" y="1"/>
                      <a:pt x="21938" y="1"/>
                    </a:cubicBezTo>
                    <a:close/>
                  </a:path>
                </a:pathLst>
              </a:custGeom>
              <a:solidFill>
                <a:srgbClr val="9F64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641;p20">
                <a:extLst>
                  <a:ext uri="{FF2B5EF4-FFF2-40B4-BE49-F238E27FC236}">
                    <a16:creationId xmlns:a16="http://schemas.microsoft.com/office/drawing/2014/main" id="{B3A9729A-BA02-C24B-9324-CCB98CCD3DAC}"/>
                  </a:ext>
                </a:extLst>
              </p:cNvPr>
              <p:cNvSpPr/>
              <p:nvPr/>
            </p:nvSpPr>
            <p:spPr>
              <a:xfrm>
                <a:off x="6448025" y="568725"/>
                <a:ext cx="278375" cy="721900"/>
              </a:xfrm>
              <a:custGeom>
                <a:avLst/>
                <a:gdLst/>
                <a:ahLst/>
                <a:cxnLst/>
                <a:rect l="l" t="t" r="r" b="b"/>
                <a:pathLst>
                  <a:path w="11135" h="28876" extrusionOk="0">
                    <a:moveTo>
                      <a:pt x="5418" y="1"/>
                    </a:moveTo>
                    <a:lnTo>
                      <a:pt x="5418" y="1"/>
                    </a:lnTo>
                    <a:cubicBezTo>
                      <a:pt x="5631" y="1622"/>
                      <a:pt x="5589" y="3243"/>
                      <a:pt x="5205" y="4822"/>
                    </a:cubicBezTo>
                    <a:cubicBezTo>
                      <a:pt x="3797" y="10879"/>
                      <a:pt x="3413" y="14079"/>
                      <a:pt x="4096" y="21374"/>
                    </a:cubicBezTo>
                    <a:cubicBezTo>
                      <a:pt x="4513" y="25504"/>
                      <a:pt x="2197" y="26452"/>
                      <a:pt x="139" y="26452"/>
                    </a:cubicBezTo>
                    <a:cubicBezTo>
                      <a:pt x="93" y="26452"/>
                      <a:pt x="46" y="26452"/>
                      <a:pt x="0" y="26451"/>
                    </a:cubicBezTo>
                    <a:lnTo>
                      <a:pt x="0" y="26451"/>
                    </a:lnTo>
                    <a:cubicBezTo>
                      <a:pt x="1777" y="28171"/>
                      <a:pt x="3398" y="28875"/>
                      <a:pt x="4687" y="28875"/>
                    </a:cubicBezTo>
                    <a:cubicBezTo>
                      <a:pt x="6338" y="28875"/>
                      <a:pt x="7445" y="27720"/>
                      <a:pt x="7637" y="26067"/>
                    </a:cubicBezTo>
                    <a:cubicBezTo>
                      <a:pt x="8020" y="22483"/>
                      <a:pt x="3882" y="20307"/>
                      <a:pt x="7722" y="13055"/>
                    </a:cubicBezTo>
                    <a:cubicBezTo>
                      <a:pt x="11135" y="6656"/>
                      <a:pt x="10452" y="939"/>
                      <a:pt x="5418" y="1"/>
                    </a:cubicBezTo>
                    <a:close/>
                  </a:path>
                </a:pathLst>
              </a:custGeom>
              <a:solidFill>
                <a:srgbClr val="8B56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642;p20">
                <a:extLst>
                  <a:ext uri="{FF2B5EF4-FFF2-40B4-BE49-F238E27FC236}">
                    <a16:creationId xmlns:a16="http://schemas.microsoft.com/office/drawing/2014/main" id="{D63A92DB-31BE-3A47-9D39-D329FCBBA619}"/>
                  </a:ext>
                </a:extLst>
              </p:cNvPr>
              <p:cNvSpPr/>
              <p:nvPr/>
            </p:nvSpPr>
            <p:spPr>
              <a:xfrm>
                <a:off x="5073275" y="487675"/>
                <a:ext cx="509825" cy="811200"/>
              </a:xfrm>
              <a:custGeom>
                <a:avLst/>
                <a:gdLst/>
                <a:ahLst/>
                <a:cxnLst/>
                <a:rect l="l" t="t" r="r" b="b"/>
                <a:pathLst>
                  <a:path w="20393" h="32448" extrusionOk="0">
                    <a:moveTo>
                      <a:pt x="18686" y="1"/>
                    </a:moveTo>
                    <a:lnTo>
                      <a:pt x="18686" y="1"/>
                    </a:lnTo>
                    <a:cubicBezTo>
                      <a:pt x="14335" y="19454"/>
                      <a:pt x="5035" y="27090"/>
                      <a:pt x="1" y="29693"/>
                    </a:cubicBezTo>
                    <a:cubicBezTo>
                      <a:pt x="325" y="31282"/>
                      <a:pt x="1547" y="32447"/>
                      <a:pt x="3295" y="32447"/>
                    </a:cubicBezTo>
                    <a:cubicBezTo>
                      <a:pt x="6379" y="32447"/>
                      <a:pt x="11099" y="28819"/>
                      <a:pt x="15401" y="17492"/>
                    </a:cubicBezTo>
                    <a:cubicBezTo>
                      <a:pt x="20392" y="4395"/>
                      <a:pt x="19539" y="939"/>
                      <a:pt x="18686" y="1"/>
                    </a:cubicBezTo>
                    <a:close/>
                  </a:path>
                </a:pathLst>
              </a:custGeom>
              <a:solidFill>
                <a:srgbClr val="8B56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13" name="Picture 212">
            <a:extLst>
              <a:ext uri="{FF2B5EF4-FFF2-40B4-BE49-F238E27FC236}">
                <a16:creationId xmlns:a16="http://schemas.microsoft.com/office/drawing/2014/main" id="{703A510A-CD17-DF48-AA0F-63C076039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71465">
            <a:off x="947966" y="2697149"/>
            <a:ext cx="2287830" cy="2641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CCEAEB3-7088-BF48-B0E9-B15336363CEF}"/>
                  </a:ext>
                </a:extLst>
              </p14:cNvPr>
              <p14:cNvContentPartPr/>
              <p14:nvPr/>
            </p14:nvContentPartPr>
            <p14:xfrm>
              <a:off x="461570" y="231358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CCEAEB3-7088-BF48-B0E9-B15336363C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570" y="213394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6EAE80A-437F-AD4A-A2A1-C49EFA2A2319}"/>
                  </a:ext>
                </a:extLst>
              </p14:cNvPr>
              <p14:cNvContentPartPr/>
              <p14:nvPr/>
            </p14:nvContentPartPr>
            <p14:xfrm>
              <a:off x="629690" y="274918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6EAE80A-437F-AD4A-A2A1-C49EFA2A23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690" y="256918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7295407-26C6-9D4B-A7DF-90E26618A018}"/>
                  </a:ext>
                </a:extLst>
              </p14:cNvPr>
              <p14:cNvContentPartPr/>
              <p14:nvPr/>
            </p14:nvContentPartPr>
            <p14:xfrm>
              <a:off x="974210" y="240142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7295407-26C6-9D4B-A7DF-90E26618A0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210" y="222178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84CB8C7-471A-474D-A85B-FB9ADE148362}"/>
                  </a:ext>
                </a:extLst>
              </p14:cNvPr>
              <p14:cNvContentPartPr/>
              <p14:nvPr/>
            </p14:nvContentPartPr>
            <p14:xfrm>
              <a:off x="819753" y="4557703"/>
              <a:ext cx="2156400" cy="267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84CB8C7-471A-474D-A85B-FB9ADE14836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7113" y="4494703"/>
                <a:ext cx="228204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F769F3A-556C-3E48-8046-C0B90DF0319A}"/>
                  </a:ext>
                </a:extLst>
              </p14:cNvPr>
              <p14:cNvContentPartPr/>
              <p14:nvPr/>
            </p14:nvContentPartPr>
            <p14:xfrm>
              <a:off x="1085433" y="4839223"/>
              <a:ext cx="2263320" cy="259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F769F3A-556C-3E48-8046-C0B90DF031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2433" y="4776223"/>
                <a:ext cx="2388960" cy="38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0296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ox&#10;&#10;Description automatically generated with medium confidence">
            <a:extLst>
              <a:ext uri="{FF2B5EF4-FFF2-40B4-BE49-F238E27FC236}">
                <a16:creationId xmlns:a16="http://schemas.microsoft.com/office/drawing/2014/main" id="{F5DAE11B-FDE9-104B-A14A-A3A56EECB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161" y="2177768"/>
            <a:ext cx="2335839" cy="2335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3189E5-AC0A-B44D-8D1F-62CD49100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30" y="208992"/>
            <a:ext cx="8520600" cy="841800"/>
          </a:xfrm>
        </p:spPr>
        <p:txBody>
          <a:bodyPr/>
          <a:lstStyle/>
          <a:p>
            <a:r>
              <a:rPr lang="en-US" b="1" dirty="0"/>
              <a:t>Wildlife </a:t>
            </a:r>
          </a:p>
        </p:txBody>
      </p:sp>
      <p:pic>
        <p:nvPicPr>
          <p:cNvPr id="18" name="Picture 17" descr="A close up of a lion&#10;&#10;Description automatically generated with medium confidence">
            <a:extLst>
              <a:ext uri="{FF2B5EF4-FFF2-40B4-BE49-F238E27FC236}">
                <a16:creationId xmlns:a16="http://schemas.microsoft.com/office/drawing/2014/main" id="{E82C311C-CF8F-F846-96E1-3AFDF8EA7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8" y="-23560"/>
            <a:ext cx="2250367" cy="2201328"/>
          </a:xfrm>
          <a:prstGeom prst="rect">
            <a:avLst/>
          </a:prstGeom>
        </p:spPr>
      </p:pic>
      <p:pic>
        <p:nvPicPr>
          <p:cNvPr id="20" name="Picture 19" descr="A lion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97F41761-D98C-B748-8646-FBBC13AF8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167913"/>
            <a:ext cx="2345695" cy="2345695"/>
          </a:xfrm>
          <a:prstGeom prst="rect">
            <a:avLst/>
          </a:prstGeom>
        </p:spPr>
      </p:pic>
      <p:pic>
        <p:nvPicPr>
          <p:cNvPr id="24" name="Picture 23" descr="A close up of a cheetah&#10;&#10;Description automatically generated">
            <a:extLst>
              <a:ext uri="{FF2B5EF4-FFF2-40B4-BE49-F238E27FC236}">
                <a16:creationId xmlns:a16="http://schemas.microsoft.com/office/drawing/2014/main" id="{EB71A592-755B-5744-A42A-8429CB99F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450" y="2167913"/>
            <a:ext cx="2345694" cy="2345694"/>
          </a:xfrm>
          <a:prstGeom prst="rect">
            <a:avLst/>
          </a:prstGeom>
        </p:spPr>
      </p:pic>
      <p:pic>
        <p:nvPicPr>
          <p:cNvPr id="30" name="Picture 29" descr="A tiger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6842A303-E937-6B41-875A-0660C01D6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144" y="2167913"/>
            <a:ext cx="2345694" cy="2345694"/>
          </a:xfrm>
          <a:prstGeom prst="rect">
            <a:avLst/>
          </a:prstGeom>
        </p:spPr>
      </p:pic>
      <p:pic>
        <p:nvPicPr>
          <p:cNvPr id="36" name="Picture 35" descr="A white wolf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99AFE3AE-6473-9D41-B0E7-266040A26B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0838" y="2748"/>
            <a:ext cx="2203162" cy="217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92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4" name="Google Shape;3744;p57"/>
          <p:cNvSpPr txBox="1">
            <a:spLocks noGrp="1"/>
          </p:cNvSpPr>
          <p:nvPr>
            <p:ph type="title"/>
          </p:nvPr>
        </p:nvSpPr>
        <p:spPr>
          <a:xfrm>
            <a:off x="713250" y="3688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0 3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745" name="Google Shape;3745;p57"/>
          <p:cNvSpPr/>
          <p:nvPr/>
        </p:nvSpPr>
        <p:spPr>
          <a:xfrm flipH="1">
            <a:off x="805784" y="3366393"/>
            <a:ext cx="368595" cy="377774"/>
          </a:xfrm>
          <a:custGeom>
            <a:avLst/>
            <a:gdLst/>
            <a:ahLst/>
            <a:cxnLst/>
            <a:rect l="l" t="t" r="r" b="b"/>
            <a:pathLst>
              <a:path w="6706" h="6873" extrusionOk="0">
                <a:moveTo>
                  <a:pt x="3570" y="634"/>
                </a:moveTo>
                <a:lnTo>
                  <a:pt x="3737" y="2369"/>
                </a:lnTo>
                <a:lnTo>
                  <a:pt x="2669" y="2069"/>
                </a:lnTo>
                <a:lnTo>
                  <a:pt x="3570" y="634"/>
                </a:lnTo>
                <a:close/>
                <a:moveTo>
                  <a:pt x="601" y="1869"/>
                </a:moveTo>
                <a:lnTo>
                  <a:pt x="2169" y="2269"/>
                </a:lnTo>
                <a:lnTo>
                  <a:pt x="1635" y="3136"/>
                </a:lnTo>
                <a:lnTo>
                  <a:pt x="601" y="1869"/>
                </a:lnTo>
                <a:close/>
                <a:moveTo>
                  <a:pt x="4104" y="2769"/>
                </a:moveTo>
                <a:lnTo>
                  <a:pt x="6038" y="3303"/>
                </a:lnTo>
                <a:lnTo>
                  <a:pt x="4204" y="4037"/>
                </a:lnTo>
                <a:lnTo>
                  <a:pt x="4104" y="2769"/>
                </a:lnTo>
                <a:close/>
                <a:moveTo>
                  <a:pt x="2503" y="2369"/>
                </a:moveTo>
                <a:lnTo>
                  <a:pt x="3770" y="2703"/>
                </a:lnTo>
                <a:lnTo>
                  <a:pt x="3904" y="4137"/>
                </a:lnTo>
                <a:lnTo>
                  <a:pt x="2803" y="4571"/>
                </a:lnTo>
                <a:lnTo>
                  <a:pt x="1835" y="3403"/>
                </a:lnTo>
                <a:lnTo>
                  <a:pt x="2503" y="2369"/>
                </a:lnTo>
                <a:close/>
                <a:moveTo>
                  <a:pt x="1669" y="3703"/>
                </a:moveTo>
                <a:lnTo>
                  <a:pt x="2503" y="4704"/>
                </a:lnTo>
                <a:lnTo>
                  <a:pt x="568" y="5505"/>
                </a:lnTo>
                <a:lnTo>
                  <a:pt x="1669" y="3703"/>
                </a:lnTo>
                <a:close/>
                <a:moveTo>
                  <a:pt x="3937" y="4437"/>
                </a:moveTo>
                <a:lnTo>
                  <a:pt x="4137" y="6205"/>
                </a:lnTo>
                <a:lnTo>
                  <a:pt x="3036" y="4837"/>
                </a:lnTo>
                <a:lnTo>
                  <a:pt x="3937" y="4437"/>
                </a:lnTo>
                <a:close/>
                <a:moveTo>
                  <a:pt x="3703" y="1"/>
                </a:moveTo>
                <a:cubicBezTo>
                  <a:pt x="3637" y="1"/>
                  <a:pt x="3570" y="34"/>
                  <a:pt x="3537" y="67"/>
                </a:cubicBezTo>
                <a:lnTo>
                  <a:pt x="2369" y="2002"/>
                </a:lnTo>
                <a:lnTo>
                  <a:pt x="234" y="1435"/>
                </a:lnTo>
                <a:cubicBezTo>
                  <a:pt x="168" y="1435"/>
                  <a:pt x="101" y="1468"/>
                  <a:pt x="67" y="1535"/>
                </a:cubicBezTo>
                <a:cubicBezTo>
                  <a:pt x="1" y="1568"/>
                  <a:pt x="1" y="1635"/>
                  <a:pt x="67" y="1702"/>
                </a:cubicBezTo>
                <a:lnTo>
                  <a:pt x="1468" y="3436"/>
                </a:lnTo>
                <a:lnTo>
                  <a:pt x="67" y="5738"/>
                </a:lnTo>
                <a:cubicBezTo>
                  <a:pt x="8" y="5857"/>
                  <a:pt x="108" y="5977"/>
                  <a:pt x="226" y="5977"/>
                </a:cubicBezTo>
                <a:cubicBezTo>
                  <a:pt x="239" y="5977"/>
                  <a:pt x="254" y="5975"/>
                  <a:pt x="268" y="5972"/>
                </a:cubicBezTo>
                <a:lnTo>
                  <a:pt x="2736" y="4971"/>
                </a:lnTo>
                <a:lnTo>
                  <a:pt x="4237" y="6806"/>
                </a:lnTo>
                <a:cubicBezTo>
                  <a:pt x="4270" y="6839"/>
                  <a:pt x="4304" y="6839"/>
                  <a:pt x="4371" y="6872"/>
                </a:cubicBezTo>
                <a:cubicBezTo>
                  <a:pt x="4371" y="6872"/>
                  <a:pt x="4404" y="6839"/>
                  <a:pt x="4404" y="6839"/>
                </a:cubicBezTo>
                <a:cubicBezTo>
                  <a:pt x="4471" y="6806"/>
                  <a:pt x="4537" y="6739"/>
                  <a:pt x="4504" y="6672"/>
                </a:cubicBezTo>
                <a:lnTo>
                  <a:pt x="4270" y="4337"/>
                </a:lnTo>
                <a:lnTo>
                  <a:pt x="6605" y="3403"/>
                </a:lnTo>
                <a:cubicBezTo>
                  <a:pt x="6672" y="3370"/>
                  <a:pt x="6706" y="3303"/>
                  <a:pt x="6706" y="3236"/>
                </a:cubicBezTo>
                <a:cubicBezTo>
                  <a:pt x="6706" y="3170"/>
                  <a:pt x="6639" y="3103"/>
                  <a:pt x="6572" y="3103"/>
                </a:cubicBezTo>
                <a:lnTo>
                  <a:pt x="4070" y="2436"/>
                </a:lnTo>
                <a:lnTo>
                  <a:pt x="3837" y="134"/>
                </a:lnTo>
                <a:cubicBezTo>
                  <a:pt x="3837" y="67"/>
                  <a:pt x="3770" y="34"/>
                  <a:pt x="3703" y="1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6" name="Google Shape;3746;p57"/>
          <p:cNvSpPr/>
          <p:nvPr/>
        </p:nvSpPr>
        <p:spPr>
          <a:xfrm flipH="1">
            <a:off x="2525250" y="4080357"/>
            <a:ext cx="325494" cy="292408"/>
          </a:xfrm>
          <a:custGeom>
            <a:avLst/>
            <a:gdLst/>
            <a:ahLst/>
            <a:cxnLst/>
            <a:rect l="l" t="t" r="r" b="b"/>
            <a:pathLst>
              <a:path w="6739" h="6054" extrusionOk="0">
                <a:moveTo>
                  <a:pt x="4147" y="1"/>
                </a:moveTo>
                <a:cubicBezTo>
                  <a:pt x="2651" y="1"/>
                  <a:pt x="3169" y="2284"/>
                  <a:pt x="3169" y="2284"/>
                </a:cubicBezTo>
                <a:cubicBezTo>
                  <a:pt x="3169" y="2284"/>
                  <a:pt x="1962" y="1266"/>
                  <a:pt x="1084" y="1266"/>
                </a:cubicBezTo>
                <a:cubicBezTo>
                  <a:pt x="633" y="1266"/>
                  <a:pt x="268" y="1536"/>
                  <a:pt x="200" y="2351"/>
                </a:cubicBezTo>
                <a:cubicBezTo>
                  <a:pt x="0" y="4586"/>
                  <a:pt x="5004" y="6054"/>
                  <a:pt x="5004" y="6054"/>
                </a:cubicBezTo>
                <a:cubicBezTo>
                  <a:pt x="5004" y="6054"/>
                  <a:pt x="6738" y="316"/>
                  <a:pt x="4370" y="16"/>
                </a:cubicBezTo>
                <a:cubicBezTo>
                  <a:pt x="4291" y="6"/>
                  <a:pt x="4217" y="1"/>
                  <a:pt x="4147" y="1"/>
                </a:cubicBezTo>
                <a:close/>
              </a:path>
            </a:pathLst>
          </a:custGeom>
          <a:solidFill>
            <a:srgbClr val="F0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7" name="Google Shape;3747;p57"/>
          <p:cNvGrpSpPr/>
          <p:nvPr/>
        </p:nvGrpSpPr>
        <p:grpSpPr>
          <a:xfrm flipH="1">
            <a:off x="2401780" y="688825"/>
            <a:ext cx="240148" cy="252706"/>
            <a:chOff x="6095225" y="449763"/>
            <a:chExt cx="240148" cy="252706"/>
          </a:xfrm>
        </p:grpSpPr>
        <p:sp>
          <p:nvSpPr>
            <p:cNvPr id="3748" name="Google Shape;3748;p57"/>
            <p:cNvSpPr/>
            <p:nvPr/>
          </p:nvSpPr>
          <p:spPr>
            <a:xfrm>
              <a:off x="6192549" y="449763"/>
              <a:ext cx="78343" cy="252706"/>
            </a:xfrm>
            <a:custGeom>
              <a:avLst/>
              <a:gdLst/>
              <a:ahLst/>
              <a:cxnLst/>
              <a:rect l="l" t="t" r="r" b="b"/>
              <a:pathLst>
                <a:path w="1622" h="5232" extrusionOk="0">
                  <a:moveTo>
                    <a:pt x="181" y="0"/>
                  </a:moveTo>
                  <a:cubicBezTo>
                    <a:pt x="92" y="0"/>
                    <a:pt x="0" y="72"/>
                    <a:pt x="21" y="195"/>
                  </a:cubicBezTo>
                  <a:lnTo>
                    <a:pt x="1322" y="5098"/>
                  </a:lnTo>
                  <a:cubicBezTo>
                    <a:pt x="1322" y="5165"/>
                    <a:pt x="1388" y="5232"/>
                    <a:pt x="1455" y="5232"/>
                  </a:cubicBezTo>
                  <a:lnTo>
                    <a:pt x="1488" y="5198"/>
                  </a:lnTo>
                  <a:cubicBezTo>
                    <a:pt x="1588" y="5198"/>
                    <a:pt x="1622" y="5098"/>
                    <a:pt x="1622" y="5031"/>
                  </a:cubicBezTo>
                  <a:lnTo>
                    <a:pt x="321" y="95"/>
                  </a:lnTo>
                  <a:cubicBezTo>
                    <a:pt x="295" y="30"/>
                    <a:pt x="238" y="0"/>
                    <a:pt x="18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7"/>
            <p:cNvSpPr/>
            <p:nvPr/>
          </p:nvSpPr>
          <p:spPr>
            <a:xfrm>
              <a:off x="6095225" y="531630"/>
              <a:ext cx="240148" cy="80613"/>
            </a:xfrm>
            <a:custGeom>
              <a:avLst/>
              <a:gdLst/>
              <a:ahLst/>
              <a:cxnLst/>
              <a:rect l="l" t="t" r="r" b="b"/>
              <a:pathLst>
                <a:path w="4972" h="1669" extrusionOk="0">
                  <a:moveTo>
                    <a:pt x="4738" y="1"/>
                  </a:moveTo>
                  <a:lnTo>
                    <a:pt x="134" y="1335"/>
                  </a:lnTo>
                  <a:cubicBezTo>
                    <a:pt x="34" y="1368"/>
                    <a:pt x="1" y="1468"/>
                    <a:pt x="34" y="1535"/>
                  </a:cubicBezTo>
                  <a:cubicBezTo>
                    <a:pt x="34" y="1602"/>
                    <a:pt x="101" y="1669"/>
                    <a:pt x="168" y="1669"/>
                  </a:cubicBezTo>
                  <a:lnTo>
                    <a:pt x="234" y="1635"/>
                  </a:lnTo>
                  <a:lnTo>
                    <a:pt x="4838" y="301"/>
                  </a:lnTo>
                  <a:cubicBezTo>
                    <a:pt x="4904" y="301"/>
                    <a:pt x="4971" y="201"/>
                    <a:pt x="4938" y="134"/>
                  </a:cubicBezTo>
                  <a:cubicBezTo>
                    <a:pt x="4904" y="34"/>
                    <a:pt x="4838" y="1"/>
                    <a:pt x="473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7"/>
            <p:cNvSpPr/>
            <p:nvPr/>
          </p:nvSpPr>
          <p:spPr>
            <a:xfrm>
              <a:off x="6127393" y="496033"/>
              <a:ext cx="207980" cy="138766"/>
            </a:xfrm>
            <a:custGeom>
              <a:avLst/>
              <a:gdLst/>
              <a:ahLst/>
              <a:cxnLst/>
              <a:rect l="l" t="t" r="r" b="b"/>
              <a:pathLst>
                <a:path w="4306" h="2873" extrusionOk="0">
                  <a:moveTo>
                    <a:pt x="208" y="1"/>
                  </a:moveTo>
                  <a:cubicBezTo>
                    <a:pt x="83" y="1"/>
                    <a:pt x="1" y="190"/>
                    <a:pt x="135" y="271"/>
                  </a:cubicBezTo>
                  <a:lnTo>
                    <a:pt x="4038" y="2873"/>
                  </a:lnTo>
                  <a:lnTo>
                    <a:pt x="4138" y="2873"/>
                  </a:lnTo>
                  <a:cubicBezTo>
                    <a:pt x="4172" y="2873"/>
                    <a:pt x="4238" y="2873"/>
                    <a:pt x="4238" y="2806"/>
                  </a:cubicBezTo>
                  <a:cubicBezTo>
                    <a:pt x="4305" y="2739"/>
                    <a:pt x="4272" y="2639"/>
                    <a:pt x="4205" y="2606"/>
                  </a:cubicBezTo>
                  <a:lnTo>
                    <a:pt x="302" y="37"/>
                  </a:lnTo>
                  <a:cubicBezTo>
                    <a:pt x="270" y="11"/>
                    <a:pt x="238" y="1"/>
                    <a:pt x="20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7"/>
            <p:cNvSpPr/>
            <p:nvPr/>
          </p:nvSpPr>
          <p:spPr>
            <a:xfrm>
              <a:off x="6164535" y="456911"/>
              <a:ext cx="130555" cy="216577"/>
            </a:xfrm>
            <a:custGeom>
              <a:avLst/>
              <a:gdLst/>
              <a:ahLst/>
              <a:cxnLst/>
              <a:rect l="l" t="t" r="r" b="b"/>
              <a:pathLst>
                <a:path w="2703" h="4484" extrusionOk="0">
                  <a:moveTo>
                    <a:pt x="2543" y="0"/>
                  </a:moveTo>
                  <a:cubicBezTo>
                    <a:pt x="2486" y="0"/>
                    <a:pt x="2426" y="31"/>
                    <a:pt x="2402" y="80"/>
                  </a:cubicBezTo>
                  <a:lnTo>
                    <a:pt x="34" y="4250"/>
                  </a:lnTo>
                  <a:cubicBezTo>
                    <a:pt x="0" y="4316"/>
                    <a:pt x="34" y="4416"/>
                    <a:pt x="100" y="4483"/>
                  </a:cubicBezTo>
                  <a:lnTo>
                    <a:pt x="167" y="4483"/>
                  </a:lnTo>
                  <a:cubicBezTo>
                    <a:pt x="234" y="4483"/>
                    <a:pt x="267" y="4450"/>
                    <a:pt x="334" y="4416"/>
                  </a:cubicBezTo>
                  <a:lnTo>
                    <a:pt x="2669" y="247"/>
                  </a:lnTo>
                  <a:cubicBezTo>
                    <a:pt x="2702" y="180"/>
                    <a:pt x="2669" y="80"/>
                    <a:pt x="2602" y="13"/>
                  </a:cubicBezTo>
                  <a:cubicBezTo>
                    <a:pt x="2584" y="4"/>
                    <a:pt x="2564" y="0"/>
                    <a:pt x="254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10517;p66">
            <a:extLst>
              <a:ext uri="{FF2B5EF4-FFF2-40B4-BE49-F238E27FC236}">
                <a16:creationId xmlns:a16="http://schemas.microsoft.com/office/drawing/2014/main" id="{8D7367F9-2FBF-1F40-BBC0-DCD3096E3AD6}"/>
              </a:ext>
            </a:extLst>
          </p:cNvPr>
          <p:cNvGrpSpPr/>
          <p:nvPr/>
        </p:nvGrpSpPr>
        <p:grpSpPr>
          <a:xfrm>
            <a:off x="2566100" y="695973"/>
            <a:ext cx="3692846" cy="3702213"/>
            <a:chOff x="946981" y="1312434"/>
            <a:chExt cx="2850038" cy="2880682"/>
          </a:xfrm>
        </p:grpSpPr>
        <p:sp>
          <p:nvSpPr>
            <p:cNvPr id="93" name="Google Shape;10521;p66">
              <a:extLst>
                <a:ext uri="{FF2B5EF4-FFF2-40B4-BE49-F238E27FC236}">
                  <a16:creationId xmlns:a16="http://schemas.microsoft.com/office/drawing/2014/main" id="{3117E2C2-ECCF-214C-A908-9F11EF3CBFCB}"/>
                </a:ext>
              </a:extLst>
            </p:cNvPr>
            <p:cNvSpPr/>
            <p:nvPr/>
          </p:nvSpPr>
          <p:spPr>
            <a:xfrm>
              <a:off x="1018672" y="1312434"/>
              <a:ext cx="2778347" cy="2640528"/>
            </a:xfrm>
            <a:custGeom>
              <a:avLst/>
              <a:gdLst/>
              <a:ahLst/>
              <a:cxnLst/>
              <a:rect l="l" t="t" r="r" b="b"/>
              <a:pathLst>
                <a:path w="60458" h="57459" extrusionOk="0">
                  <a:moveTo>
                    <a:pt x="34561" y="2554"/>
                  </a:moveTo>
                  <a:cubicBezTo>
                    <a:pt x="35229" y="3496"/>
                    <a:pt x="35351" y="4712"/>
                    <a:pt x="34865" y="5776"/>
                  </a:cubicBezTo>
                  <a:cubicBezTo>
                    <a:pt x="34591" y="6384"/>
                    <a:pt x="34014" y="6809"/>
                    <a:pt x="33375" y="6870"/>
                  </a:cubicBezTo>
                  <a:cubicBezTo>
                    <a:pt x="33041" y="6840"/>
                    <a:pt x="32798" y="6597"/>
                    <a:pt x="32737" y="6293"/>
                  </a:cubicBezTo>
                  <a:cubicBezTo>
                    <a:pt x="32494" y="5381"/>
                    <a:pt x="33011" y="3557"/>
                    <a:pt x="34530" y="2554"/>
                  </a:cubicBezTo>
                  <a:close/>
                  <a:moveTo>
                    <a:pt x="24834" y="4317"/>
                  </a:moveTo>
                  <a:cubicBezTo>
                    <a:pt x="26232" y="5502"/>
                    <a:pt x="26901" y="6779"/>
                    <a:pt x="26658" y="7326"/>
                  </a:cubicBezTo>
                  <a:cubicBezTo>
                    <a:pt x="26567" y="7569"/>
                    <a:pt x="26323" y="7691"/>
                    <a:pt x="25928" y="7691"/>
                  </a:cubicBezTo>
                  <a:cubicBezTo>
                    <a:pt x="25872" y="7697"/>
                    <a:pt x="25817" y="7700"/>
                    <a:pt x="25762" y="7700"/>
                  </a:cubicBezTo>
                  <a:cubicBezTo>
                    <a:pt x="25278" y="7700"/>
                    <a:pt x="24833" y="7465"/>
                    <a:pt x="24561" y="7083"/>
                  </a:cubicBezTo>
                  <a:cubicBezTo>
                    <a:pt x="24196" y="6475"/>
                    <a:pt x="24287" y="5472"/>
                    <a:pt x="24804" y="4317"/>
                  </a:cubicBezTo>
                  <a:close/>
                  <a:moveTo>
                    <a:pt x="42676" y="5837"/>
                  </a:moveTo>
                  <a:cubicBezTo>
                    <a:pt x="43163" y="7174"/>
                    <a:pt x="43223" y="8481"/>
                    <a:pt x="42828" y="9059"/>
                  </a:cubicBezTo>
                  <a:cubicBezTo>
                    <a:pt x="42707" y="9256"/>
                    <a:pt x="42517" y="9355"/>
                    <a:pt x="42277" y="9355"/>
                  </a:cubicBezTo>
                  <a:cubicBezTo>
                    <a:pt x="42038" y="9355"/>
                    <a:pt x="41749" y="9256"/>
                    <a:pt x="41430" y="9059"/>
                  </a:cubicBezTo>
                  <a:cubicBezTo>
                    <a:pt x="41187" y="8937"/>
                    <a:pt x="41065" y="8694"/>
                    <a:pt x="41065" y="8420"/>
                  </a:cubicBezTo>
                  <a:cubicBezTo>
                    <a:pt x="41005" y="7691"/>
                    <a:pt x="41673" y="6657"/>
                    <a:pt x="42676" y="5837"/>
                  </a:cubicBezTo>
                  <a:close/>
                  <a:moveTo>
                    <a:pt x="15655" y="7052"/>
                  </a:moveTo>
                  <a:lnTo>
                    <a:pt x="15655" y="7052"/>
                  </a:lnTo>
                  <a:cubicBezTo>
                    <a:pt x="17387" y="7478"/>
                    <a:pt x="17934" y="8451"/>
                    <a:pt x="17843" y="9211"/>
                  </a:cubicBezTo>
                  <a:cubicBezTo>
                    <a:pt x="17843" y="9727"/>
                    <a:pt x="17478" y="10183"/>
                    <a:pt x="16962" y="10244"/>
                  </a:cubicBezTo>
                  <a:cubicBezTo>
                    <a:pt x="16879" y="10260"/>
                    <a:pt x="16796" y="10267"/>
                    <a:pt x="16715" y="10267"/>
                  </a:cubicBezTo>
                  <a:cubicBezTo>
                    <a:pt x="16316" y="10267"/>
                    <a:pt x="15942" y="10086"/>
                    <a:pt x="15715" y="9758"/>
                  </a:cubicBezTo>
                  <a:cubicBezTo>
                    <a:pt x="15320" y="9211"/>
                    <a:pt x="15290" y="8208"/>
                    <a:pt x="15655" y="7052"/>
                  </a:cubicBezTo>
                  <a:close/>
                  <a:moveTo>
                    <a:pt x="50458" y="8755"/>
                  </a:moveTo>
                  <a:cubicBezTo>
                    <a:pt x="50579" y="8755"/>
                    <a:pt x="50731" y="8755"/>
                    <a:pt x="50853" y="8785"/>
                  </a:cubicBezTo>
                  <a:cubicBezTo>
                    <a:pt x="50914" y="9910"/>
                    <a:pt x="50518" y="11004"/>
                    <a:pt x="49789" y="11855"/>
                  </a:cubicBezTo>
                  <a:cubicBezTo>
                    <a:pt x="49468" y="12221"/>
                    <a:pt x="49131" y="12398"/>
                    <a:pt x="48815" y="12398"/>
                  </a:cubicBezTo>
                  <a:cubicBezTo>
                    <a:pt x="48711" y="12398"/>
                    <a:pt x="48610" y="12379"/>
                    <a:pt x="48512" y="12341"/>
                  </a:cubicBezTo>
                  <a:cubicBezTo>
                    <a:pt x="48026" y="12098"/>
                    <a:pt x="47813" y="11460"/>
                    <a:pt x="47965" y="10730"/>
                  </a:cubicBezTo>
                  <a:cubicBezTo>
                    <a:pt x="48239" y="9575"/>
                    <a:pt x="49242" y="8755"/>
                    <a:pt x="50458" y="8755"/>
                  </a:cubicBezTo>
                  <a:close/>
                  <a:moveTo>
                    <a:pt x="9059" y="14347"/>
                  </a:moveTo>
                  <a:cubicBezTo>
                    <a:pt x="11642" y="14560"/>
                    <a:pt x="13284" y="15685"/>
                    <a:pt x="13253" y="16384"/>
                  </a:cubicBezTo>
                  <a:cubicBezTo>
                    <a:pt x="13253" y="16749"/>
                    <a:pt x="12737" y="16961"/>
                    <a:pt x="11916" y="16992"/>
                  </a:cubicBezTo>
                  <a:lnTo>
                    <a:pt x="11855" y="16992"/>
                  </a:lnTo>
                  <a:cubicBezTo>
                    <a:pt x="10791" y="16992"/>
                    <a:pt x="9727" y="15989"/>
                    <a:pt x="9059" y="14347"/>
                  </a:cubicBezTo>
                  <a:close/>
                  <a:moveTo>
                    <a:pt x="55990" y="14013"/>
                  </a:moveTo>
                  <a:lnTo>
                    <a:pt x="55990" y="14013"/>
                  </a:lnTo>
                  <a:cubicBezTo>
                    <a:pt x="56294" y="15199"/>
                    <a:pt x="56172" y="16232"/>
                    <a:pt x="55686" y="16961"/>
                  </a:cubicBezTo>
                  <a:cubicBezTo>
                    <a:pt x="55230" y="17600"/>
                    <a:pt x="54500" y="17995"/>
                    <a:pt x="53710" y="18056"/>
                  </a:cubicBezTo>
                  <a:cubicBezTo>
                    <a:pt x="53564" y="18076"/>
                    <a:pt x="53430" y="18085"/>
                    <a:pt x="53308" y="18085"/>
                  </a:cubicBezTo>
                  <a:cubicBezTo>
                    <a:pt x="52868" y="18085"/>
                    <a:pt x="52576" y="17959"/>
                    <a:pt x="52433" y="17721"/>
                  </a:cubicBezTo>
                  <a:cubicBezTo>
                    <a:pt x="52251" y="17417"/>
                    <a:pt x="52342" y="16870"/>
                    <a:pt x="52677" y="16293"/>
                  </a:cubicBezTo>
                  <a:cubicBezTo>
                    <a:pt x="53315" y="15199"/>
                    <a:pt x="54683" y="14043"/>
                    <a:pt x="55990" y="14013"/>
                  </a:cubicBezTo>
                  <a:close/>
                  <a:moveTo>
                    <a:pt x="6505" y="21764"/>
                  </a:moveTo>
                  <a:cubicBezTo>
                    <a:pt x="7995" y="21764"/>
                    <a:pt x="8785" y="22524"/>
                    <a:pt x="8785" y="23253"/>
                  </a:cubicBezTo>
                  <a:cubicBezTo>
                    <a:pt x="8785" y="23740"/>
                    <a:pt x="8329" y="24287"/>
                    <a:pt x="7326" y="24287"/>
                  </a:cubicBezTo>
                  <a:cubicBezTo>
                    <a:pt x="7083" y="24256"/>
                    <a:pt x="6809" y="24226"/>
                    <a:pt x="6566" y="24196"/>
                  </a:cubicBezTo>
                  <a:cubicBezTo>
                    <a:pt x="5958" y="24044"/>
                    <a:pt x="5198" y="23253"/>
                    <a:pt x="4591" y="22098"/>
                  </a:cubicBezTo>
                  <a:cubicBezTo>
                    <a:pt x="5198" y="21886"/>
                    <a:pt x="5837" y="21794"/>
                    <a:pt x="6505" y="21764"/>
                  </a:cubicBezTo>
                  <a:close/>
                  <a:moveTo>
                    <a:pt x="56871" y="21703"/>
                  </a:moveTo>
                  <a:cubicBezTo>
                    <a:pt x="57388" y="21703"/>
                    <a:pt x="57874" y="21825"/>
                    <a:pt x="58330" y="22068"/>
                  </a:cubicBezTo>
                  <a:cubicBezTo>
                    <a:pt x="57661" y="23740"/>
                    <a:pt x="56567" y="24804"/>
                    <a:pt x="55503" y="24804"/>
                  </a:cubicBezTo>
                  <a:cubicBezTo>
                    <a:pt x="55169" y="24804"/>
                    <a:pt x="54804" y="24682"/>
                    <a:pt x="54500" y="24500"/>
                  </a:cubicBezTo>
                  <a:cubicBezTo>
                    <a:pt x="54014" y="24196"/>
                    <a:pt x="53832" y="23800"/>
                    <a:pt x="53953" y="23345"/>
                  </a:cubicBezTo>
                  <a:cubicBezTo>
                    <a:pt x="54227" y="22463"/>
                    <a:pt x="55595" y="21703"/>
                    <a:pt x="56871" y="21703"/>
                  </a:cubicBezTo>
                  <a:close/>
                  <a:moveTo>
                    <a:pt x="56345" y="29503"/>
                  </a:moveTo>
                  <a:cubicBezTo>
                    <a:pt x="56389" y="29503"/>
                    <a:pt x="56433" y="29507"/>
                    <a:pt x="56476" y="29515"/>
                  </a:cubicBezTo>
                  <a:cubicBezTo>
                    <a:pt x="57449" y="29545"/>
                    <a:pt x="58269" y="30184"/>
                    <a:pt x="58604" y="31095"/>
                  </a:cubicBezTo>
                  <a:cubicBezTo>
                    <a:pt x="58269" y="31369"/>
                    <a:pt x="57874" y="31491"/>
                    <a:pt x="57449" y="31491"/>
                  </a:cubicBezTo>
                  <a:cubicBezTo>
                    <a:pt x="56993" y="31491"/>
                    <a:pt x="56537" y="31339"/>
                    <a:pt x="56202" y="31065"/>
                  </a:cubicBezTo>
                  <a:cubicBezTo>
                    <a:pt x="55716" y="30639"/>
                    <a:pt x="55503" y="30244"/>
                    <a:pt x="55595" y="29940"/>
                  </a:cubicBezTo>
                  <a:cubicBezTo>
                    <a:pt x="55753" y="29676"/>
                    <a:pt x="56050" y="29503"/>
                    <a:pt x="56345" y="29503"/>
                  </a:cubicBezTo>
                  <a:close/>
                  <a:moveTo>
                    <a:pt x="5419" y="30638"/>
                  </a:moveTo>
                  <a:cubicBezTo>
                    <a:pt x="5940" y="30638"/>
                    <a:pt x="6422" y="30965"/>
                    <a:pt x="6597" y="31460"/>
                  </a:cubicBezTo>
                  <a:cubicBezTo>
                    <a:pt x="6718" y="31916"/>
                    <a:pt x="6475" y="32342"/>
                    <a:pt x="5837" y="32676"/>
                  </a:cubicBezTo>
                  <a:cubicBezTo>
                    <a:pt x="5641" y="32788"/>
                    <a:pt x="5413" y="32843"/>
                    <a:pt x="5165" y="32843"/>
                  </a:cubicBezTo>
                  <a:cubicBezTo>
                    <a:pt x="4604" y="32843"/>
                    <a:pt x="3936" y="32564"/>
                    <a:pt x="3284" y="32038"/>
                  </a:cubicBezTo>
                  <a:cubicBezTo>
                    <a:pt x="4104" y="30822"/>
                    <a:pt x="4925" y="30639"/>
                    <a:pt x="5350" y="30639"/>
                  </a:cubicBezTo>
                  <a:cubicBezTo>
                    <a:pt x="5373" y="30638"/>
                    <a:pt x="5396" y="30638"/>
                    <a:pt x="5419" y="30638"/>
                  </a:cubicBezTo>
                  <a:close/>
                  <a:moveTo>
                    <a:pt x="55625" y="37175"/>
                  </a:moveTo>
                  <a:cubicBezTo>
                    <a:pt x="56415" y="37175"/>
                    <a:pt x="57023" y="37722"/>
                    <a:pt x="57297" y="38633"/>
                  </a:cubicBezTo>
                  <a:cubicBezTo>
                    <a:pt x="56689" y="39606"/>
                    <a:pt x="55990" y="40153"/>
                    <a:pt x="55443" y="40153"/>
                  </a:cubicBezTo>
                  <a:cubicBezTo>
                    <a:pt x="54895" y="40153"/>
                    <a:pt x="54439" y="39667"/>
                    <a:pt x="54105" y="38664"/>
                  </a:cubicBezTo>
                  <a:cubicBezTo>
                    <a:pt x="54014" y="38390"/>
                    <a:pt x="54044" y="38086"/>
                    <a:pt x="54257" y="37843"/>
                  </a:cubicBezTo>
                  <a:cubicBezTo>
                    <a:pt x="54561" y="37418"/>
                    <a:pt x="55078" y="37175"/>
                    <a:pt x="55625" y="37175"/>
                  </a:cubicBezTo>
                  <a:close/>
                  <a:moveTo>
                    <a:pt x="9483" y="39299"/>
                  </a:moveTo>
                  <a:cubicBezTo>
                    <a:pt x="9727" y="39299"/>
                    <a:pt x="9914" y="39472"/>
                    <a:pt x="9971" y="39697"/>
                  </a:cubicBezTo>
                  <a:cubicBezTo>
                    <a:pt x="10001" y="39880"/>
                    <a:pt x="9940" y="40062"/>
                    <a:pt x="9819" y="40184"/>
                  </a:cubicBezTo>
                  <a:cubicBezTo>
                    <a:pt x="9484" y="40640"/>
                    <a:pt x="8512" y="40913"/>
                    <a:pt x="7357" y="40913"/>
                  </a:cubicBezTo>
                  <a:lnTo>
                    <a:pt x="6992" y="40913"/>
                  </a:lnTo>
                  <a:cubicBezTo>
                    <a:pt x="7812" y="39880"/>
                    <a:pt x="8846" y="39302"/>
                    <a:pt x="9423" y="39302"/>
                  </a:cubicBezTo>
                  <a:cubicBezTo>
                    <a:pt x="9444" y="39300"/>
                    <a:pt x="9463" y="39299"/>
                    <a:pt x="9483" y="39299"/>
                  </a:cubicBezTo>
                  <a:close/>
                  <a:moveTo>
                    <a:pt x="51135" y="44860"/>
                  </a:moveTo>
                  <a:cubicBezTo>
                    <a:pt x="51162" y="44860"/>
                    <a:pt x="51190" y="44862"/>
                    <a:pt x="51218" y="44865"/>
                  </a:cubicBezTo>
                  <a:cubicBezTo>
                    <a:pt x="52099" y="44865"/>
                    <a:pt x="53345" y="45685"/>
                    <a:pt x="53528" y="47235"/>
                  </a:cubicBezTo>
                  <a:cubicBezTo>
                    <a:pt x="53132" y="47479"/>
                    <a:pt x="52677" y="47631"/>
                    <a:pt x="52190" y="47631"/>
                  </a:cubicBezTo>
                  <a:cubicBezTo>
                    <a:pt x="51521" y="47631"/>
                    <a:pt x="50914" y="47205"/>
                    <a:pt x="50670" y="46567"/>
                  </a:cubicBezTo>
                  <a:cubicBezTo>
                    <a:pt x="50397" y="45989"/>
                    <a:pt x="50336" y="45503"/>
                    <a:pt x="50518" y="45199"/>
                  </a:cubicBezTo>
                  <a:cubicBezTo>
                    <a:pt x="50655" y="44980"/>
                    <a:pt x="50890" y="44860"/>
                    <a:pt x="51135" y="44860"/>
                  </a:cubicBezTo>
                  <a:close/>
                  <a:moveTo>
                    <a:pt x="14165" y="47175"/>
                  </a:moveTo>
                  <a:cubicBezTo>
                    <a:pt x="14348" y="47175"/>
                    <a:pt x="14500" y="47266"/>
                    <a:pt x="14621" y="47418"/>
                  </a:cubicBezTo>
                  <a:cubicBezTo>
                    <a:pt x="14864" y="47631"/>
                    <a:pt x="14955" y="47965"/>
                    <a:pt x="14864" y="48299"/>
                  </a:cubicBezTo>
                  <a:cubicBezTo>
                    <a:pt x="14712" y="48907"/>
                    <a:pt x="13922" y="49515"/>
                    <a:pt x="12919" y="49819"/>
                  </a:cubicBezTo>
                  <a:cubicBezTo>
                    <a:pt x="12919" y="48846"/>
                    <a:pt x="13193" y="47904"/>
                    <a:pt x="13648" y="47448"/>
                  </a:cubicBezTo>
                  <a:cubicBezTo>
                    <a:pt x="13770" y="47296"/>
                    <a:pt x="13952" y="47205"/>
                    <a:pt x="14135" y="47175"/>
                  </a:cubicBezTo>
                  <a:close/>
                  <a:moveTo>
                    <a:pt x="43923" y="51004"/>
                  </a:moveTo>
                  <a:cubicBezTo>
                    <a:pt x="44348" y="51035"/>
                    <a:pt x="44743" y="51339"/>
                    <a:pt x="44895" y="51734"/>
                  </a:cubicBezTo>
                  <a:cubicBezTo>
                    <a:pt x="45230" y="52433"/>
                    <a:pt x="45078" y="53284"/>
                    <a:pt x="44500" y="54044"/>
                  </a:cubicBezTo>
                  <a:cubicBezTo>
                    <a:pt x="43923" y="54014"/>
                    <a:pt x="43406" y="53770"/>
                    <a:pt x="43041" y="53345"/>
                  </a:cubicBezTo>
                  <a:cubicBezTo>
                    <a:pt x="42828" y="52950"/>
                    <a:pt x="42798" y="52494"/>
                    <a:pt x="42920" y="52068"/>
                  </a:cubicBezTo>
                  <a:cubicBezTo>
                    <a:pt x="43102" y="51369"/>
                    <a:pt x="43467" y="51004"/>
                    <a:pt x="43923" y="51004"/>
                  </a:cubicBezTo>
                  <a:close/>
                  <a:moveTo>
                    <a:pt x="22129" y="51460"/>
                  </a:moveTo>
                  <a:cubicBezTo>
                    <a:pt x="22463" y="51460"/>
                    <a:pt x="23010" y="51521"/>
                    <a:pt x="23071" y="51886"/>
                  </a:cubicBezTo>
                  <a:cubicBezTo>
                    <a:pt x="23193" y="52494"/>
                    <a:pt x="22159" y="53619"/>
                    <a:pt x="20609" y="54257"/>
                  </a:cubicBezTo>
                  <a:cubicBezTo>
                    <a:pt x="20244" y="53710"/>
                    <a:pt x="20184" y="53011"/>
                    <a:pt x="20457" y="52403"/>
                  </a:cubicBezTo>
                  <a:cubicBezTo>
                    <a:pt x="20700" y="51886"/>
                    <a:pt x="21187" y="51552"/>
                    <a:pt x="21734" y="51460"/>
                  </a:cubicBezTo>
                  <a:close/>
                  <a:moveTo>
                    <a:pt x="31977" y="53740"/>
                  </a:moveTo>
                  <a:cubicBezTo>
                    <a:pt x="32737" y="53770"/>
                    <a:pt x="33223" y="54074"/>
                    <a:pt x="33314" y="54561"/>
                  </a:cubicBezTo>
                  <a:cubicBezTo>
                    <a:pt x="33436" y="55138"/>
                    <a:pt x="32889" y="56020"/>
                    <a:pt x="31521" y="56567"/>
                  </a:cubicBezTo>
                  <a:cubicBezTo>
                    <a:pt x="30427" y="56050"/>
                    <a:pt x="30153" y="55321"/>
                    <a:pt x="30275" y="54774"/>
                  </a:cubicBezTo>
                  <a:cubicBezTo>
                    <a:pt x="30396" y="54166"/>
                    <a:pt x="31065" y="53740"/>
                    <a:pt x="31886" y="53740"/>
                  </a:cubicBezTo>
                  <a:close/>
                  <a:moveTo>
                    <a:pt x="30275" y="305"/>
                  </a:moveTo>
                  <a:cubicBezTo>
                    <a:pt x="30761" y="305"/>
                    <a:pt x="31278" y="396"/>
                    <a:pt x="31734" y="578"/>
                  </a:cubicBezTo>
                  <a:cubicBezTo>
                    <a:pt x="32767" y="913"/>
                    <a:pt x="33679" y="1551"/>
                    <a:pt x="34378" y="2372"/>
                  </a:cubicBezTo>
                  <a:cubicBezTo>
                    <a:pt x="32707" y="3435"/>
                    <a:pt x="32220" y="5381"/>
                    <a:pt x="32494" y="6384"/>
                  </a:cubicBezTo>
                  <a:cubicBezTo>
                    <a:pt x="32555" y="6840"/>
                    <a:pt x="32919" y="7174"/>
                    <a:pt x="33375" y="7174"/>
                  </a:cubicBezTo>
                  <a:cubicBezTo>
                    <a:pt x="34135" y="7113"/>
                    <a:pt x="34834" y="6627"/>
                    <a:pt x="35108" y="5928"/>
                  </a:cubicBezTo>
                  <a:cubicBezTo>
                    <a:pt x="35655" y="4803"/>
                    <a:pt x="35533" y="3466"/>
                    <a:pt x="34804" y="2432"/>
                  </a:cubicBezTo>
                  <a:cubicBezTo>
                    <a:pt x="35440" y="2086"/>
                    <a:pt x="36179" y="1910"/>
                    <a:pt x="36995" y="1910"/>
                  </a:cubicBezTo>
                  <a:cubicBezTo>
                    <a:pt x="37895" y="1910"/>
                    <a:pt x="38888" y="2123"/>
                    <a:pt x="39941" y="2554"/>
                  </a:cubicBezTo>
                  <a:cubicBezTo>
                    <a:pt x="41005" y="2949"/>
                    <a:pt x="41977" y="4074"/>
                    <a:pt x="42585" y="5594"/>
                  </a:cubicBezTo>
                  <a:cubicBezTo>
                    <a:pt x="41461" y="6475"/>
                    <a:pt x="40731" y="7600"/>
                    <a:pt x="40792" y="8451"/>
                  </a:cubicBezTo>
                  <a:cubicBezTo>
                    <a:pt x="40792" y="8815"/>
                    <a:pt x="40974" y="9150"/>
                    <a:pt x="41309" y="9332"/>
                  </a:cubicBezTo>
                  <a:cubicBezTo>
                    <a:pt x="41582" y="9515"/>
                    <a:pt x="41916" y="9636"/>
                    <a:pt x="42281" y="9636"/>
                  </a:cubicBezTo>
                  <a:cubicBezTo>
                    <a:pt x="42303" y="9638"/>
                    <a:pt x="42326" y="9639"/>
                    <a:pt x="42348" y="9639"/>
                  </a:cubicBezTo>
                  <a:cubicBezTo>
                    <a:pt x="42629" y="9639"/>
                    <a:pt x="42902" y="9466"/>
                    <a:pt x="43071" y="9241"/>
                  </a:cubicBezTo>
                  <a:cubicBezTo>
                    <a:pt x="43527" y="8572"/>
                    <a:pt x="43467" y="7144"/>
                    <a:pt x="42920" y="5685"/>
                  </a:cubicBezTo>
                  <a:cubicBezTo>
                    <a:pt x="43831" y="4986"/>
                    <a:pt x="44926" y="4621"/>
                    <a:pt x="46050" y="4590"/>
                  </a:cubicBezTo>
                  <a:cubicBezTo>
                    <a:pt x="46567" y="4590"/>
                    <a:pt x="47084" y="4682"/>
                    <a:pt x="47570" y="4864"/>
                  </a:cubicBezTo>
                  <a:cubicBezTo>
                    <a:pt x="50002" y="5776"/>
                    <a:pt x="50701" y="7326"/>
                    <a:pt x="50853" y="8511"/>
                  </a:cubicBezTo>
                  <a:cubicBezTo>
                    <a:pt x="50715" y="8491"/>
                    <a:pt x="50578" y="8482"/>
                    <a:pt x="50442" y="8482"/>
                  </a:cubicBezTo>
                  <a:cubicBezTo>
                    <a:pt x="49144" y="8482"/>
                    <a:pt x="47994" y="9379"/>
                    <a:pt x="47692" y="10700"/>
                  </a:cubicBezTo>
                  <a:cubicBezTo>
                    <a:pt x="47509" y="11521"/>
                    <a:pt x="47783" y="12281"/>
                    <a:pt x="48391" y="12584"/>
                  </a:cubicBezTo>
                  <a:cubicBezTo>
                    <a:pt x="48512" y="12645"/>
                    <a:pt x="48664" y="12676"/>
                    <a:pt x="48816" y="12676"/>
                  </a:cubicBezTo>
                  <a:cubicBezTo>
                    <a:pt x="49272" y="12645"/>
                    <a:pt x="49698" y="12402"/>
                    <a:pt x="50002" y="12037"/>
                  </a:cubicBezTo>
                  <a:cubicBezTo>
                    <a:pt x="50762" y="11156"/>
                    <a:pt x="51187" y="10001"/>
                    <a:pt x="51157" y="8815"/>
                  </a:cubicBezTo>
                  <a:lnTo>
                    <a:pt x="51157" y="8815"/>
                  </a:lnTo>
                  <a:cubicBezTo>
                    <a:pt x="51552" y="8937"/>
                    <a:pt x="51977" y="9089"/>
                    <a:pt x="52342" y="9302"/>
                  </a:cubicBezTo>
                  <a:cubicBezTo>
                    <a:pt x="54044" y="10274"/>
                    <a:pt x="55291" y="11825"/>
                    <a:pt x="55898" y="13679"/>
                  </a:cubicBezTo>
                  <a:cubicBezTo>
                    <a:pt x="54500" y="13740"/>
                    <a:pt x="53072" y="14955"/>
                    <a:pt x="52433" y="16110"/>
                  </a:cubicBezTo>
                  <a:cubicBezTo>
                    <a:pt x="52008" y="16809"/>
                    <a:pt x="51917" y="17417"/>
                    <a:pt x="52160" y="17813"/>
                  </a:cubicBezTo>
                  <a:cubicBezTo>
                    <a:pt x="52281" y="18056"/>
                    <a:pt x="52585" y="18329"/>
                    <a:pt x="53315" y="18329"/>
                  </a:cubicBezTo>
                  <a:cubicBezTo>
                    <a:pt x="53436" y="18329"/>
                    <a:pt x="53588" y="18329"/>
                    <a:pt x="53710" y="18299"/>
                  </a:cubicBezTo>
                  <a:cubicBezTo>
                    <a:pt x="54591" y="18238"/>
                    <a:pt x="55412" y="17782"/>
                    <a:pt x="55929" y="17083"/>
                  </a:cubicBezTo>
                  <a:cubicBezTo>
                    <a:pt x="56446" y="16293"/>
                    <a:pt x="56567" y="15199"/>
                    <a:pt x="56263" y="13983"/>
                  </a:cubicBezTo>
                  <a:lnTo>
                    <a:pt x="56263" y="13983"/>
                  </a:lnTo>
                  <a:cubicBezTo>
                    <a:pt x="56962" y="14074"/>
                    <a:pt x="57540" y="14530"/>
                    <a:pt x="57996" y="15320"/>
                  </a:cubicBezTo>
                  <a:cubicBezTo>
                    <a:pt x="59151" y="17509"/>
                    <a:pt x="58968" y="20062"/>
                    <a:pt x="58391" y="21764"/>
                  </a:cubicBezTo>
                  <a:cubicBezTo>
                    <a:pt x="57935" y="21521"/>
                    <a:pt x="57418" y="21369"/>
                    <a:pt x="56871" y="21369"/>
                  </a:cubicBezTo>
                  <a:cubicBezTo>
                    <a:pt x="55443" y="21369"/>
                    <a:pt x="53984" y="22220"/>
                    <a:pt x="53680" y="23223"/>
                  </a:cubicBezTo>
                  <a:cubicBezTo>
                    <a:pt x="53528" y="23800"/>
                    <a:pt x="53740" y="24317"/>
                    <a:pt x="54348" y="24712"/>
                  </a:cubicBezTo>
                  <a:cubicBezTo>
                    <a:pt x="54683" y="24955"/>
                    <a:pt x="55108" y="25077"/>
                    <a:pt x="55503" y="25077"/>
                  </a:cubicBezTo>
                  <a:cubicBezTo>
                    <a:pt x="56689" y="25077"/>
                    <a:pt x="57844" y="23983"/>
                    <a:pt x="58543" y="22220"/>
                  </a:cubicBezTo>
                  <a:cubicBezTo>
                    <a:pt x="59333" y="22797"/>
                    <a:pt x="59820" y="23892"/>
                    <a:pt x="59911" y="25351"/>
                  </a:cubicBezTo>
                  <a:cubicBezTo>
                    <a:pt x="60154" y="28694"/>
                    <a:pt x="59485" y="30184"/>
                    <a:pt x="58816" y="30883"/>
                  </a:cubicBezTo>
                  <a:cubicBezTo>
                    <a:pt x="58452" y="29910"/>
                    <a:pt x="57509" y="29241"/>
                    <a:pt x="56476" y="29211"/>
                  </a:cubicBezTo>
                  <a:cubicBezTo>
                    <a:pt x="56426" y="29205"/>
                    <a:pt x="56377" y="29202"/>
                    <a:pt x="56328" y="29202"/>
                  </a:cubicBezTo>
                  <a:cubicBezTo>
                    <a:pt x="55899" y="29202"/>
                    <a:pt x="55512" y="29437"/>
                    <a:pt x="55321" y="29819"/>
                  </a:cubicBezTo>
                  <a:cubicBezTo>
                    <a:pt x="55230" y="30062"/>
                    <a:pt x="55199" y="30579"/>
                    <a:pt x="55990" y="31247"/>
                  </a:cubicBezTo>
                  <a:cubicBezTo>
                    <a:pt x="56415" y="31582"/>
                    <a:pt x="56902" y="31764"/>
                    <a:pt x="57449" y="31764"/>
                  </a:cubicBezTo>
                  <a:cubicBezTo>
                    <a:pt x="57905" y="31764"/>
                    <a:pt x="58330" y="31612"/>
                    <a:pt x="58695" y="31369"/>
                  </a:cubicBezTo>
                  <a:cubicBezTo>
                    <a:pt x="58877" y="32007"/>
                    <a:pt x="58938" y="32646"/>
                    <a:pt x="58877" y="33314"/>
                  </a:cubicBezTo>
                  <a:cubicBezTo>
                    <a:pt x="58725" y="35047"/>
                    <a:pt x="58269" y="36749"/>
                    <a:pt x="57479" y="38299"/>
                  </a:cubicBezTo>
                  <a:cubicBezTo>
                    <a:pt x="56993" y="37023"/>
                    <a:pt x="56050" y="36871"/>
                    <a:pt x="55625" y="36871"/>
                  </a:cubicBezTo>
                  <a:cubicBezTo>
                    <a:pt x="54987" y="36871"/>
                    <a:pt x="54379" y="37175"/>
                    <a:pt x="54014" y="37661"/>
                  </a:cubicBezTo>
                  <a:cubicBezTo>
                    <a:pt x="53771" y="37965"/>
                    <a:pt x="53710" y="38390"/>
                    <a:pt x="53832" y="38755"/>
                  </a:cubicBezTo>
                  <a:cubicBezTo>
                    <a:pt x="54318" y="40153"/>
                    <a:pt x="54987" y="40427"/>
                    <a:pt x="55443" y="40427"/>
                  </a:cubicBezTo>
                  <a:cubicBezTo>
                    <a:pt x="56081" y="40427"/>
                    <a:pt x="56750" y="39941"/>
                    <a:pt x="57357" y="38998"/>
                  </a:cubicBezTo>
                  <a:cubicBezTo>
                    <a:pt x="57449" y="39424"/>
                    <a:pt x="57479" y="39819"/>
                    <a:pt x="57449" y="40244"/>
                  </a:cubicBezTo>
                  <a:cubicBezTo>
                    <a:pt x="57388" y="43071"/>
                    <a:pt x="55564" y="45868"/>
                    <a:pt x="53801" y="47023"/>
                  </a:cubicBezTo>
                  <a:cubicBezTo>
                    <a:pt x="53649" y="45716"/>
                    <a:pt x="52555" y="44682"/>
                    <a:pt x="51218" y="44561"/>
                  </a:cubicBezTo>
                  <a:cubicBezTo>
                    <a:pt x="51191" y="44558"/>
                    <a:pt x="51165" y="44557"/>
                    <a:pt x="51138" y="44557"/>
                  </a:cubicBezTo>
                  <a:cubicBezTo>
                    <a:pt x="50801" y="44557"/>
                    <a:pt x="50473" y="44735"/>
                    <a:pt x="50275" y="45017"/>
                  </a:cubicBezTo>
                  <a:cubicBezTo>
                    <a:pt x="50123" y="45290"/>
                    <a:pt x="50002" y="45807"/>
                    <a:pt x="50427" y="46658"/>
                  </a:cubicBezTo>
                  <a:cubicBezTo>
                    <a:pt x="50701" y="47418"/>
                    <a:pt x="51400" y="47904"/>
                    <a:pt x="52190" y="47904"/>
                  </a:cubicBezTo>
                  <a:cubicBezTo>
                    <a:pt x="52677" y="47874"/>
                    <a:pt x="53132" y="47752"/>
                    <a:pt x="53558" y="47509"/>
                  </a:cubicBezTo>
                  <a:lnTo>
                    <a:pt x="53558" y="47509"/>
                  </a:lnTo>
                  <a:cubicBezTo>
                    <a:pt x="53558" y="48147"/>
                    <a:pt x="53467" y="48755"/>
                    <a:pt x="53224" y="49302"/>
                  </a:cubicBezTo>
                  <a:cubicBezTo>
                    <a:pt x="52008" y="52372"/>
                    <a:pt x="47692" y="54074"/>
                    <a:pt x="45199" y="54074"/>
                  </a:cubicBezTo>
                  <a:lnTo>
                    <a:pt x="44834" y="54074"/>
                  </a:lnTo>
                  <a:cubicBezTo>
                    <a:pt x="45382" y="53375"/>
                    <a:pt x="45503" y="52433"/>
                    <a:pt x="45169" y="51612"/>
                  </a:cubicBezTo>
                  <a:cubicBezTo>
                    <a:pt x="44956" y="51096"/>
                    <a:pt x="44470" y="50761"/>
                    <a:pt x="43923" y="50701"/>
                  </a:cubicBezTo>
                  <a:cubicBezTo>
                    <a:pt x="43649" y="50701"/>
                    <a:pt x="42980" y="50853"/>
                    <a:pt x="42676" y="51977"/>
                  </a:cubicBezTo>
                  <a:cubicBezTo>
                    <a:pt x="42494" y="52494"/>
                    <a:pt x="42555" y="53041"/>
                    <a:pt x="42828" y="53497"/>
                  </a:cubicBezTo>
                  <a:cubicBezTo>
                    <a:pt x="43193" y="53953"/>
                    <a:pt x="43710" y="54226"/>
                    <a:pt x="44287" y="54287"/>
                  </a:cubicBezTo>
                  <a:cubicBezTo>
                    <a:pt x="43467" y="55169"/>
                    <a:pt x="41734" y="56263"/>
                    <a:pt x="38056" y="56871"/>
                  </a:cubicBezTo>
                  <a:cubicBezTo>
                    <a:pt x="36888" y="57075"/>
                    <a:pt x="35816" y="57175"/>
                    <a:pt x="34861" y="57175"/>
                  </a:cubicBezTo>
                  <a:cubicBezTo>
                    <a:pt x="33679" y="57175"/>
                    <a:pt x="32676" y="57021"/>
                    <a:pt x="31886" y="56719"/>
                  </a:cubicBezTo>
                  <a:cubicBezTo>
                    <a:pt x="33223" y="56111"/>
                    <a:pt x="33710" y="55108"/>
                    <a:pt x="33588" y="54470"/>
                  </a:cubicBezTo>
                  <a:cubicBezTo>
                    <a:pt x="33497" y="53831"/>
                    <a:pt x="32889" y="53436"/>
                    <a:pt x="32007" y="53406"/>
                  </a:cubicBezTo>
                  <a:lnTo>
                    <a:pt x="31916" y="53406"/>
                  </a:lnTo>
                  <a:cubicBezTo>
                    <a:pt x="30944" y="53406"/>
                    <a:pt x="30184" y="53922"/>
                    <a:pt x="30001" y="54682"/>
                  </a:cubicBezTo>
                  <a:cubicBezTo>
                    <a:pt x="29880" y="55290"/>
                    <a:pt x="30123" y="56081"/>
                    <a:pt x="31187" y="56688"/>
                  </a:cubicBezTo>
                  <a:cubicBezTo>
                    <a:pt x="30414" y="56946"/>
                    <a:pt x="29506" y="57077"/>
                    <a:pt x="28496" y="57077"/>
                  </a:cubicBezTo>
                  <a:cubicBezTo>
                    <a:pt x="27716" y="57077"/>
                    <a:pt x="26876" y="56999"/>
                    <a:pt x="25989" y="56840"/>
                  </a:cubicBezTo>
                  <a:cubicBezTo>
                    <a:pt x="22798" y="56293"/>
                    <a:pt x="21399" y="55290"/>
                    <a:pt x="20791" y="54470"/>
                  </a:cubicBezTo>
                  <a:cubicBezTo>
                    <a:pt x="22342" y="53801"/>
                    <a:pt x="23527" y="52615"/>
                    <a:pt x="23375" y="51795"/>
                  </a:cubicBezTo>
                  <a:cubicBezTo>
                    <a:pt x="23314" y="51552"/>
                    <a:pt x="23102" y="51126"/>
                    <a:pt x="22129" y="51126"/>
                  </a:cubicBezTo>
                  <a:cubicBezTo>
                    <a:pt x="22007" y="51126"/>
                    <a:pt x="21855" y="51156"/>
                    <a:pt x="21703" y="51156"/>
                  </a:cubicBezTo>
                  <a:cubicBezTo>
                    <a:pt x="21065" y="51248"/>
                    <a:pt x="20487" y="51643"/>
                    <a:pt x="20214" y="52251"/>
                  </a:cubicBezTo>
                  <a:cubicBezTo>
                    <a:pt x="19910" y="52919"/>
                    <a:pt x="19971" y="53710"/>
                    <a:pt x="20366" y="54318"/>
                  </a:cubicBezTo>
                  <a:cubicBezTo>
                    <a:pt x="19697" y="54561"/>
                    <a:pt x="18968" y="54713"/>
                    <a:pt x="18269" y="54713"/>
                  </a:cubicBezTo>
                  <a:cubicBezTo>
                    <a:pt x="17478" y="54713"/>
                    <a:pt x="16688" y="54530"/>
                    <a:pt x="15959" y="54226"/>
                  </a:cubicBezTo>
                  <a:cubicBezTo>
                    <a:pt x="14226" y="53558"/>
                    <a:pt x="13071" y="51916"/>
                    <a:pt x="12949" y="50062"/>
                  </a:cubicBezTo>
                  <a:cubicBezTo>
                    <a:pt x="14104" y="49758"/>
                    <a:pt x="14955" y="49090"/>
                    <a:pt x="15168" y="48360"/>
                  </a:cubicBezTo>
                  <a:cubicBezTo>
                    <a:pt x="15290" y="47965"/>
                    <a:pt x="15168" y="47509"/>
                    <a:pt x="14864" y="47235"/>
                  </a:cubicBezTo>
                  <a:cubicBezTo>
                    <a:pt x="14682" y="47007"/>
                    <a:pt x="14416" y="46893"/>
                    <a:pt x="14154" y="46893"/>
                  </a:cubicBezTo>
                  <a:cubicBezTo>
                    <a:pt x="13892" y="46893"/>
                    <a:pt x="13633" y="47007"/>
                    <a:pt x="13466" y="47235"/>
                  </a:cubicBezTo>
                  <a:cubicBezTo>
                    <a:pt x="12949" y="47783"/>
                    <a:pt x="12645" y="48786"/>
                    <a:pt x="12676" y="49880"/>
                  </a:cubicBezTo>
                  <a:cubicBezTo>
                    <a:pt x="12281" y="49971"/>
                    <a:pt x="11916" y="50001"/>
                    <a:pt x="11521" y="50001"/>
                  </a:cubicBezTo>
                  <a:cubicBezTo>
                    <a:pt x="9910" y="50001"/>
                    <a:pt x="8390" y="49272"/>
                    <a:pt x="7357" y="48026"/>
                  </a:cubicBezTo>
                  <a:cubicBezTo>
                    <a:pt x="4651" y="44986"/>
                    <a:pt x="6019" y="42281"/>
                    <a:pt x="6779" y="41187"/>
                  </a:cubicBezTo>
                  <a:lnTo>
                    <a:pt x="6779" y="41187"/>
                  </a:lnTo>
                  <a:cubicBezTo>
                    <a:pt x="6961" y="41217"/>
                    <a:pt x="7174" y="41217"/>
                    <a:pt x="7357" y="41217"/>
                  </a:cubicBezTo>
                  <a:cubicBezTo>
                    <a:pt x="8603" y="41217"/>
                    <a:pt x="9636" y="40883"/>
                    <a:pt x="10031" y="40396"/>
                  </a:cubicBezTo>
                  <a:cubicBezTo>
                    <a:pt x="10214" y="40184"/>
                    <a:pt x="10275" y="39910"/>
                    <a:pt x="10214" y="39667"/>
                  </a:cubicBezTo>
                  <a:cubicBezTo>
                    <a:pt x="10156" y="39292"/>
                    <a:pt x="9852" y="39026"/>
                    <a:pt x="9483" y="39026"/>
                  </a:cubicBezTo>
                  <a:cubicBezTo>
                    <a:pt x="9463" y="39026"/>
                    <a:pt x="9444" y="39027"/>
                    <a:pt x="9423" y="39029"/>
                  </a:cubicBezTo>
                  <a:cubicBezTo>
                    <a:pt x="8633" y="39029"/>
                    <a:pt x="7478" y="39789"/>
                    <a:pt x="6657" y="40883"/>
                  </a:cubicBezTo>
                  <a:cubicBezTo>
                    <a:pt x="4925" y="40731"/>
                    <a:pt x="3466" y="40001"/>
                    <a:pt x="2676" y="38877"/>
                  </a:cubicBezTo>
                  <a:cubicBezTo>
                    <a:pt x="1946" y="37843"/>
                    <a:pt x="1764" y="36475"/>
                    <a:pt x="2159" y="34864"/>
                  </a:cubicBezTo>
                  <a:cubicBezTo>
                    <a:pt x="2341" y="33953"/>
                    <a:pt x="2676" y="33101"/>
                    <a:pt x="3132" y="32281"/>
                  </a:cubicBezTo>
                  <a:cubicBezTo>
                    <a:pt x="3841" y="32844"/>
                    <a:pt x="4565" y="33121"/>
                    <a:pt x="5186" y="33121"/>
                  </a:cubicBezTo>
                  <a:cubicBezTo>
                    <a:pt x="5469" y="33121"/>
                    <a:pt x="5730" y="33064"/>
                    <a:pt x="5958" y="32950"/>
                  </a:cubicBezTo>
                  <a:cubicBezTo>
                    <a:pt x="6688" y="32554"/>
                    <a:pt x="7022" y="31977"/>
                    <a:pt x="6870" y="31399"/>
                  </a:cubicBezTo>
                  <a:cubicBezTo>
                    <a:pt x="6665" y="30753"/>
                    <a:pt x="6090" y="30334"/>
                    <a:pt x="5421" y="30334"/>
                  </a:cubicBezTo>
                  <a:cubicBezTo>
                    <a:pt x="5397" y="30334"/>
                    <a:pt x="5374" y="30334"/>
                    <a:pt x="5350" y="30336"/>
                  </a:cubicBezTo>
                  <a:cubicBezTo>
                    <a:pt x="4864" y="30336"/>
                    <a:pt x="3922" y="30548"/>
                    <a:pt x="3040" y="31855"/>
                  </a:cubicBezTo>
                  <a:cubicBezTo>
                    <a:pt x="1581" y="30579"/>
                    <a:pt x="274" y="28269"/>
                    <a:pt x="548" y="26111"/>
                  </a:cubicBezTo>
                  <a:cubicBezTo>
                    <a:pt x="761" y="24560"/>
                    <a:pt x="1764" y="23314"/>
                    <a:pt x="3496" y="22524"/>
                  </a:cubicBezTo>
                  <a:cubicBezTo>
                    <a:pt x="3770" y="22402"/>
                    <a:pt x="4043" y="22281"/>
                    <a:pt x="4287" y="22189"/>
                  </a:cubicBezTo>
                  <a:cubicBezTo>
                    <a:pt x="4955" y="23496"/>
                    <a:pt x="5776" y="24317"/>
                    <a:pt x="6475" y="24469"/>
                  </a:cubicBezTo>
                  <a:cubicBezTo>
                    <a:pt x="6749" y="24530"/>
                    <a:pt x="7022" y="24560"/>
                    <a:pt x="7296" y="24560"/>
                  </a:cubicBezTo>
                  <a:cubicBezTo>
                    <a:pt x="8512" y="24560"/>
                    <a:pt x="9028" y="23892"/>
                    <a:pt x="9028" y="23253"/>
                  </a:cubicBezTo>
                  <a:cubicBezTo>
                    <a:pt x="9028" y="22402"/>
                    <a:pt x="8147" y="21490"/>
                    <a:pt x="6475" y="21490"/>
                  </a:cubicBezTo>
                  <a:cubicBezTo>
                    <a:pt x="5776" y="21521"/>
                    <a:pt x="5107" y="21642"/>
                    <a:pt x="4439" y="21886"/>
                  </a:cubicBezTo>
                  <a:cubicBezTo>
                    <a:pt x="3648" y="20244"/>
                    <a:pt x="3071" y="17843"/>
                    <a:pt x="3952" y="16141"/>
                  </a:cubicBezTo>
                  <a:cubicBezTo>
                    <a:pt x="4439" y="15199"/>
                    <a:pt x="5320" y="14651"/>
                    <a:pt x="6536" y="14469"/>
                  </a:cubicBezTo>
                  <a:cubicBezTo>
                    <a:pt x="7093" y="14376"/>
                    <a:pt x="7650" y="14336"/>
                    <a:pt x="8208" y="14336"/>
                  </a:cubicBezTo>
                  <a:cubicBezTo>
                    <a:pt x="8380" y="14336"/>
                    <a:pt x="8552" y="14340"/>
                    <a:pt x="8724" y="14347"/>
                  </a:cubicBezTo>
                  <a:cubicBezTo>
                    <a:pt x="9423" y="16171"/>
                    <a:pt x="10609" y="17296"/>
                    <a:pt x="11825" y="17296"/>
                  </a:cubicBezTo>
                  <a:lnTo>
                    <a:pt x="11886" y="17296"/>
                  </a:lnTo>
                  <a:cubicBezTo>
                    <a:pt x="13344" y="17265"/>
                    <a:pt x="13527" y="16657"/>
                    <a:pt x="13527" y="16414"/>
                  </a:cubicBezTo>
                  <a:cubicBezTo>
                    <a:pt x="13557" y="15442"/>
                    <a:pt x="11673" y="14256"/>
                    <a:pt x="8937" y="14074"/>
                  </a:cubicBezTo>
                  <a:cubicBezTo>
                    <a:pt x="8268" y="12159"/>
                    <a:pt x="8390" y="10031"/>
                    <a:pt x="9241" y="8694"/>
                  </a:cubicBezTo>
                  <a:cubicBezTo>
                    <a:pt x="9940" y="7600"/>
                    <a:pt x="11034" y="7022"/>
                    <a:pt x="12493" y="6901"/>
                  </a:cubicBezTo>
                  <a:cubicBezTo>
                    <a:pt x="12839" y="6856"/>
                    <a:pt x="13189" y="6836"/>
                    <a:pt x="13540" y="6836"/>
                  </a:cubicBezTo>
                  <a:cubicBezTo>
                    <a:pt x="14146" y="6836"/>
                    <a:pt x="14754" y="6895"/>
                    <a:pt x="15351" y="6992"/>
                  </a:cubicBezTo>
                  <a:cubicBezTo>
                    <a:pt x="14986" y="8238"/>
                    <a:pt x="15016" y="9332"/>
                    <a:pt x="15472" y="9940"/>
                  </a:cubicBezTo>
                  <a:cubicBezTo>
                    <a:pt x="15782" y="10353"/>
                    <a:pt x="16245" y="10569"/>
                    <a:pt x="16731" y="10569"/>
                  </a:cubicBezTo>
                  <a:cubicBezTo>
                    <a:pt x="16817" y="10569"/>
                    <a:pt x="16905" y="10562"/>
                    <a:pt x="16992" y="10548"/>
                  </a:cubicBezTo>
                  <a:cubicBezTo>
                    <a:pt x="17630" y="10487"/>
                    <a:pt x="18147" y="9910"/>
                    <a:pt x="18147" y="9271"/>
                  </a:cubicBezTo>
                  <a:cubicBezTo>
                    <a:pt x="18208" y="8360"/>
                    <a:pt x="17600" y="7265"/>
                    <a:pt x="15746" y="6779"/>
                  </a:cubicBezTo>
                  <a:cubicBezTo>
                    <a:pt x="16476" y="4646"/>
                    <a:pt x="18302" y="2513"/>
                    <a:pt x="20386" y="2513"/>
                  </a:cubicBezTo>
                  <a:cubicBezTo>
                    <a:pt x="20470" y="2513"/>
                    <a:pt x="20555" y="2516"/>
                    <a:pt x="20639" y="2524"/>
                  </a:cubicBezTo>
                  <a:cubicBezTo>
                    <a:pt x="22098" y="2676"/>
                    <a:pt x="23466" y="3253"/>
                    <a:pt x="24591" y="4165"/>
                  </a:cubicBezTo>
                  <a:cubicBezTo>
                    <a:pt x="23983" y="5411"/>
                    <a:pt x="23892" y="6536"/>
                    <a:pt x="24317" y="7235"/>
                  </a:cubicBezTo>
                  <a:cubicBezTo>
                    <a:pt x="24649" y="7732"/>
                    <a:pt x="25181" y="8003"/>
                    <a:pt x="25754" y="8003"/>
                  </a:cubicBezTo>
                  <a:cubicBezTo>
                    <a:pt x="25812" y="8003"/>
                    <a:pt x="25870" y="8000"/>
                    <a:pt x="25928" y="7995"/>
                  </a:cubicBezTo>
                  <a:cubicBezTo>
                    <a:pt x="26597" y="7995"/>
                    <a:pt x="26840" y="7721"/>
                    <a:pt x="26931" y="7448"/>
                  </a:cubicBezTo>
                  <a:cubicBezTo>
                    <a:pt x="27205" y="6688"/>
                    <a:pt x="26354" y="5259"/>
                    <a:pt x="24956" y="4104"/>
                  </a:cubicBezTo>
                  <a:cubicBezTo>
                    <a:pt x="25928" y="2250"/>
                    <a:pt x="27965" y="305"/>
                    <a:pt x="30275" y="305"/>
                  </a:cubicBezTo>
                  <a:close/>
                  <a:moveTo>
                    <a:pt x="30275" y="1"/>
                  </a:moveTo>
                  <a:cubicBezTo>
                    <a:pt x="27874" y="1"/>
                    <a:pt x="25746" y="2007"/>
                    <a:pt x="24743" y="3891"/>
                  </a:cubicBezTo>
                  <a:cubicBezTo>
                    <a:pt x="23557" y="2949"/>
                    <a:pt x="22159" y="2372"/>
                    <a:pt x="20670" y="2220"/>
                  </a:cubicBezTo>
                  <a:cubicBezTo>
                    <a:pt x="20583" y="2213"/>
                    <a:pt x="20496" y="2210"/>
                    <a:pt x="20409" y="2210"/>
                  </a:cubicBezTo>
                  <a:cubicBezTo>
                    <a:pt x="18151" y="2210"/>
                    <a:pt x="16233" y="4464"/>
                    <a:pt x="15472" y="6718"/>
                  </a:cubicBezTo>
                  <a:cubicBezTo>
                    <a:pt x="14791" y="6615"/>
                    <a:pt x="14109" y="6554"/>
                    <a:pt x="13437" y="6554"/>
                  </a:cubicBezTo>
                  <a:cubicBezTo>
                    <a:pt x="13120" y="6554"/>
                    <a:pt x="12805" y="6567"/>
                    <a:pt x="12493" y="6597"/>
                  </a:cubicBezTo>
                  <a:cubicBezTo>
                    <a:pt x="11095" y="6657"/>
                    <a:pt x="9819" y="7356"/>
                    <a:pt x="9028" y="8511"/>
                  </a:cubicBezTo>
                  <a:cubicBezTo>
                    <a:pt x="8116" y="9910"/>
                    <a:pt x="7995" y="12068"/>
                    <a:pt x="8633" y="14043"/>
                  </a:cubicBezTo>
                  <a:cubicBezTo>
                    <a:pt x="8509" y="14038"/>
                    <a:pt x="8386" y="14036"/>
                    <a:pt x="8262" y="14036"/>
                  </a:cubicBezTo>
                  <a:cubicBezTo>
                    <a:pt x="7685" y="14036"/>
                    <a:pt x="7106" y="14090"/>
                    <a:pt x="6505" y="14165"/>
                  </a:cubicBezTo>
                  <a:cubicBezTo>
                    <a:pt x="5198" y="14347"/>
                    <a:pt x="4256" y="14986"/>
                    <a:pt x="3709" y="15989"/>
                  </a:cubicBezTo>
                  <a:cubicBezTo>
                    <a:pt x="2797" y="17782"/>
                    <a:pt x="3375" y="20275"/>
                    <a:pt x="4195" y="21946"/>
                  </a:cubicBezTo>
                  <a:cubicBezTo>
                    <a:pt x="3922" y="22038"/>
                    <a:pt x="3648" y="22159"/>
                    <a:pt x="3375" y="22281"/>
                  </a:cubicBezTo>
                  <a:cubicBezTo>
                    <a:pt x="1581" y="23101"/>
                    <a:pt x="487" y="24408"/>
                    <a:pt x="274" y="26080"/>
                  </a:cubicBezTo>
                  <a:cubicBezTo>
                    <a:pt x="1" y="28329"/>
                    <a:pt x="1369" y="30791"/>
                    <a:pt x="2919" y="32098"/>
                  </a:cubicBezTo>
                  <a:cubicBezTo>
                    <a:pt x="2432" y="32950"/>
                    <a:pt x="2098" y="33861"/>
                    <a:pt x="1885" y="34804"/>
                  </a:cubicBezTo>
                  <a:cubicBezTo>
                    <a:pt x="1460" y="36506"/>
                    <a:pt x="1642" y="37904"/>
                    <a:pt x="2463" y="39059"/>
                  </a:cubicBezTo>
                  <a:cubicBezTo>
                    <a:pt x="3284" y="40184"/>
                    <a:pt x="4712" y="40944"/>
                    <a:pt x="6445" y="41156"/>
                  </a:cubicBezTo>
                  <a:cubicBezTo>
                    <a:pt x="5746" y="42220"/>
                    <a:pt x="4347" y="45108"/>
                    <a:pt x="7144" y="48208"/>
                  </a:cubicBezTo>
                  <a:cubicBezTo>
                    <a:pt x="8238" y="49515"/>
                    <a:pt x="9819" y="50275"/>
                    <a:pt x="11521" y="50275"/>
                  </a:cubicBezTo>
                  <a:cubicBezTo>
                    <a:pt x="11916" y="50275"/>
                    <a:pt x="12311" y="50245"/>
                    <a:pt x="12676" y="50153"/>
                  </a:cubicBezTo>
                  <a:cubicBezTo>
                    <a:pt x="12797" y="52099"/>
                    <a:pt x="14044" y="53801"/>
                    <a:pt x="15837" y="54500"/>
                  </a:cubicBezTo>
                  <a:cubicBezTo>
                    <a:pt x="16597" y="54834"/>
                    <a:pt x="17418" y="55017"/>
                    <a:pt x="18269" y="55017"/>
                  </a:cubicBezTo>
                  <a:cubicBezTo>
                    <a:pt x="19028" y="55017"/>
                    <a:pt x="19788" y="54865"/>
                    <a:pt x="20518" y="54591"/>
                  </a:cubicBezTo>
                  <a:cubicBezTo>
                    <a:pt x="21126" y="55473"/>
                    <a:pt x="22554" y="56597"/>
                    <a:pt x="25928" y="57175"/>
                  </a:cubicBezTo>
                  <a:cubicBezTo>
                    <a:pt x="26816" y="57321"/>
                    <a:pt x="27660" y="57394"/>
                    <a:pt x="28444" y="57394"/>
                  </a:cubicBezTo>
                  <a:cubicBezTo>
                    <a:pt x="29621" y="57394"/>
                    <a:pt x="30664" y="57230"/>
                    <a:pt x="31521" y="56901"/>
                  </a:cubicBezTo>
                  <a:cubicBezTo>
                    <a:pt x="32464" y="57252"/>
                    <a:pt x="33456" y="57459"/>
                    <a:pt x="34473" y="57459"/>
                  </a:cubicBezTo>
                  <a:cubicBezTo>
                    <a:pt x="34603" y="57459"/>
                    <a:pt x="34734" y="57455"/>
                    <a:pt x="34865" y="57448"/>
                  </a:cubicBezTo>
                  <a:cubicBezTo>
                    <a:pt x="35959" y="57448"/>
                    <a:pt x="37023" y="57357"/>
                    <a:pt x="38087" y="57175"/>
                  </a:cubicBezTo>
                  <a:cubicBezTo>
                    <a:pt x="42068" y="56506"/>
                    <a:pt x="43831" y="55290"/>
                    <a:pt x="44622" y="54348"/>
                  </a:cubicBezTo>
                  <a:cubicBezTo>
                    <a:pt x="44804" y="54378"/>
                    <a:pt x="44986" y="54378"/>
                    <a:pt x="45199" y="54378"/>
                  </a:cubicBezTo>
                  <a:cubicBezTo>
                    <a:pt x="47783" y="54378"/>
                    <a:pt x="52221" y="52615"/>
                    <a:pt x="53497" y="49424"/>
                  </a:cubicBezTo>
                  <a:cubicBezTo>
                    <a:pt x="53771" y="48786"/>
                    <a:pt x="53892" y="48087"/>
                    <a:pt x="53832" y="47387"/>
                  </a:cubicBezTo>
                  <a:cubicBezTo>
                    <a:pt x="55716" y="46232"/>
                    <a:pt x="57661" y="43284"/>
                    <a:pt x="57753" y="40275"/>
                  </a:cubicBezTo>
                  <a:cubicBezTo>
                    <a:pt x="57753" y="39758"/>
                    <a:pt x="57722" y="39211"/>
                    <a:pt x="57601" y="38694"/>
                  </a:cubicBezTo>
                  <a:cubicBezTo>
                    <a:pt x="58482" y="37053"/>
                    <a:pt x="59029" y="35260"/>
                    <a:pt x="59151" y="33375"/>
                  </a:cubicBezTo>
                  <a:cubicBezTo>
                    <a:pt x="59242" y="32646"/>
                    <a:pt x="59151" y="31916"/>
                    <a:pt x="58938" y="31187"/>
                  </a:cubicBezTo>
                  <a:cubicBezTo>
                    <a:pt x="59668" y="30518"/>
                    <a:pt x="60458" y="28937"/>
                    <a:pt x="60215" y="25381"/>
                  </a:cubicBezTo>
                  <a:cubicBezTo>
                    <a:pt x="60093" y="23770"/>
                    <a:pt x="59576" y="22615"/>
                    <a:pt x="58664" y="21977"/>
                  </a:cubicBezTo>
                  <a:cubicBezTo>
                    <a:pt x="59272" y="20183"/>
                    <a:pt x="59485" y="17539"/>
                    <a:pt x="58239" y="15259"/>
                  </a:cubicBezTo>
                  <a:cubicBezTo>
                    <a:pt x="57753" y="14317"/>
                    <a:pt x="57054" y="13800"/>
                    <a:pt x="56202" y="13740"/>
                  </a:cubicBezTo>
                  <a:cubicBezTo>
                    <a:pt x="55595" y="11764"/>
                    <a:pt x="54288" y="10092"/>
                    <a:pt x="52494" y="9059"/>
                  </a:cubicBezTo>
                  <a:cubicBezTo>
                    <a:pt x="52069" y="8815"/>
                    <a:pt x="51613" y="8663"/>
                    <a:pt x="51126" y="8542"/>
                  </a:cubicBezTo>
                  <a:cubicBezTo>
                    <a:pt x="51035" y="7478"/>
                    <a:pt x="50427" y="5624"/>
                    <a:pt x="47661" y="4590"/>
                  </a:cubicBezTo>
                  <a:cubicBezTo>
                    <a:pt x="47124" y="4411"/>
                    <a:pt x="46568" y="4324"/>
                    <a:pt x="46014" y="4324"/>
                  </a:cubicBezTo>
                  <a:cubicBezTo>
                    <a:pt x="44875" y="4324"/>
                    <a:pt x="43749" y="4695"/>
                    <a:pt x="42828" y="5411"/>
                  </a:cubicBezTo>
                  <a:cubicBezTo>
                    <a:pt x="42160" y="3861"/>
                    <a:pt x="41187" y="2706"/>
                    <a:pt x="40032" y="2250"/>
                  </a:cubicBezTo>
                  <a:cubicBezTo>
                    <a:pt x="38954" y="1828"/>
                    <a:pt x="37932" y="1615"/>
                    <a:pt x="36999" y="1615"/>
                  </a:cubicBezTo>
                  <a:cubicBezTo>
                    <a:pt x="36117" y="1615"/>
                    <a:pt x="35316" y="1805"/>
                    <a:pt x="34621" y="2189"/>
                  </a:cubicBezTo>
                  <a:cubicBezTo>
                    <a:pt x="33892" y="1338"/>
                    <a:pt x="32919" y="669"/>
                    <a:pt x="31855" y="305"/>
                  </a:cubicBezTo>
                  <a:cubicBezTo>
                    <a:pt x="31339" y="92"/>
                    <a:pt x="30822" y="1"/>
                    <a:pt x="30275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520;p66">
              <a:extLst>
                <a:ext uri="{FF2B5EF4-FFF2-40B4-BE49-F238E27FC236}">
                  <a16:creationId xmlns:a16="http://schemas.microsoft.com/office/drawing/2014/main" id="{AE1CDF98-9B47-E844-9162-313BEF259F1E}"/>
                </a:ext>
              </a:extLst>
            </p:cNvPr>
            <p:cNvSpPr/>
            <p:nvPr/>
          </p:nvSpPr>
          <p:spPr>
            <a:xfrm>
              <a:off x="946981" y="1771624"/>
              <a:ext cx="2842729" cy="2174860"/>
            </a:xfrm>
            <a:custGeom>
              <a:avLst/>
              <a:gdLst/>
              <a:ahLst/>
              <a:cxnLst/>
              <a:rect l="l" t="t" r="r" b="b"/>
              <a:pathLst>
                <a:path w="61859" h="57210" extrusionOk="0">
                  <a:moveTo>
                    <a:pt x="31833" y="0"/>
                  </a:moveTo>
                  <a:cubicBezTo>
                    <a:pt x="29459" y="0"/>
                    <a:pt x="27308" y="2014"/>
                    <a:pt x="26319" y="3982"/>
                  </a:cubicBezTo>
                  <a:lnTo>
                    <a:pt x="26319" y="3982"/>
                  </a:lnTo>
                  <a:cubicBezTo>
                    <a:pt x="25202" y="3081"/>
                    <a:pt x="23733" y="2343"/>
                    <a:pt x="22169" y="2233"/>
                  </a:cubicBezTo>
                  <a:cubicBezTo>
                    <a:pt x="22094" y="2228"/>
                    <a:pt x="22019" y="2225"/>
                    <a:pt x="21945" y="2225"/>
                  </a:cubicBezTo>
                  <a:cubicBezTo>
                    <a:pt x="19694" y="2225"/>
                    <a:pt x="17803" y="4586"/>
                    <a:pt x="17094" y="6753"/>
                  </a:cubicBezTo>
                  <a:lnTo>
                    <a:pt x="17094" y="6753"/>
                  </a:lnTo>
                  <a:cubicBezTo>
                    <a:pt x="16559" y="6631"/>
                    <a:pt x="15923" y="6560"/>
                    <a:pt x="15173" y="6560"/>
                  </a:cubicBezTo>
                  <a:cubicBezTo>
                    <a:pt x="14816" y="6560"/>
                    <a:pt x="14433" y="6576"/>
                    <a:pt x="14023" y="6610"/>
                  </a:cubicBezTo>
                  <a:cubicBezTo>
                    <a:pt x="9854" y="6940"/>
                    <a:pt x="9309" y="11117"/>
                    <a:pt x="10393" y="14075"/>
                  </a:cubicBezTo>
                  <a:lnTo>
                    <a:pt x="10393" y="14075"/>
                  </a:lnTo>
                  <a:cubicBezTo>
                    <a:pt x="10185" y="14062"/>
                    <a:pt x="9971" y="14056"/>
                    <a:pt x="9752" y="14056"/>
                  </a:cubicBezTo>
                  <a:cubicBezTo>
                    <a:pt x="9220" y="14056"/>
                    <a:pt x="8656" y="14094"/>
                    <a:pt x="8065" y="14179"/>
                  </a:cubicBezTo>
                  <a:cubicBezTo>
                    <a:pt x="4118" y="14749"/>
                    <a:pt x="4525" y="19130"/>
                    <a:pt x="5925" y="21917"/>
                  </a:cubicBezTo>
                  <a:lnTo>
                    <a:pt x="5925" y="21917"/>
                  </a:lnTo>
                  <a:cubicBezTo>
                    <a:pt x="5630" y="22020"/>
                    <a:pt x="5320" y="22145"/>
                    <a:pt x="4995" y="22294"/>
                  </a:cubicBezTo>
                  <a:cubicBezTo>
                    <a:pt x="1" y="24571"/>
                    <a:pt x="2060" y="29819"/>
                    <a:pt x="4655" y="31942"/>
                  </a:cubicBezTo>
                  <a:lnTo>
                    <a:pt x="4655" y="31942"/>
                  </a:lnTo>
                  <a:cubicBezTo>
                    <a:pt x="4238" y="32606"/>
                    <a:pt x="3859" y="33514"/>
                    <a:pt x="3567" y="34726"/>
                  </a:cubicBezTo>
                  <a:cubicBezTo>
                    <a:pt x="2520" y="38984"/>
                    <a:pt x="5606" y="40684"/>
                    <a:pt x="8259" y="40915"/>
                  </a:cubicBezTo>
                  <a:lnTo>
                    <a:pt x="8259" y="40915"/>
                  </a:lnTo>
                  <a:cubicBezTo>
                    <a:pt x="7005" y="42635"/>
                    <a:pt x="6402" y="45311"/>
                    <a:pt x="8795" y="47979"/>
                  </a:cubicBezTo>
                  <a:cubicBezTo>
                    <a:pt x="10116" y="49476"/>
                    <a:pt x="11688" y="50020"/>
                    <a:pt x="13076" y="50020"/>
                  </a:cubicBezTo>
                  <a:cubicBezTo>
                    <a:pt x="13520" y="50020"/>
                    <a:pt x="13945" y="49964"/>
                    <a:pt x="14338" y="49866"/>
                  </a:cubicBezTo>
                  <a:lnTo>
                    <a:pt x="14338" y="49866"/>
                  </a:lnTo>
                  <a:cubicBezTo>
                    <a:pt x="14409" y="51465"/>
                    <a:pt x="15222" y="53299"/>
                    <a:pt x="17427" y="54240"/>
                  </a:cubicBezTo>
                  <a:cubicBezTo>
                    <a:pt x="18235" y="54590"/>
                    <a:pt x="19041" y="54735"/>
                    <a:pt x="19807" y="54735"/>
                  </a:cubicBezTo>
                  <a:cubicBezTo>
                    <a:pt x="20633" y="54735"/>
                    <a:pt x="21413" y="54566"/>
                    <a:pt x="22099" y="54302"/>
                  </a:cubicBezTo>
                  <a:lnTo>
                    <a:pt x="22099" y="54302"/>
                  </a:lnTo>
                  <a:cubicBezTo>
                    <a:pt x="22771" y="55342"/>
                    <a:pt x="24379" y="56373"/>
                    <a:pt x="27488" y="56915"/>
                  </a:cubicBezTo>
                  <a:cubicBezTo>
                    <a:pt x="28417" y="57077"/>
                    <a:pt x="29256" y="57147"/>
                    <a:pt x="30008" y="57147"/>
                  </a:cubicBezTo>
                  <a:cubicBezTo>
                    <a:pt x="31285" y="57147"/>
                    <a:pt x="32310" y="56942"/>
                    <a:pt x="33091" y="56629"/>
                  </a:cubicBezTo>
                  <a:lnTo>
                    <a:pt x="33091" y="56629"/>
                  </a:lnTo>
                  <a:cubicBezTo>
                    <a:pt x="33847" y="56977"/>
                    <a:pt x="34932" y="57209"/>
                    <a:pt x="36408" y="57209"/>
                  </a:cubicBezTo>
                  <a:cubicBezTo>
                    <a:pt x="37322" y="57209"/>
                    <a:pt x="38387" y="57120"/>
                    <a:pt x="39616" y="56915"/>
                  </a:cubicBezTo>
                  <a:cubicBezTo>
                    <a:pt x="43273" y="56305"/>
                    <a:pt x="45208" y="55204"/>
                    <a:pt x="46109" y="54098"/>
                  </a:cubicBezTo>
                  <a:lnTo>
                    <a:pt x="46109" y="54098"/>
                  </a:lnTo>
                  <a:cubicBezTo>
                    <a:pt x="46308" y="54123"/>
                    <a:pt x="46519" y="54134"/>
                    <a:pt x="46740" y="54134"/>
                  </a:cubicBezTo>
                  <a:cubicBezTo>
                    <a:pt x="49497" y="54134"/>
                    <a:pt x="53731" y="52268"/>
                    <a:pt x="54905" y="49255"/>
                  </a:cubicBezTo>
                  <a:cubicBezTo>
                    <a:pt x="55216" y="48475"/>
                    <a:pt x="55308" y="47785"/>
                    <a:pt x="55252" y="47192"/>
                  </a:cubicBezTo>
                  <a:lnTo>
                    <a:pt x="55252" y="47192"/>
                  </a:lnTo>
                  <a:cubicBezTo>
                    <a:pt x="57147" y="46067"/>
                    <a:pt x="59087" y="43117"/>
                    <a:pt x="59161" y="40167"/>
                  </a:cubicBezTo>
                  <a:cubicBezTo>
                    <a:pt x="59177" y="39525"/>
                    <a:pt x="59116" y="38996"/>
                    <a:pt x="58999" y="38565"/>
                  </a:cubicBezTo>
                  <a:lnTo>
                    <a:pt x="58999" y="38565"/>
                  </a:lnTo>
                  <a:cubicBezTo>
                    <a:pt x="59762" y="37289"/>
                    <a:pt x="60378" y="35383"/>
                    <a:pt x="60559" y="33237"/>
                  </a:cubicBezTo>
                  <a:cubicBezTo>
                    <a:pt x="60640" y="32336"/>
                    <a:pt x="60539" y="31613"/>
                    <a:pt x="60327" y="31043"/>
                  </a:cubicBezTo>
                  <a:lnTo>
                    <a:pt x="60327" y="31043"/>
                  </a:lnTo>
                  <a:cubicBezTo>
                    <a:pt x="61200" y="30293"/>
                    <a:pt x="61859" y="28591"/>
                    <a:pt x="61623" y="25243"/>
                  </a:cubicBezTo>
                  <a:cubicBezTo>
                    <a:pt x="61497" y="23458"/>
                    <a:pt x="60860" y="22419"/>
                    <a:pt x="60037" y="21894"/>
                  </a:cubicBezTo>
                  <a:lnTo>
                    <a:pt x="60037" y="21894"/>
                  </a:lnTo>
                  <a:cubicBezTo>
                    <a:pt x="60759" y="19935"/>
                    <a:pt x="60842" y="17340"/>
                    <a:pt x="59677" y="15182"/>
                  </a:cubicBezTo>
                  <a:cubicBezTo>
                    <a:pt x="59131" y="14188"/>
                    <a:pt x="58409" y="13786"/>
                    <a:pt x="57656" y="13760"/>
                  </a:cubicBezTo>
                  <a:lnTo>
                    <a:pt x="57656" y="13760"/>
                  </a:lnTo>
                  <a:cubicBezTo>
                    <a:pt x="57167" y="11956"/>
                    <a:pt x="55812" y="10059"/>
                    <a:pt x="53993" y="9072"/>
                  </a:cubicBezTo>
                  <a:cubicBezTo>
                    <a:pt x="53482" y="8793"/>
                    <a:pt x="53007" y="8627"/>
                    <a:pt x="52571" y="8551"/>
                  </a:cubicBezTo>
                  <a:lnTo>
                    <a:pt x="52571" y="8551"/>
                  </a:lnTo>
                  <a:cubicBezTo>
                    <a:pt x="52475" y="7056"/>
                    <a:pt x="51582" y="5494"/>
                    <a:pt x="49191" y="4604"/>
                  </a:cubicBezTo>
                  <a:cubicBezTo>
                    <a:pt x="48664" y="4410"/>
                    <a:pt x="48138" y="4324"/>
                    <a:pt x="47624" y="4324"/>
                  </a:cubicBezTo>
                  <a:cubicBezTo>
                    <a:pt x="46382" y="4324"/>
                    <a:pt x="45215" y="4826"/>
                    <a:pt x="44308" y="5510"/>
                  </a:cubicBezTo>
                  <a:lnTo>
                    <a:pt x="44308" y="5510"/>
                  </a:lnTo>
                  <a:cubicBezTo>
                    <a:pt x="43773" y="4118"/>
                    <a:pt x="42818" y="2766"/>
                    <a:pt x="41562" y="2264"/>
                  </a:cubicBezTo>
                  <a:cubicBezTo>
                    <a:pt x="40427" y="1813"/>
                    <a:pt x="39434" y="1623"/>
                    <a:pt x="38574" y="1623"/>
                  </a:cubicBezTo>
                  <a:cubicBezTo>
                    <a:pt x="37596" y="1623"/>
                    <a:pt x="36791" y="1869"/>
                    <a:pt x="36147" y="2254"/>
                  </a:cubicBezTo>
                  <a:lnTo>
                    <a:pt x="36147" y="2254"/>
                  </a:lnTo>
                  <a:cubicBezTo>
                    <a:pt x="35601" y="1511"/>
                    <a:pt x="34708" y="815"/>
                    <a:pt x="33355" y="288"/>
                  </a:cubicBezTo>
                  <a:cubicBezTo>
                    <a:pt x="32843" y="90"/>
                    <a:pt x="32333" y="0"/>
                    <a:pt x="318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518;p66">
              <a:extLst>
                <a:ext uri="{FF2B5EF4-FFF2-40B4-BE49-F238E27FC236}">
                  <a16:creationId xmlns:a16="http://schemas.microsoft.com/office/drawing/2014/main" id="{1FBBEC1A-E6C2-8F42-B199-2077D0FF0DED}"/>
                </a:ext>
              </a:extLst>
            </p:cNvPr>
            <p:cNvSpPr/>
            <p:nvPr/>
          </p:nvSpPr>
          <p:spPr>
            <a:xfrm>
              <a:off x="2031400" y="3414821"/>
              <a:ext cx="335288" cy="720712"/>
            </a:xfrm>
            <a:custGeom>
              <a:avLst/>
              <a:gdLst/>
              <a:ahLst/>
              <a:cxnLst/>
              <a:rect l="l" t="t" r="r" b="b"/>
              <a:pathLst>
                <a:path w="7296" h="15683" extrusionOk="0">
                  <a:moveTo>
                    <a:pt x="3339" y="0"/>
                  </a:moveTo>
                  <a:cubicBezTo>
                    <a:pt x="2706" y="0"/>
                    <a:pt x="2092" y="232"/>
                    <a:pt x="1581" y="849"/>
                  </a:cubicBezTo>
                  <a:cubicBezTo>
                    <a:pt x="1581" y="849"/>
                    <a:pt x="1" y="8813"/>
                    <a:pt x="1703" y="15682"/>
                  </a:cubicBezTo>
                  <a:lnTo>
                    <a:pt x="5593" y="15682"/>
                  </a:lnTo>
                  <a:cubicBezTo>
                    <a:pt x="5593" y="15682"/>
                    <a:pt x="5685" y="5044"/>
                    <a:pt x="7296" y="2065"/>
                  </a:cubicBezTo>
                  <a:cubicBezTo>
                    <a:pt x="7296" y="2065"/>
                    <a:pt x="5231" y="0"/>
                    <a:pt x="3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519;p66">
              <a:extLst>
                <a:ext uri="{FF2B5EF4-FFF2-40B4-BE49-F238E27FC236}">
                  <a16:creationId xmlns:a16="http://schemas.microsoft.com/office/drawing/2014/main" id="{AF2FC586-136F-5E4A-BAB3-CFE920DA0833}"/>
                </a:ext>
              </a:extLst>
            </p:cNvPr>
            <p:cNvSpPr/>
            <p:nvPr/>
          </p:nvSpPr>
          <p:spPr>
            <a:xfrm>
              <a:off x="2523081" y="3486971"/>
              <a:ext cx="315757" cy="648563"/>
            </a:xfrm>
            <a:custGeom>
              <a:avLst/>
              <a:gdLst/>
              <a:ahLst/>
              <a:cxnLst/>
              <a:rect l="l" t="t" r="r" b="b"/>
              <a:pathLst>
                <a:path w="6871" h="14113" extrusionOk="0">
                  <a:moveTo>
                    <a:pt x="2878" y="1"/>
                  </a:moveTo>
                  <a:cubicBezTo>
                    <a:pt x="1341" y="1"/>
                    <a:pt x="1" y="495"/>
                    <a:pt x="1" y="495"/>
                  </a:cubicBezTo>
                  <a:cubicBezTo>
                    <a:pt x="1612" y="3474"/>
                    <a:pt x="1703" y="14112"/>
                    <a:pt x="1703" y="14112"/>
                  </a:cubicBezTo>
                  <a:lnTo>
                    <a:pt x="5594" y="14112"/>
                  </a:lnTo>
                  <a:cubicBezTo>
                    <a:pt x="6627" y="9948"/>
                    <a:pt x="6870" y="5662"/>
                    <a:pt x="6323" y="1407"/>
                  </a:cubicBezTo>
                  <a:cubicBezTo>
                    <a:pt x="5425" y="308"/>
                    <a:pt x="4090" y="1"/>
                    <a:pt x="28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522;p66">
              <a:extLst>
                <a:ext uri="{FF2B5EF4-FFF2-40B4-BE49-F238E27FC236}">
                  <a16:creationId xmlns:a16="http://schemas.microsoft.com/office/drawing/2014/main" id="{9BC10A96-2233-0B48-B97F-4AEAFC752F13}"/>
                </a:ext>
              </a:extLst>
            </p:cNvPr>
            <p:cNvSpPr/>
            <p:nvPr/>
          </p:nvSpPr>
          <p:spPr>
            <a:xfrm>
              <a:off x="1824691" y="2724381"/>
              <a:ext cx="1229250" cy="472463"/>
            </a:xfrm>
            <a:custGeom>
              <a:avLst/>
              <a:gdLst/>
              <a:ahLst/>
              <a:cxnLst/>
              <a:rect l="l" t="t" r="r" b="b"/>
              <a:pathLst>
                <a:path w="26749" h="10281" extrusionOk="0">
                  <a:moveTo>
                    <a:pt x="6721" y="0"/>
                  </a:moveTo>
                  <a:cubicBezTo>
                    <a:pt x="3192" y="0"/>
                    <a:pt x="0" y="2469"/>
                    <a:pt x="0" y="2469"/>
                  </a:cubicBezTo>
                  <a:lnTo>
                    <a:pt x="13982" y="10280"/>
                  </a:lnTo>
                  <a:lnTo>
                    <a:pt x="26748" y="3168"/>
                  </a:lnTo>
                  <a:cubicBezTo>
                    <a:pt x="24926" y="933"/>
                    <a:pt x="23116" y="125"/>
                    <a:pt x="21452" y="125"/>
                  </a:cubicBezTo>
                  <a:cubicBezTo>
                    <a:pt x="17117" y="125"/>
                    <a:pt x="13769" y="5599"/>
                    <a:pt x="13769" y="5599"/>
                  </a:cubicBezTo>
                  <a:cubicBezTo>
                    <a:pt x="11944" y="1264"/>
                    <a:pt x="9246" y="0"/>
                    <a:pt x="67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523;p66">
              <a:extLst>
                <a:ext uri="{FF2B5EF4-FFF2-40B4-BE49-F238E27FC236}">
                  <a16:creationId xmlns:a16="http://schemas.microsoft.com/office/drawing/2014/main" id="{21818AA7-5F00-5E43-88EC-50A44ED248E7}"/>
                </a:ext>
              </a:extLst>
            </p:cNvPr>
            <p:cNvSpPr/>
            <p:nvPr/>
          </p:nvSpPr>
          <p:spPr>
            <a:xfrm>
              <a:off x="1897301" y="1645292"/>
              <a:ext cx="1137065" cy="1051634"/>
            </a:xfrm>
            <a:custGeom>
              <a:avLst/>
              <a:gdLst/>
              <a:ahLst/>
              <a:cxnLst/>
              <a:rect l="l" t="t" r="r" b="b"/>
              <a:pathLst>
                <a:path w="24743" h="22884" extrusionOk="0">
                  <a:moveTo>
                    <a:pt x="22247" y="0"/>
                  </a:moveTo>
                  <a:cubicBezTo>
                    <a:pt x="21047" y="0"/>
                    <a:pt x="15654" y="5858"/>
                    <a:pt x="15654" y="5858"/>
                  </a:cubicBezTo>
                  <a:cubicBezTo>
                    <a:pt x="15654" y="5858"/>
                    <a:pt x="12736" y="5534"/>
                    <a:pt x="10377" y="5534"/>
                  </a:cubicBezTo>
                  <a:cubicBezTo>
                    <a:pt x="9197" y="5534"/>
                    <a:pt x="8157" y="5615"/>
                    <a:pt x="7691" y="5858"/>
                  </a:cubicBezTo>
                  <a:cubicBezTo>
                    <a:pt x="7691" y="5858"/>
                    <a:pt x="2353" y="1685"/>
                    <a:pt x="659" y="1685"/>
                  </a:cubicBezTo>
                  <a:cubicBezTo>
                    <a:pt x="361" y="1685"/>
                    <a:pt x="175" y="1814"/>
                    <a:pt x="153" y="2120"/>
                  </a:cubicBezTo>
                  <a:cubicBezTo>
                    <a:pt x="1" y="4186"/>
                    <a:pt x="7508" y="7560"/>
                    <a:pt x="7508" y="7560"/>
                  </a:cubicBezTo>
                  <a:cubicBezTo>
                    <a:pt x="7508" y="7560"/>
                    <a:pt x="6262" y="20144"/>
                    <a:pt x="7995" y="21937"/>
                  </a:cubicBezTo>
                  <a:cubicBezTo>
                    <a:pt x="8652" y="22642"/>
                    <a:pt x="9990" y="22884"/>
                    <a:pt x="11458" y="22884"/>
                  </a:cubicBezTo>
                  <a:cubicBezTo>
                    <a:pt x="13790" y="22884"/>
                    <a:pt x="16452" y="22273"/>
                    <a:pt x="17235" y="21937"/>
                  </a:cubicBezTo>
                  <a:cubicBezTo>
                    <a:pt x="18481" y="21390"/>
                    <a:pt x="17235" y="6800"/>
                    <a:pt x="17235" y="6800"/>
                  </a:cubicBezTo>
                  <a:cubicBezTo>
                    <a:pt x="17235" y="6800"/>
                    <a:pt x="24743" y="2120"/>
                    <a:pt x="22402" y="53"/>
                  </a:cubicBezTo>
                  <a:cubicBezTo>
                    <a:pt x="22364" y="17"/>
                    <a:pt x="22311" y="0"/>
                    <a:pt x="22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524;p66">
              <a:extLst>
                <a:ext uri="{FF2B5EF4-FFF2-40B4-BE49-F238E27FC236}">
                  <a16:creationId xmlns:a16="http://schemas.microsoft.com/office/drawing/2014/main" id="{97545DF6-D070-4146-8DC6-BEB1F0432094}"/>
                </a:ext>
              </a:extLst>
            </p:cNvPr>
            <p:cNvSpPr/>
            <p:nvPr/>
          </p:nvSpPr>
          <p:spPr>
            <a:xfrm>
              <a:off x="1738064" y="2755401"/>
              <a:ext cx="639786" cy="884220"/>
            </a:xfrm>
            <a:custGeom>
              <a:avLst/>
              <a:gdLst/>
              <a:ahLst/>
              <a:cxnLst/>
              <a:rect l="l" t="t" r="r" b="b"/>
              <a:pathLst>
                <a:path w="13922" h="19241" extrusionOk="0">
                  <a:moveTo>
                    <a:pt x="1095" y="0"/>
                  </a:moveTo>
                  <a:lnTo>
                    <a:pt x="1" y="15198"/>
                  </a:lnTo>
                  <a:lnTo>
                    <a:pt x="13922" y="19241"/>
                  </a:lnTo>
                  <a:lnTo>
                    <a:pt x="13922" y="2493"/>
                  </a:lnTo>
                  <a:lnTo>
                    <a:pt x="10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525;p66">
              <a:extLst>
                <a:ext uri="{FF2B5EF4-FFF2-40B4-BE49-F238E27FC236}">
                  <a16:creationId xmlns:a16="http://schemas.microsoft.com/office/drawing/2014/main" id="{ED8FF40C-6141-AE49-8D8A-010358BEE4C9}"/>
                </a:ext>
              </a:extLst>
            </p:cNvPr>
            <p:cNvSpPr/>
            <p:nvPr/>
          </p:nvSpPr>
          <p:spPr>
            <a:xfrm>
              <a:off x="2535673" y="2755401"/>
              <a:ext cx="641210" cy="884220"/>
            </a:xfrm>
            <a:custGeom>
              <a:avLst/>
              <a:gdLst/>
              <a:ahLst/>
              <a:cxnLst/>
              <a:rect l="l" t="t" r="r" b="b"/>
              <a:pathLst>
                <a:path w="13953" h="19241" extrusionOk="0">
                  <a:moveTo>
                    <a:pt x="12858" y="0"/>
                  </a:moveTo>
                  <a:lnTo>
                    <a:pt x="1" y="2493"/>
                  </a:lnTo>
                  <a:lnTo>
                    <a:pt x="1" y="19241"/>
                  </a:lnTo>
                  <a:lnTo>
                    <a:pt x="13952" y="15198"/>
                  </a:lnTo>
                  <a:lnTo>
                    <a:pt x="128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10526;p66">
              <a:extLst>
                <a:ext uri="{FF2B5EF4-FFF2-40B4-BE49-F238E27FC236}">
                  <a16:creationId xmlns:a16="http://schemas.microsoft.com/office/drawing/2014/main" id="{657D1207-CEC8-694B-A760-11AB02A8AC3D}"/>
                </a:ext>
              </a:extLst>
            </p:cNvPr>
            <p:cNvSpPr/>
            <p:nvPr/>
          </p:nvSpPr>
          <p:spPr>
            <a:xfrm>
              <a:off x="2377815" y="2869923"/>
              <a:ext cx="157901" cy="769700"/>
            </a:xfrm>
            <a:custGeom>
              <a:avLst/>
              <a:gdLst/>
              <a:ahLst/>
              <a:cxnLst/>
              <a:rect l="l" t="t" r="r" b="b"/>
              <a:pathLst>
                <a:path w="3436" h="16749" extrusionOk="0">
                  <a:moveTo>
                    <a:pt x="1" y="1"/>
                  </a:moveTo>
                  <a:lnTo>
                    <a:pt x="1" y="16749"/>
                  </a:lnTo>
                  <a:lnTo>
                    <a:pt x="3436" y="16749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0527;p66">
              <a:extLst>
                <a:ext uri="{FF2B5EF4-FFF2-40B4-BE49-F238E27FC236}">
                  <a16:creationId xmlns:a16="http://schemas.microsoft.com/office/drawing/2014/main" id="{51E37D26-ED7F-2A47-9A95-1BDBD2B39363}"/>
                </a:ext>
              </a:extLst>
            </p:cNvPr>
            <p:cNvSpPr/>
            <p:nvPr/>
          </p:nvSpPr>
          <p:spPr>
            <a:xfrm>
              <a:off x="2384478" y="2525530"/>
              <a:ext cx="86993" cy="125135"/>
            </a:xfrm>
            <a:custGeom>
              <a:avLst/>
              <a:gdLst/>
              <a:ahLst/>
              <a:cxnLst/>
              <a:rect l="l" t="t" r="r" b="b"/>
              <a:pathLst>
                <a:path w="1893" h="2723" extrusionOk="0">
                  <a:moveTo>
                    <a:pt x="223" y="1"/>
                  </a:moveTo>
                  <a:cubicBezTo>
                    <a:pt x="96" y="1"/>
                    <a:pt x="1" y="238"/>
                    <a:pt x="160" y="291"/>
                  </a:cubicBezTo>
                  <a:cubicBezTo>
                    <a:pt x="160" y="291"/>
                    <a:pt x="1588" y="1051"/>
                    <a:pt x="1528" y="2571"/>
                  </a:cubicBezTo>
                  <a:cubicBezTo>
                    <a:pt x="1528" y="2631"/>
                    <a:pt x="1588" y="2692"/>
                    <a:pt x="1680" y="2723"/>
                  </a:cubicBezTo>
                  <a:cubicBezTo>
                    <a:pt x="1771" y="2723"/>
                    <a:pt x="1832" y="2631"/>
                    <a:pt x="1832" y="2571"/>
                  </a:cubicBezTo>
                  <a:cubicBezTo>
                    <a:pt x="1892" y="838"/>
                    <a:pt x="342" y="48"/>
                    <a:pt x="281" y="17"/>
                  </a:cubicBezTo>
                  <a:cubicBezTo>
                    <a:pt x="262" y="6"/>
                    <a:pt x="242" y="1"/>
                    <a:pt x="223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528;p66">
              <a:extLst>
                <a:ext uri="{FF2B5EF4-FFF2-40B4-BE49-F238E27FC236}">
                  <a16:creationId xmlns:a16="http://schemas.microsoft.com/office/drawing/2014/main" id="{0F8A1FEE-82B8-914A-B2E4-9B3BA47A70F4}"/>
                </a:ext>
              </a:extLst>
            </p:cNvPr>
            <p:cNvSpPr/>
            <p:nvPr/>
          </p:nvSpPr>
          <p:spPr>
            <a:xfrm>
              <a:off x="2464441" y="2496440"/>
              <a:ext cx="83868" cy="154225"/>
            </a:xfrm>
            <a:custGeom>
              <a:avLst/>
              <a:gdLst/>
              <a:ahLst/>
              <a:cxnLst/>
              <a:rect l="l" t="t" r="r" b="b"/>
              <a:pathLst>
                <a:path w="1825" h="3356" extrusionOk="0">
                  <a:moveTo>
                    <a:pt x="1661" y="1"/>
                  </a:moveTo>
                  <a:cubicBezTo>
                    <a:pt x="1644" y="1"/>
                    <a:pt x="1627" y="5"/>
                    <a:pt x="1611" y="12"/>
                  </a:cubicBezTo>
                  <a:cubicBezTo>
                    <a:pt x="1581" y="12"/>
                    <a:pt x="0" y="742"/>
                    <a:pt x="547" y="3234"/>
                  </a:cubicBezTo>
                  <a:cubicBezTo>
                    <a:pt x="578" y="3295"/>
                    <a:pt x="639" y="3356"/>
                    <a:pt x="699" y="3356"/>
                  </a:cubicBezTo>
                  <a:lnTo>
                    <a:pt x="730" y="3325"/>
                  </a:lnTo>
                  <a:cubicBezTo>
                    <a:pt x="791" y="3325"/>
                    <a:pt x="851" y="3234"/>
                    <a:pt x="851" y="3173"/>
                  </a:cubicBezTo>
                  <a:cubicBezTo>
                    <a:pt x="335" y="924"/>
                    <a:pt x="1672" y="316"/>
                    <a:pt x="1702" y="286"/>
                  </a:cubicBezTo>
                  <a:cubicBezTo>
                    <a:pt x="1794" y="255"/>
                    <a:pt x="1824" y="164"/>
                    <a:pt x="1794" y="103"/>
                  </a:cubicBezTo>
                  <a:cubicBezTo>
                    <a:pt x="1771" y="35"/>
                    <a:pt x="1714" y="1"/>
                    <a:pt x="1661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529;p66">
              <a:extLst>
                <a:ext uri="{FF2B5EF4-FFF2-40B4-BE49-F238E27FC236}">
                  <a16:creationId xmlns:a16="http://schemas.microsoft.com/office/drawing/2014/main" id="{A472F5D4-0C80-9142-AC09-422CFBC5EE52}"/>
                </a:ext>
              </a:extLst>
            </p:cNvPr>
            <p:cNvSpPr/>
            <p:nvPr/>
          </p:nvSpPr>
          <p:spPr>
            <a:xfrm>
              <a:off x="2070508" y="2093453"/>
              <a:ext cx="393972" cy="299627"/>
            </a:xfrm>
            <a:custGeom>
              <a:avLst/>
              <a:gdLst/>
              <a:ahLst/>
              <a:cxnLst/>
              <a:rect l="l" t="t" r="r" b="b"/>
              <a:pathLst>
                <a:path w="8573" h="6520" extrusionOk="0">
                  <a:moveTo>
                    <a:pt x="2140" y="940"/>
                  </a:moveTo>
                  <a:cubicBezTo>
                    <a:pt x="3700" y="940"/>
                    <a:pt x="6749" y="1365"/>
                    <a:pt x="6749" y="1365"/>
                  </a:cubicBezTo>
                  <a:cubicBezTo>
                    <a:pt x="7326" y="1425"/>
                    <a:pt x="7296" y="4982"/>
                    <a:pt x="7265" y="5316"/>
                  </a:cubicBezTo>
                  <a:cubicBezTo>
                    <a:pt x="7265" y="5509"/>
                    <a:pt x="5518" y="5570"/>
                    <a:pt x="3956" y="5570"/>
                  </a:cubicBezTo>
                  <a:cubicBezTo>
                    <a:pt x="2809" y="5570"/>
                    <a:pt x="1762" y="5537"/>
                    <a:pt x="1581" y="5498"/>
                  </a:cubicBezTo>
                  <a:cubicBezTo>
                    <a:pt x="1186" y="5407"/>
                    <a:pt x="821" y="1486"/>
                    <a:pt x="1277" y="1061"/>
                  </a:cubicBezTo>
                  <a:cubicBezTo>
                    <a:pt x="1378" y="974"/>
                    <a:pt x="1700" y="940"/>
                    <a:pt x="2140" y="940"/>
                  </a:cubicBezTo>
                  <a:close/>
                  <a:moveTo>
                    <a:pt x="1735" y="0"/>
                  </a:moveTo>
                  <a:cubicBezTo>
                    <a:pt x="1140" y="0"/>
                    <a:pt x="707" y="50"/>
                    <a:pt x="578" y="179"/>
                  </a:cubicBezTo>
                  <a:cubicBezTo>
                    <a:pt x="1" y="757"/>
                    <a:pt x="457" y="6289"/>
                    <a:pt x="1004" y="6410"/>
                  </a:cubicBezTo>
                  <a:cubicBezTo>
                    <a:pt x="1235" y="6465"/>
                    <a:pt x="2755" y="6519"/>
                    <a:pt x="4364" y="6519"/>
                  </a:cubicBezTo>
                  <a:cubicBezTo>
                    <a:pt x="6354" y="6519"/>
                    <a:pt x="8481" y="6436"/>
                    <a:pt x="8481" y="6167"/>
                  </a:cubicBezTo>
                  <a:cubicBezTo>
                    <a:pt x="8512" y="5711"/>
                    <a:pt x="8572" y="726"/>
                    <a:pt x="7812" y="605"/>
                  </a:cubicBezTo>
                  <a:cubicBezTo>
                    <a:pt x="7812" y="605"/>
                    <a:pt x="3799" y="0"/>
                    <a:pt x="17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530;p66">
              <a:extLst>
                <a:ext uri="{FF2B5EF4-FFF2-40B4-BE49-F238E27FC236}">
                  <a16:creationId xmlns:a16="http://schemas.microsoft.com/office/drawing/2014/main" id="{C9C9A4BB-8C07-A241-B82F-29D179D55988}"/>
                </a:ext>
              </a:extLst>
            </p:cNvPr>
            <p:cNvSpPr/>
            <p:nvPr/>
          </p:nvSpPr>
          <p:spPr>
            <a:xfrm>
              <a:off x="2488201" y="2093453"/>
              <a:ext cx="393926" cy="299627"/>
            </a:xfrm>
            <a:custGeom>
              <a:avLst/>
              <a:gdLst/>
              <a:ahLst/>
              <a:cxnLst/>
              <a:rect l="l" t="t" r="r" b="b"/>
              <a:pathLst>
                <a:path w="8572" h="6520" extrusionOk="0">
                  <a:moveTo>
                    <a:pt x="6432" y="940"/>
                  </a:moveTo>
                  <a:cubicBezTo>
                    <a:pt x="6873" y="940"/>
                    <a:pt x="7195" y="974"/>
                    <a:pt x="7295" y="1061"/>
                  </a:cubicBezTo>
                  <a:cubicBezTo>
                    <a:pt x="7721" y="1486"/>
                    <a:pt x="7356" y="5407"/>
                    <a:pt x="6961" y="5498"/>
                  </a:cubicBezTo>
                  <a:cubicBezTo>
                    <a:pt x="6793" y="5537"/>
                    <a:pt x="5753" y="5570"/>
                    <a:pt x="4610" y="5570"/>
                  </a:cubicBezTo>
                  <a:cubicBezTo>
                    <a:pt x="3054" y="5570"/>
                    <a:pt x="1307" y="5509"/>
                    <a:pt x="1307" y="5316"/>
                  </a:cubicBezTo>
                  <a:cubicBezTo>
                    <a:pt x="1277" y="4982"/>
                    <a:pt x="1246" y="1425"/>
                    <a:pt x="1824" y="1365"/>
                  </a:cubicBezTo>
                  <a:cubicBezTo>
                    <a:pt x="1824" y="1365"/>
                    <a:pt x="4872" y="940"/>
                    <a:pt x="6432" y="940"/>
                  </a:cubicBezTo>
                  <a:close/>
                  <a:moveTo>
                    <a:pt x="6826" y="0"/>
                  </a:moveTo>
                  <a:cubicBezTo>
                    <a:pt x="4755" y="0"/>
                    <a:pt x="760" y="605"/>
                    <a:pt x="760" y="605"/>
                  </a:cubicBezTo>
                  <a:cubicBezTo>
                    <a:pt x="0" y="726"/>
                    <a:pt x="61" y="5711"/>
                    <a:pt x="91" y="6167"/>
                  </a:cubicBezTo>
                  <a:cubicBezTo>
                    <a:pt x="91" y="6436"/>
                    <a:pt x="2218" y="6519"/>
                    <a:pt x="4208" y="6519"/>
                  </a:cubicBezTo>
                  <a:cubicBezTo>
                    <a:pt x="5818" y="6519"/>
                    <a:pt x="7338" y="6465"/>
                    <a:pt x="7569" y="6410"/>
                  </a:cubicBezTo>
                  <a:cubicBezTo>
                    <a:pt x="8116" y="6289"/>
                    <a:pt x="8572" y="757"/>
                    <a:pt x="7994" y="179"/>
                  </a:cubicBezTo>
                  <a:cubicBezTo>
                    <a:pt x="7858" y="50"/>
                    <a:pt x="7422" y="0"/>
                    <a:pt x="68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531;p66">
              <a:extLst>
                <a:ext uri="{FF2B5EF4-FFF2-40B4-BE49-F238E27FC236}">
                  <a16:creationId xmlns:a16="http://schemas.microsoft.com/office/drawing/2014/main" id="{C5C23C6F-1269-1041-9ABA-602F0565030A}"/>
                </a:ext>
              </a:extLst>
            </p:cNvPr>
            <p:cNvSpPr/>
            <p:nvPr/>
          </p:nvSpPr>
          <p:spPr>
            <a:xfrm>
              <a:off x="2281445" y="2207469"/>
              <a:ext cx="92232" cy="113555"/>
            </a:xfrm>
            <a:custGeom>
              <a:avLst/>
              <a:gdLst/>
              <a:ahLst/>
              <a:cxnLst/>
              <a:rect l="l" t="t" r="r" b="b"/>
              <a:pathLst>
                <a:path w="2007" h="2471" extrusionOk="0">
                  <a:moveTo>
                    <a:pt x="158" y="0"/>
                  </a:moveTo>
                  <a:cubicBezTo>
                    <a:pt x="145" y="0"/>
                    <a:pt x="133" y="3"/>
                    <a:pt x="122" y="8"/>
                  </a:cubicBezTo>
                  <a:cubicBezTo>
                    <a:pt x="31" y="39"/>
                    <a:pt x="0" y="130"/>
                    <a:pt x="31" y="191"/>
                  </a:cubicBezTo>
                  <a:cubicBezTo>
                    <a:pt x="213" y="738"/>
                    <a:pt x="882" y="2470"/>
                    <a:pt x="1459" y="2470"/>
                  </a:cubicBezTo>
                  <a:cubicBezTo>
                    <a:pt x="1551" y="2470"/>
                    <a:pt x="1642" y="2410"/>
                    <a:pt x="1672" y="2349"/>
                  </a:cubicBezTo>
                  <a:cubicBezTo>
                    <a:pt x="2007" y="1954"/>
                    <a:pt x="1642" y="434"/>
                    <a:pt x="1581" y="130"/>
                  </a:cubicBezTo>
                  <a:cubicBezTo>
                    <a:pt x="1556" y="53"/>
                    <a:pt x="1498" y="20"/>
                    <a:pt x="1442" y="20"/>
                  </a:cubicBezTo>
                  <a:cubicBezTo>
                    <a:pt x="1365" y="20"/>
                    <a:pt x="1290" y="85"/>
                    <a:pt x="1308" y="191"/>
                  </a:cubicBezTo>
                  <a:cubicBezTo>
                    <a:pt x="1459" y="890"/>
                    <a:pt x="1642" y="1954"/>
                    <a:pt x="1429" y="2166"/>
                  </a:cubicBezTo>
                  <a:cubicBezTo>
                    <a:pt x="1186" y="2166"/>
                    <a:pt x="639" y="1103"/>
                    <a:pt x="304" y="99"/>
                  </a:cubicBezTo>
                  <a:cubicBezTo>
                    <a:pt x="280" y="50"/>
                    <a:pt x="214" y="0"/>
                    <a:pt x="158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532;p66">
              <a:extLst>
                <a:ext uri="{FF2B5EF4-FFF2-40B4-BE49-F238E27FC236}">
                  <a16:creationId xmlns:a16="http://schemas.microsoft.com/office/drawing/2014/main" id="{FC2C5E14-DB67-AE47-AD49-6D006C2FA991}"/>
                </a:ext>
              </a:extLst>
            </p:cNvPr>
            <p:cNvSpPr/>
            <p:nvPr/>
          </p:nvSpPr>
          <p:spPr>
            <a:xfrm>
              <a:off x="2573403" y="2208710"/>
              <a:ext cx="68473" cy="96919"/>
            </a:xfrm>
            <a:custGeom>
              <a:avLst/>
              <a:gdLst/>
              <a:ahLst/>
              <a:cxnLst/>
              <a:rect l="l" t="t" r="r" b="b"/>
              <a:pathLst>
                <a:path w="1490" h="2109" extrusionOk="0">
                  <a:moveTo>
                    <a:pt x="1305" y="0"/>
                  </a:moveTo>
                  <a:cubicBezTo>
                    <a:pt x="1248" y="0"/>
                    <a:pt x="1208" y="34"/>
                    <a:pt x="1186" y="103"/>
                  </a:cubicBezTo>
                  <a:cubicBezTo>
                    <a:pt x="1003" y="680"/>
                    <a:pt x="760" y="1228"/>
                    <a:pt x="456" y="1775"/>
                  </a:cubicBezTo>
                  <a:cubicBezTo>
                    <a:pt x="365" y="1228"/>
                    <a:pt x="304" y="680"/>
                    <a:pt x="274" y="133"/>
                  </a:cubicBezTo>
                  <a:cubicBezTo>
                    <a:pt x="274" y="72"/>
                    <a:pt x="213" y="12"/>
                    <a:pt x="152" y="12"/>
                  </a:cubicBezTo>
                  <a:cubicBezTo>
                    <a:pt x="61" y="12"/>
                    <a:pt x="0" y="72"/>
                    <a:pt x="0" y="164"/>
                  </a:cubicBezTo>
                  <a:cubicBezTo>
                    <a:pt x="61" y="2018"/>
                    <a:pt x="304" y="2079"/>
                    <a:pt x="395" y="2109"/>
                  </a:cubicBezTo>
                  <a:lnTo>
                    <a:pt x="456" y="2109"/>
                  </a:lnTo>
                  <a:cubicBezTo>
                    <a:pt x="608" y="2109"/>
                    <a:pt x="851" y="1927"/>
                    <a:pt x="1459" y="194"/>
                  </a:cubicBezTo>
                  <a:cubicBezTo>
                    <a:pt x="1490" y="133"/>
                    <a:pt x="1429" y="42"/>
                    <a:pt x="1368" y="12"/>
                  </a:cubicBezTo>
                  <a:cubicBezTo>
                    <a:pt x="1345" y="4"/>
                    <a:pt x="1324" y="0"/>
                    <a:pt x="1305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33;p66">
              <a:extLst>
                <a:ext uri="{FF2B5EF4-FFF2-40B4-BE49-F238E27FC236}">
                  <a16:creationId xmlns:a16="http://schemas.microsoft.com/office/drawing/2014/main" id="{98D08119-3AB1-7746-AACB-F82D05931D12}"/>
                </a:ext>
              </a:extLst>
            </p:cNvPr>
            <p:cNvSpPr/>
            <p:nvPr/>
          </p:nvSpPr>
          <p:spPr>
            <a:xfrm>
              <a:off x="2011869" y="1822314"/>
              <a:ext cx="209555" cy="129915"/>
            </a:xfrm>
            <a:custGeom>
              <a:avLst/>
              <a:gdLst/>
              <a:ahLst/>
              <a:cxnLst/>
              <a:rect l="l" t="t" r="r" b="b"/>
              <a:pathLst>
                <a:path w="4560" h="2827" extrusionOk="0">
                  <a:moveTo>
                    <a:pt x="183" y="0"/>
                  </a:moveTo>
                  <a:cubicBezTo>
                    <a:pt x="91" y="0"/>
                    <a:pt x="31" y="61"/>
                    <a:pt x="31" y="122"/>
                  </a:cubicBezTo>
                  <a:cubicBezTo>
                    <a:pt x="0" y="213"/>
                    <a:pt x="61" y="274"/>
                    <a:pt x="152" y="274"/>
                  </a:cubicBezTo>
                  <a:cubicBezTo>
                    <a:pt x="183" y="274"/>
                    <a:pt x="2918" y="669"/>
                    <a:pt x="4256" y="2736"/>
                  </a:cubicBezTo>
                  <a:cubicBezTo>
                    <a:pt x="4286" y="2796"/>
                    <a:pt x="4347" y="2796"/>
                    <a:pt x="4377" y="2827"/>
                  </a:cubicBezTo>
                  <a:cubicBezTo>
                    <a:pt x="4408" y="2827"/>
                    <a:pt x="4438" y="2796"/>
                    <a:pt x="4468" y="2796"/>
                  </a:cubicBezTo>
                  <a:cubicBezTo>
                    <a:pt x="4529" y="2736"/>
                    <a:pt x="4559" y="2645"/>
                    <a:pt x="4499" y="2584"/>
                  </a:cubicBezTo>
                  <a:cubicBezTo>
                    <a:pt x="3070" y="395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534;p66">
              <a:extLst>
                <a:ext uri="{FF2B5EF4-FFF2-40B4-BE49-F238E27FC236}">
                  <a16:creationId xmlns:a16="http://schemas.microsoft.com/office/drawing/2014/main" id="{D6F5F167-661B-6043-8D48-C94CF5F84E03}"/>
                </a:ext>
              </a:extLst>
            </p:cNvPr>
            <p:cNvSpPr/>
            <p:nvPr/>
          </p:nvSpPr>
          <p:spPr>
            <a:xfrm>
              <a:off x="2672575" y="1771625"/>
              <a:ext cx="195584" cy="158269"/>
            </a:xfrm>
            <a:custGeom>
              <a:avLst/>
              <a:gdLst/>
              <a:ahLst/>
              <a:cxnLst/>
              <a:rect l="l" t="t" r="r" b="b"/>
              <a:pathLst>
                <a:path w="4256" h="3444" extrusionOk="0">
                  <a:moveTo>
                    <a:pt x="4090" y="1"/>
                  </a:moveTo>
                  <a:cubicBezTo>
                    <a:pt x="4075" y="1"/>
                    <a:pt x="4060" y="3"/>
                    <a:pt x="4043" y="9"/>
                  </a:cubicBezTo>
                  <a:cubicBezTo>
                    <a:pt x="3921" y="70"/>
                    <a:pt x="912" y="1103"/>
                    <a:pt x="31" y="3261"/>
                  </a:cubicBezTo>
                  <a:cubicBezTo>
                    <a:pt x="0" y="3352"/>
                    <a:pt x="31" y="3413"/>
                    <a:pt x="91" y="3444"/>
                  </a:cubicBezTo>
                  <a:lnTo>
                    <a:pt x="152" y="3444"/>
                  </a:lnTo>
                  <a:cubicBezTo>
                    <a:pt x="213" y="3444"/>
                    <a:pt x="243" y="3413"/>
                    <a:pt x="274" y="3383"/>
                  </a:cubicBezTo>
                  <a:cubicBezTo>
                    <a:pt x="1095" y="1346"/>
                    <a:pt x="4104" y="282"/>
                    <a:pt x="4134" y="282"/>
                  </a:cubicBezTo>
                  <a:cubicBezTo>
                    <a:pt x="4225" y="252"/>
                    <a:pt x="4256" y="191"/>
                    <a:pt x="4225" y="100"/>
                  </a:cubicBezTo>
                  <a:cubicBezTo>
                    <a:pt x="4200" y="50"/>
                    <a:pt x="4155" y="1"/>
                    <a:pt x="4090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535;p66">
              <a:extLst>
                <a:ext uri="{FF2B5EF4-FFF2-40B4-BE49-F238E27FC236}">
                  <a16:creationId xmlns:a16="http://schemas.microsoft.com/office/drawing/2014/main" id="{9C893352-87F3-054F-A452-333670A2E2EB}"/>
                </a:ext>
              </a:extLst>
            </p:cNvPr>
            <p:cNvSpPr/>
            <p:nvPr/>
          </p:nvSpPr>
          <p:spPr>
            <a:xfrm>
              <a:off x="1507596" y="2707882"/>
              <a:ext cx="474945" cy="575540"/>
            </a:xfrm>
            <a:custGeom>
              <a:avLst/>
              <a:gdLst/>
              <a:ahLst/>
              <a:cxnLst/>
              <a:rect l="l" t="t" r="r" b="b"/>
              <a:pathLst>
                <a:path w="10335" h="12524" extrusionOk="0">
                  <a:moveTo>
                    <a:pt x="3800" y="1"/>
                  </a:moveTo>
                  <a:lnTo>
                    <a:pt x="0" y="2159"/>
                  </a:lnTo>
                  <a:cubicBezTo>
                    <a:pt x="0" y="2159"/>
                    <a:pt x="882" y="7752"/>
                    <a:pt x="4347" y="10031"/>
                  </a:cubicBezTo>
                  <a:cubicBezTo>
                    <a:pt x="7842" y="12342"/>
                    <a:pt x="8663" y="12524"/>
                    <a:pt x="8663" y="12524"/>
                  </a:cubicBezTo>
                  <a:lnTo>
                    <a:pt x="10335" y="8360"/>
                  </a:lnTo>
                  <a:lnTo>
                    <a:pt x="10335" y="8360"/>
                  </a:lnTo>
                  <a:cubicBezTo>
                    <a:pt x="10185" y="8371"/>
                    <a:pt x="10038" y="8377"/>
                    <a:pt x="9894" y="8377"/>
                  </a:cubicBezTo>
                  <a:cubicBezTo>
                    <a:pt x="4349" y="8377"/>
                    <a:pt x="3800" y="1"/>
                    <a:pt x="3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536;p66">
              <a:extLst>
                <a:ext uri="{FF2B5EF4-FFF2-40B4-BE49-F238E27FC236}">
                  <a16:creationId xmlns:a16="http://schemas.microsoft.com/office/drawing/2014/main" id="{6B90D133-2F0C-714B-88D3-E2985AB55052}"/>
                </a:ext>
              </a:extLst>
            </p:cNvPr>
            <p:cNvSpPr/>
            <p:nvPr/>
          </p:nvSpPr>
          <p:spPr>
            <a:xfrm>
              <a:off x="1402816" y="2643728"/>
              <a:ext cx="350637" cy="194711"/>
            </a:xfrm>
            <a:custGeom>
              <a:avLst/>
              <a:gdLst/>
              <a:ahLst/>
              <a:cxnLst/>
              <a:rect l="l" t="t" r="r" b="b"/>
              <a:pathLst>
                <a:path w="7630" h="4237" extrusionOk="0">
                  <a:moveTo>
                    <a:pt x="3361" y="0"/>
                  </a:moveTo>
                  <a:cubicBezTo>
                    <a:pt x="3244" y="0"/>
                    <a:pt x="3134" y="57"/>
                    <a:pt x="3040" y="181"/>
                  </a:cubicBezTo>
                  <a:cubicBezTo>
                    <a:pt x="2744" y="596"/>
                    <a:pt x="3026" y="1590"/>
                    <a:pt x="3784" y="2020"/>
                  </a:cubicBezTo>
                  <a:lnTo>
                    <a:pt x="3784" y="2020"/>
                  </a:lnTo>
                  <a:lnTo>
                    <a:pt x="1" y="3829"/>
                  </a:lnTo>
                  <a:cubicBezTo>
                    <a:pt x="1" y="3829"/>
                    <a:pt x="722" y="4236"/>
                    <a:pt x="1625" y="4236"/>
                  </a:cubicBezTo>
                  <a:cubicBezTo>
                    <a:pt x="2262" y="4236"/>
                    <a:pt x="2989" y="4034"/>
                    <a:pt x="3618" y="3342"/>
                  </a:cubicBezTo>
                  <a:cubicBezTo>
                    <a:pt x="3951" y="2976"/>
                    <a:pt x="4141" y="2577"/>
                    <a:pt x="4228" y="2187"/>
                  </a:cubicBezTo>
                  <a:lnTo>
                    <a:pt x="4228" y="2187"/>
                  </a:lnTo>
                  <a:cubicBezTo>
                    <a:pt x="4336" y="2210"/>
                    <a:pt x="4451" y="2222"/>
                    <a:pt x="4571" y="2222"/>
                  </a:cubicBezTo>
                  <a:cubicBezTo>
                    <a:pt x="5350" y="2222"/>
                    <a:pt x="6384" y="1707"/>
                    <a:pt x="7630" y="181"/>
                  </a:cubicBezTo>
                  <a:lnTo>
                    <a:pt x="7630" y="181"/>
                  </a:lnTo>
                  <a:lnTo>
                    <a:pt x="4283" y="1781"/>
                  </a:lnTo>
                  <a:lnTo>
                    <a:pt x="4283" y="1781"/>
                  </a:lnTo>
                  <a:cubicBezTo>
                    <a:pt x="4332" y="817"/>
                    <a:pt x="3806" y="0"/>
                    <a:pt x="3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537;p66">
              <a:extLst>
                <a:ext uri="{FF2B5EF4-FFF2-40B4-BE49-F238E27FC236}">
                  <a16:creationId xmlns:a16="http://schemas.microsoft.com/office/drawing/2014/main" id="{BF9EBE8E-C48D-A043-81C0-099E4CD640E4}"/>
                </a:ext>
              </a:extLst>
            </p:cNvPr>
            <p:cNvSpPr/>
            <p:nvPr/>
          </p:nvSpPr>
          <p:spPr>
            <a:xfrm>
              <a:off x="1393120" y="2637800"/>
              <a:ext cx="369065" cy="207027"/>
            </a:xfrm>
            <a:custGeom>
              <a:avLst/>
              <a:gdLst/>
              <a:ahLst/>
              <a:cxnLst/>
              <a:rect l="l" t="t" r="r" b="b"/>
              <a:pathLst>
                <a:path w="8031" h="4505" extrusionOk="0">
                  <a:moveTo>
                    <a:pt x="3616" y="280"/>
                  </a:moveTo>
                  <a:cubicBezTo>
                    <a:pt x="3798" y="280"/>
                    <a:pt x="4041" y="523"/>
                    <a:pt x="4224" y="1009"/>
                  </a:cubicBezTo>
                  <a:cubicBezTo>
                    <a:pt x="4345" y="1374"/>
                    <a:pt x="4376" y="1769"/>
                    <a:pt x="4315" y="2134"/>
                  </a:cubicBezTo>
                  <a:cubicBezTo>
                    <a:pt x="4163" y="2103"/>
                    <a:pt x="4011" y="2012"/>
                    <a:pt x="3889" y="1921"/>
                  </a:cubicBezTo>
                  <a:cubicBezTo>
                    <a:pt x="3342" y="1496"/>
                    <a:pt x="3130" y="705"/>
                    <a:pt x="3373" y="401"/>
                  </a:cubicBezTo>
                  <a:cubicBezTo>
                    <a:pt x="3403" y="310"/>
                    <a:pt x="3494" y="280"/>
                    <a:pt x="3586" y="280"/>
                  </a:cubicBezTo>
                  <a:close/>
                  <a:moveTo>
                    <a:pt x="3574" y="0"/>
                  </a:moveTo>
                  <a:cubicBezTo>
                    <a:pt x="3411" y="0"/>
                    <a:pt x="3239" y="87"/>
                    <a:pt x="3160" y="219"/>
                  </a:cubicBezTo>
                  <a:cubicBezTo>
                    <a:pt x="2795" y="705"/>
                    <a:pt x="3069" y="1647"/>
                    <a:pt x="3707" y="2134"/>
                  </a:cubicBezTo>
                  <a:cubicBezTo>
                    <a:pt x="3889" y="2255"/>
                    <a:pt x="4072" y="2347"/>
                    <a:pt x="4254" y="2407"/>
                  </a:cubicBezTo>
                  <a:cubicBezTo>
                    <a:pt x="4163" y="2772"/>
                    <a:pt x="3981" y="3106"/>
                    <a:pt x="3738" y="3380"/>
                  </a:cubicBezTo>
                  <a:cubicBezTo>
                    <a:pt x="3139" y="4030"/>
                    <a:pt x="2450" y="4220"/>
                    <a:pt x="1846" y="4220"/>
                  </a:cubicBezTo>
                  <a:cubicBezTo>
                    <a:pt x="1010" y="4220"/>
                    <a:pt x="338" y="3854"/>
                    <a:pt x="303" y="3836"/>
                  </a:cubicBezTo>
                  <a:cubicBezTo>
                    <a:pt x="271" y="3814"/>
                    <a:pt x="239" y="3805"/>
                    <a:pt x="211" y="3805"/>
                  </a:cubicBezTo>
                  <a:cubicBezTo>
                    <a:pt x="77" y="3805"/>
                    <a:pt x="1" y="4004"/>
                    <a:pt x="151" y="4079"/>
                  </a:cubicBezTo>
                  <a:cubicBezTo>
                    <a:pt x="668" y="4353"/>
                    <a:pt x="1275" y="4474"/>
                    <a:pt x="1853" y="4505"/>
                  </a:cubicBezTo>
                  <a:cubicBezTo>
                    <a:pt x="2643" y="4505"/>
                    <a:pt x="3403" y="4170"/>
                    <a:pt x="3950" y="3562"/>
                  </a:cubicBezTo>
                  <a:cubicBezTo>
                    <a:pt x="4224" y="3258"/>
                    <a:pt x="4437" y="2894"/>
                    <a:pt x="4558" y="2499"/>
                  </a:cubicBezTo>
                  <a:cubicBezTo>
                    <a:pt x="4631" y="2507"/>
                    <a:pt x="4707" y="2512"/>
                    <a:pt x="4786" y="2512"/>
                  </a:cubicBezTo>
                  <a:cubicBezTo>
                    <a:pt x="5536" y="2512"/>
                    <a:pt x="6588" y="2078"/>
                    <a:pt x="7963" y="401"/>
                  </a:cubicBezTo>
                  <a:cubicBezTo>
                    <a:pt x="8030" y="288"/>
                    <a:pt x="7946" y="175"/>
                    <a:pt x="7849" y="175"/>
                  </a:cubicBezTo>
                  <a:cubicBezTo>
                    <a:pt x="7816" y="175"/>
                    <a:pt x="7781" y="188"/>
                    <a:pt x="7750" y="219"/>
                  </a:cubicBezTo>
                  <a:cubicBezTo>
                    <a:pt x="6459" y="1784"/>
                    <a:pt x="5491" y="2208"/>
                    <a:pt x="4800" y="2208"/>
                  </a:cubicBezTo>
                  <a:cubicBezTo>
                    <a:pt x="4727" y="2208"/>
                    <a:pt x="4656" y="2203"/>
                    <a:pt x="4589" y="2195"/>
                  </a:cubicBezTo>
                  <a:cubicBezTo>
                    <a:pt x="4680" y="1769"/>
                    <a:pt x="4619" y="1344"/>
                    <a:pt x="4497" y="918"/>
                  </a:cubicBezTo>
                  <a:cubicBezTo>
                    <a:pt x="4376" y="492"/>
                    <a:pt x="4072" y="128"/>
                    <a:pt x="3646" y="6"/>
                  </a:cubicBezTo>
                  <a:cubicBezTo>
                    <a:pt x="3623" y="2"/>
                    <a:pt x="3599" y="0"/>
                    <a:pt x="3574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538;p66">
              <a:extLst>
                <a:ext uri="{FF2B5EF4-FFF2-40B4-BE49-F238E27FC236}">
                  <a16:creationId xmlns:a16="http://schemas.microsoft.com/office/drawing/2014/main" id="{3E4D81DF-85AC-DC41-9A28-00F000CB4E8F}"/>
                </a:ext>
              </a:extLst>
            </p:cNvPr>
            <p:cNvSpPr/>
            <p:nvPr/>
          </p:nvSpPr>
          <p:spPr>
            <a:xfrm>
              <a:off x="2886270" y="2707882"/>
              <a:ext cx="477794" cy="574162"/>
            </a:xfrm>
            <a:custGeom>
              <a:avLst/>
              <a:gdLst/>
              <a:ahLst/>
              <a:cxnLst/>
              <a:rect l="l" t="t" r="r" b="b"/>
              <a:pathLst>
                <a:path w="10397" h="12494" extrusionOk="0">
                  <a:moveTo>
                    <a:pt x="6536" y="1"/>
                  </a:moveTo>
                  <a:cubicBezTo>
                    <a:pt x="6536" y="1"/>
                    <a:pt x="5928" y="6262"/>
                    <a:pt x="1" y="8360"/>
                  </a:cubicBezTo>
                  <a:lnTo>
                    <a:pt x="1703" y="12493"/>
                  </a:lnTo>
                  <a:cubicBezTo>
                    <a:pt x="1703" y="12493"/>
                    <a:pt x="2524" y="12342"/>
                    <a:pt x="6019" y="10031"/>
                  </a:cubicBezTo>
                  <a:cubicBezTo>
                    <a:pt x="9484" y="7721"/>
                    <a:pt x="10396" y="1946"/>
                    <a:pt x="10396" y="1946"/>
                  </a:cubicBezTo>
                  <a:lnTo>
                    <a:pt x="6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539;p66">
              <a:extLst>
                <a:ext uri="{FF2B5EF4-FFF2-40B4-BE49-F238E27FC236}">
                  <a16:creationId xmlns:a16="http://schemas.microsoft.com/office/drawing/2014/main" id="{72EEFF9F-64A2-3342-BD05-AE33E6E4E4A9}"/>
                </a:ext>
              </a:extLst>
            </p:cNvPr>
            <p:cNvSpPr/>
            <p:nvPr/>
          </p:nvSpPr>
          <p:spPr>
            <a:xfrm>
              <a:off x="3115359" y="2643728"/>
              <a:ext cx="350683" cy="194711"/>
            </a:xfrm>
            <a:custGeom>
              <a:avLst/>
              <a:gdLst/>
              <a:ahLst/>
              <a:cxnLst/>
              <a:rect l="l" t="t" r="r" b="b"/>
              <a:pathLst>
                <a:path w="7631" h="4237" extrusionOk="0">
                  <a:moveTo>
                    <a:pt x="4281" y="0"/>
                  </a:moveTo>
                  <a:cubicBezTo>
                    <a:pt x="3847" y="0"/>
                    <a:pt x="3321" y="822"/>
                    <a:pt x="3367" y="1791"/>
                  </a:cubicBezTo>
                  <a:lnTo>
                    <a:pt x="3367" y="1791"/>
                  </a:lnTo>
                  <a:lnTo>
                    <a:pt x="1" y="181"/>
                  </a:lnTo>
                  <a:lnTo>
                    <a:pt x="1" y="181"/>
                  </a:lnTo>
                  <a:cubicBezTo>
                    <a:pt x="1246" y="1707"/>
                    <a:pt x="2285" y="2222"/>
                    <a:pt x="3067" y="2222"/>
                  </a:cubicBezTo>
                  <a:cubicBezTo>
                    <a:pt x="3191" y="2222"/>
                    <a:pt x="3308" y="2210"/>
                    <a:pt x="3418" y="2186"/>
                  </a:cubicBezTo>
                  <a:lnTo>
                    <a:pt x="3418" y="2186"/>
                  </a:lnTo>
                  <a:cubicBezTo>
                    <a:pt x="3501" y="2576"/>
                    <a:pt x="3686" y="2975"/>
                    <a:pt x="4013" y="3342"/>
                  </a:cubicBezTo>
                  <a:cubicBezTo>
                    <a:pt x="4641" y="4034"/>
                    <a:pt x="5369" y="4236"/>
                    <a:pt x="6006" y="4236"/>
                  </a:cubicBezTo>
                  <a:cubicBezTo>
                    <a:pt x="6909" y="4236"/>
                    <a:pt x="7630" y="3829"/>
                    <a:pt x="7630" y="3829"/>
                  </a:cubicBezTo>
                  <a:lnTo>
                    <a:pt x="3852" y="2023"/>
                  </a:lnTo>
                  <a:lnTo>
                    <a:pt x="3852" y="2023"/>
                  </a:lnTo>
                  <a:cubicBezTo>
                    <a:pt x="4619" y="1595"/>
                    <a:pt x="4903" y="597"/>
                    <a:pt x="4590" y="181"/>
                  </a:cubicBezTo>
                  <a:cubicBezTo>
                    <a:pt x="4502" y="57"/>
                    <a:pt x="4394" y="0"/>
                    <a:pt x="4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0540;p66">
              <a:extLst>
                <a:ext uri="{FF2B5EF4-FFF2-40B4-BE49-F238E27FC236}">
                  <a16:creationId xmlns:a16="http://schemas.microsoft.com/office/drawing/2014/main" id="{0ECF8600-4DC4-4448-B2F6-EB5C92B163FF}"/>
                </a:ext>
              </a:extLst>
            </p:cNvPr>
            <p:cNvSpPr/>
            <p:nvPr/>
          </p:nvSpPr>
          <p:spPr>
            <a:xfrm>
              <a:off x="3108374" y="2636467"/>
              <a:ext cx="366032" cy="208360"/>
            </a:xfrm>
            <a:custGeom>
              <a:avLst/>
              <a:gdLst/>
              <a:ahLst/>
              <a:cxnLst/>
              <a:rect l="l" t="t" r="r" b="b"/>
              <a:pathLst>
                <a:path w="7965" h="4534" extrusionOk="0">
                  <a:moveTo>
                    <a:pt x="4439" y="309"/>
                  </a:moveTo>
                  <a:cubicBezTo>
                    <a:pt x="4530" y="309"/>
                    <a:pt x="4591" y="339"/>
                    <a:pt x="4651" y="430"/>
                  </a:cubicBezTo>
                  <a:cubicBezTo>
                    <a:pt x="4894" y="734"/>
                    <a:pt x="4682" y="1525"/>
                    <a:pt x="4135" y="1950"/>
                  </a:cubicBezTo>
                  <a:cubicBezTo>
                    <a:pt x="3983" y="2041"/>
                    <a:pt x="3831" y="2132"/>
                    <a:pt x="3679" y="2163"/>
                  </a:cubicBezTo>
                  <a:cubicBezTo>
                    <a:pt x="3618" y="1798"/>
                    <a:pt x="3648" y="1403"/>
                    <a:pt x="3800" y="1038"/>
                  </a:cubicBezTo>
                  <a:cubicBezTo>
                    <a:pt x="3952" y="552"/>
                    <a:pt x="4226" y="309"/>
                    <a:pt x="4408" y="309"/>
                  </a:cubicBezTo>
                  <a:close/>
                  <a:moveTo>
                    <a:pt x="4413" y="0"/>
                  </a:moveTo>
                  <a:cubicBezTo>
                    <a:pt x="4391" y="0"/>
                    <a:pt x="4370" y="2"/>
                    <a:pt x="4347" y="5"/>
                  </a:cubicBezTo>
                  <a:cubicBezTo>
                    <a:pt x="3952" y="157"/>
                    <a:pt x="3618" y="491"/>
                    <a:pt x="3527" y="947"/>
                  </a:cubicBezTo>
                  <a:cubicBezTo>
                    <a:pt x="3375" y="1342"/>
                    <a:pt x="3344" y="1798"/>
                    <a:pt x="3405" y="2224"/>
                  </a:cubicBezTo>
                  <a:cubicBezTo>
                    <a:pt x="3341" y="2232"/>
                    <a:pt x="3273" y="2237"/>
                    <a:pt x="3201" y="2237"/>
                  </a:cubicBezTo>
                  <a:cubicBezTo>
                    <a:pt x="2533" y="2237"/>
                    <a:pt x="1565" y="1813"/>
                    <a:pt x="274" y="248"/>
                  </a:cubicBezTo>
                  <a:cubicBezTo>
                    <a:pt x="237" y="210"/>
                    <a:pt x="188" y="184"/>
                    <a:pt x="141" y="184"/>
                  </a:cubicBezTo>
                  <a:cubicBezTo>
                    <a:pt x="112" y="184"/>
                    <a:pt x="85" y="194"/>
                    <a:pt x="62" y="217"/>
                  </a:cubicBezTo>
                  <a:cubicBezTo>
                    <a:pt x="1" y="278"/>
                    <a:pt x="1" y="369"/>
                    <a:pt x="62" y="430"/>
                  </a:cubicBezTo>
                  <a:cubicBezTo>
                    <a:pt x="1403" y="2067"/>
                    <a:pt x="2437" y="2519"/>
                    <a:pt x="3183" y="2519"/>
                  </a:cubicBezTo>
                  <a:cubicBezTo>
                    <a:pt x="3283" y="2519"/>
                    <a:pt x="3377" y="2511"/>
                    <a:pt x="3466" y="2497"/>
                  </a:cubicBezTo>
                  <a:cubicBezTo>
                    <a:pt x="3587" y="2923"/>
                    <a:pt x="3800" y="3287"/>
                    <a:pt x="4074" y="3591"/>
                  </a:cubicBezTo>
                  <a:cubicBezTo>
                    <a:pt x="4591" y="4199"/>
                    <a:pt x="5350" y="4534"/>
                    <a:pt x="6141" y="4534"/>
                  </a:cubicBezTo>
                  <a:cubicBezTo>
                    <a:pt x="6749" y="4503"/>
                    <a:pt x="7326" y="4351"/>
                    <a:pt x="7873" y="4078"/>
                  </a:cubicBezTo>
                  <a:cubicBezTo>
                    <a:pt x="7934" y="4047"/>
                    <a:pt x="7964" y="3956"/>
                    <a:pt x="7904" y="3895"/>
                  </a:cubicBezTo>
                  <a:cubicBezTo>
                    <a:pt x="7881" y="3851"/>
                    <a:pt x="7827" y="3823"/>
                    <a:pt x="7775" y="3823"/>
                  </a:cubicBezTo>
                  <a:cubicBezTo>
                    <a:pt x="7756" y="3823"/>
                    <a:pt x="7738" y="3826"/>
                    <a:pt x="7721" y="3835"/>
                  </a:cubicBezTo>
                  <a:cubicBezTo>
                    <a:pt x="7668" y="3870"/>
                    <a:pt x="6984" y="4247"/>
                    <a:pt x="6145" y="4247"/>
                  </a:cubicBezTo>
                  <a:cubicBezTo>
                    <a:pt x="5546" y="4247"/>
                    <a:pt x="4869" y="4055"/>
                    <a:pt x="4287" y="3409"/>
                  </a:cubicBezTo>
                  <a:cubicBezTo>
                    <a:pt x="4043" y="3135"/>
                    <a:pt x="3831" y="2801"/>
                    <a:pt x="3739" y="2436"/>
                  </a:cubicBezTo>
                  <a:cubicBezTo>
                    <a:pt x="3952" y="2376"/>
                    <a:pt x="4135" y="2284"/>
                    <a:pt x="4287" y="2163"/>
                  </a:cubicBezTo>
                  <a:cubicBezTo>
                    <a:pt x="4925" y="1676"/>
                    <a:pt x="5229" y="734"/>
                    <a:pt x="4864" y="248"/>
                  </a:cubicBezTo>
                  <a:cubicBezTo>
                    <a:pt x="4755" y="112"/>
                    <a:pt x="4598" y="0"/>
                    <a:pt x="441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0541;p66">
              <a:extLst>
                <a:ext uri="{FF2B5EF4-FFF2-40B4-BE49-F238E27FC236}">
                  <a16:creationId xmlns:a16="http://schemas.microsoft.com/office/drawing/2014/main" id="{4E1D627C-978D-0E4A-9A5A-B5CE79B5512F}"/>
                </a:ext>
              </a:extLst>
            </p:cNvPr>
            <p:cNvSpPr/>
            <p:nvPr/>
          </p:nvSpPr>
          <p:spPr>
            <a:xfrm>
              <a:off x="1894406" y="2727919"/>
              <a:ext cx="551920" cy="149032"/>
            </a:xfrm>
            <a:custGeom>
              <a:avLst/>
              <a:gdLst/>
              <a:ahLst/>
              <a:cxnLst/>
              <a:rect l="l" t="t" r="r" b="b"/>
              <a:pathLst>
                <a:path w="12010" h="3243" extrusionOk="0">
                  <a:moveTo>
                    <a:pt x="4276" y="1"/>
                  </a:moveTo>
                  <a:cubicBezTo>
                    <a:pt x="1773" y="1"/>
                    <a:pt x="172" y="946"/>
                    <a:pt x="155" y="963"/>
                  </a:cubicBezTo>
                  <a:cubicBezTo>
                    <a:pt x="0" y="1040"/>
                    <a:pt x="86" y="1226"/>
                    <a:pt x="226" y="1226"/>
                  </a:cubicBezTo>
                  <a:cubicBezTo>
                    <a:pt x="252" y="1226"/>
                    <a:pt x="279" y="1220"/>
                    <a:pt x="307" y="1206"/>
                  </a:cubicBezTo>
                  <a:cubicBezTo>
                    <a:pt x="1340" y="659"/>
                    <a:pt x="2465" y="355"/>
                    <a:pt x="3650" y="294"/>
                  </a:cubicBezTo>
                  <a:cubicBezTo>
                    <a:pt x="3840" y="282"/>
                    <a:pt x="4041" y="275"/>
                    <a:pt x="4251" y="275"/>
                  </a:cubicBezTo>
                  <a:cubicBezTo>
                    <a:pt x="6132" y="275"/>
                    <a:pt x="8814" y="834"/>
                    <a:pt x="11766" y="3212"/>
                  </a:cubicBezTo>
                  <a:cubicBezTo>
                    <a:pt x="11796" y="3243"/>
                    <a:pt x="11827" y="3243"/>
                    <a:pt x="11857" y="3243"/>
                  </a:cubicBezTo>
                  <a:cubicBezTo>
                    <a:pt x="11888" y="3243"/>
                    <a:pt x="11948" y="3212"/>
                    <a:pt x="11979" y="3182"/>
                  </a:cubicBezTo>
                  <a:cubicBezTo>
                    <a:pt x="12009" y="3121"/>
                    <a:pt x="12009" y="3030"/>
                    <a:pt x="11948" y="3000"/>
                  </a:cubicBezTo>
                  <a:cubicBezTo>
                    <a:pt x="9032" y="647"/>
                    <a:pt x="6346" y="1"/>
                    <a:pt x="4276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542;p66">
              <a:extLst>
                <a:ext uri="{FF2B5EF4-FFF2-40B4-BE49-F238E27FC236}">
                  <a16:creationId xmlns:a16="http://schemas.microsoft.com/office/drawing/2014/main" id="{990E43F9-5CC5-9744-82BD-645EA556A757}"/>
                </a:ext>
              </a:extLst>
            </p:cNvPr>
            <p:cNvSpPr/>
            <p:nvPr/>
          </p:nvSpPr>
          <p:spPr>
            <a:xfrm>
              <a:off x="1986731" y="2787616"/>
              <a:ext cx="445626" cy="104731"/>
            </a:xfrm>
            <a:custGeom>
              <a:avLst/>
              <a:gdLst/>
              <a:ahLst/>
              <a:cxnLst/>
              <a:rect l="l" t="t" r="r" b="b"/>
              <a:pathLst>
                <a:path w="9697" h="2279" extrusionOk="0">
                  <a:moveTo>
                    <a:pt x="1421" y="0"/>
                  </a:moveTo>
                  <a:cubicBezTo>
                    <a:pt x="684" y="0"/>
                    <a:pt x="193" y="29"/>
                    <a:pt x="122" y="29"/>
                  </a:cubicBezTo>
                  <a:cubicBezTo>
                    <a:pt x="61" y="29"/>
                    <a:pt x="0" y="90"/>
                    <a:pt x="0" y="181"/>
                  </a:cubicBezTo>
                  <a:cubicBezTo>
                    <a:pt x="0" y="242"/>
                    <a:pt x="61" y="302"/>
                    <a:pt x="152" y="302"/>
                  </a:cubicBezTo>
                  <a:cubicBezTo>
                    <a:pt x="167" y="302"/>
                    <a:pt x="599" y="277"/>
                    <a:pt x="1279" y="277"/>
                  </a:cubicBezTo>
                  <a:cubicBezTo>
                    <a:pt x="3291" y="277"/>
                    <a:pt x="7476" y="498"/>
                    <a:pt x="9453" y="2248"/>
                  </a:cubicBezTo>
                  <a:cubicBezTo>
                    <a:pt x="9483" y="2278"/>
                    <a:pt x="9514" y="2278"/>
                    <a:pt x="9544" y="2278"/>
                  </a:cubicBezTo>
                  <a:cubicBezTo>
                    <a:pt x="9575" y="2278"/>
                    <a:pt x="9635" y="2248"/>
                    <a:pt x="9635" y="2248"/>
                  </a:cubicBezTo>
                  <a:cubicBezTo>
                    <a:pt x="9696" y="2187"/>
                    <a:pt x="9696" y="2096"/>
                    <a:pt x="9635" y="2035"/>
                  </a:cubicBezTo>
                  <a:cubicBezTo>
                    <a:pt x="7632" y="234"/>
                    <a:pt x="3526" y="0"/>
                    <a:pt x="142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543;p66">
              <a:extLst>
                <a:ext uri="{FF2B5EF4-FFF2-40B4-BE49-F238E27FC236}">
                  <a16:creationId xmlns:a16="http://schemas.microsoft.com/office/drawing/2014/main" id="{0FA503C1-95E6-A949-8A54-3A0EADD87707}"/>
                </a:ext>
              </a:extLst>
            </p:cNvPr>
            <p:cNvSpPr/>
            <p:nvPr/>
          </p:nvSpPr>
          <p:spPr>
            <a:xfrm>
              <a:off x="2483973" y="2711927"/>
              <a:ext cx="560191" cy="165024"/>
            </a:xfrm>
            <a:custGeom>
              <a:avLst/>
              <a:gdLst/>
              <a:ahLst/>
              <a:cxnLst/>
              <a:rect l="l" t="t" r="r" b="b"/>
              <a:pathLst>
                <a:path w="12190" h="3591" extrusionOk="0">
                  <a:moveTo>
                    <a:pt x="7118" y="1"/>
                  </a:moveTo>
                  <a:cubicBezTo>
                    <a:pt x="4919" y="1"/>
                    <a:pt x="2325" y="736"/>
                    <a:pt x="62" y="3348"/>
                  </a:cubicBezTo>
                  <a:cubicBezTo>
                    <a:pt x="1" y="3408"/>
                    <a:pt x="1" y="3500"/>
                    <a:pt x="62" y="3560"/>
                  </a:cubicBezTo>
                  <a:cubicBezTo>
                    <a:pt x="92" y="3591"/>
                    <a:pt x="122" y="3591"/>
                    <a:pt x="153" y="3591"/>
                  </a:cubicBezTo>
                  <a:cubicBezTo>
                    <a:pt x="214" y="3591"/>
                    <a:pt x="244" y="3591"/>
                    <a:pt x="274" y="3530"/>
                  </a:cubicBezTo>
                  <a:cubicBezTo>
                    <a:pt x="2473" y="997"/>
                    <a:pt x="4990" y="284"/>
                    <a:pt x="7123" y="284"/>
                  </a:cubicBezTo>
                  <a:cubicBezTo>
                    <a:pt x="9827" y="284"/>
                    <a:pt x="11912" y="1429"/>
                    <a:pt x="11946" y="1463"/>
                  </a:cubicBezTo>
                  <a:cubicBezTo>
                    <a:pt x="11963" y="1471"/>
                    <a:pt x="11981" y="1475"/>
                    <a:pt x="12001" y="1475"/>
                  </a:cubicBezTo>
                  <a:cubicBezTo>
                    <a:pt x="12054" y="1475"/>
                    <a:pt x="12115" y="1447"/>
                    <a:pt x="12159" y="1402"/>
                  </a:cubicBezTo>
                  <a:cubicBezTo>
                    <a:pt x="12190" y="1341"/>
                    <a:pt x="12159" y="1250"/>
                    <a:pt x="12098" y="1220"/>
                  </a:cubicBezTo>
                  <a:cubicBezTo>
                    <a:pt x="12064" y="1186"/>
                    <a:pt x="9909" y="1"/>
                    <a:pt x="711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544;p66">
              <a:extLst>
                <a:ext uri="{FF2B5EF4-FFF2-40B4-BE49-F238E27FC236}">
                  <a16:creationId xmlns:a16="http://schemas.microsoft.com/office/drawing/2014/main" id="{D32AC497-FE59-4F47-850B-578689E8E6B7}"/>
                </a:ext>
              </a:extLst>
            </p:cNvPr>
            <p:cNvSpPr/>
            <p:nvPr/>
          </p:nvSpPr>
          <p:spPr>
            <a:xfrm>
              <a:off x="2509110" y="2760824"/>
              <a:ext cx="476370" cy="116128"/>
            </a:xfrm>
            <a:custGeom>
              <a:avLst/>
              <a:gdLst/>
              <a:ahLst/>
              <a:cxnLst/>
              <a:rect l="l" t="t" r="r" b="b"/>
              <a:pathLst>
                <a:path w="10366" h="2527" extrusionOk="0">
                  <a:moveTo>
                    <a:pt x="6901" y="1"/>
                  </a:moveTo>
                  <a:cubicBezTo>
                    <a:pt x="4443" y="1"/>
                    <a:pt x="2055" y="789"/>
                    <a:pt x="62" y="2284"/>
                  </a:cubicBezTo>
                  <a:cubicBezTo>
                    <a:pt x="1" y="2314"/>
                    <a:pt x="1" y="2405"/>
                    <a:pt x="31" y="2466"/>
                  </a:cubicBezTo>
                  <a:cubicBezTo>
                    <a:pt x="62" y="2496"/>
                    <a:pt x="123" y="2527"/>
                    <a:pt x="153" y="2527"/>
                  </a:cubicBezTo>
                  <a:lnTo>
                    <a:pt x="244" y="2527"/>
                  </a:lnTo>
                  <a:cubicBezTo>
                    <a:pt x="2713" y="751"/>
                    <a:pt x="5058" y="285"/>
                    <a:pt x="6846" y="285"/>
                  </a:cubicBezTo>
                  <a:cubicBezTo>
                    <a:pt x="8824" y="285"/>
                    <a:pt x="10121" y="855"/>
                    <a:pt x="10153" y="855"/>
                  </a:cubicBezTo>
                  <a:cubicBezTo>
                    <a:pt x="10169" y="863"/>
                    <a:pt x="10188" y="867"/>
                    <a:pt x="10207" y="867"/>
                  </a:cubicBezTo>
                  <a:cubicBezTo>
                    <a:pt x="10258" y="867"/>
                    <a:pt x="10313" y="839"/>
                    <a:pt x="10336" y="794"/>
                  </a:cubicBezTo>
                  <a:cubicBezTo>
                    <a:pt x="10366" y="733"/>
                    <a:pt x="10336" y="642"/>
                    <a:pt x="10275" y="612"/>
                  </a:cubicBezTo>
                  <a:cubicBezTo>
                    <a:pt x="9272" y="217"/>
                    <a:pt x="8238" y="4"/>
                    <a:pt x="7174" y="4"/>
                  </a:cubicBezTo>
                  <a:cubicBezTo>
                    <a:pt x="7083" y="2"/>
                    <a:pt x="6992" y="1"/>
                    <a:pt x="6901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545;p66">
              <a:extLst>
                <a:ext uri="{FF2B5EF4-FFF2-40B4-BE49-F238E27FC236}">
                  <a16:creationId xmlns:a16="http://schemas.microsoft.com/office/drawing/2014/main" id="{1DAC71D4-4ABC-414F-BAD0-2EBDDEA44B68}"/>
                </a:ext>
              </a:extLst>
            </p:cNvPr>
            <p:cNvSpPr/>
            <p:nvPr/>
          </p:nvSpPr>
          <p:spPr>
            <a:xfrm flipH="1">
              <a:off x="2550263" y="4089400"/>
              <a:ext cx="269781" cy="103716"/>
            </a:xfrm>
            <a:custGeom>
              <a:avLst/>
              <a:gdLst/>
              <a:ahLst/>
              <a:cxnLst/>
              <a:rect l="l" t="t" r="r" b="b"/>
              <a:pathLst>
                <a:path w="7600" h="2922" extrusionOk="0">
                  <a:moveTo>
                    <a:pt x="3665" y="0"/>
                  </a:moveTo>
                  <a:cubicBezTo>
                    <a:pt x="3638" y="0"/>
                    <a:pt x="3610" y="10"/>
                    <a:pt x="3587" y="33"/>
                  </a:cubicBezTo>
                  <a:cubicBezTo>
                    <a:pt x="3465" y="125"/>
                    <a:pt x="3192" y="337"/>
                    <a:pt x="2888" y="611"/>
                  </a:cubicBezTo>
                  <a:cubicBezTo>
                    <a:pt x="2094" y="1174"/>
                    <a:pt x="1171" y="1738"/>
                    <a:pt x="663" y="1738"/>
                  </a:cubicBezTo>
                  <a:cubicBezTo>
                    <a:pt x="568" y="1738"/>
                    <a:pt x="488" y="1718"/>
                    <a:pt x="426" y="1675"/>
                  </a:cubicBezTo>
                  <a:cubicBezTo>
                    <a:pt x="335" y="1614"/>
                    <a:pt x="274" y="1523"/>
                    <a:pt x="304" y="1401"/>
                  </a:cubicBezTo>
                  <a:cubicBezTo>
                    <a:pt x="304" y="1037"/>
                    <a:pt x="1034" y="459"/>
                    <a:pt x="1338" y="277"/>
                  </a:cubicBezTo>
                  <a:cubicBezTo>
                    <a:pt x="1398" y="246"/>
                    <a:pt x="1398" y="155"/>
                    <a:pt x="1368" y="64"/>
                  </a:cubicBezTo>
                  <a:cubicBezTo>
                    <a:pt x="1332" y="28"/>
                    <a:pt x="1297" y="14"/>
                    <a:pt x="1261" y="14"/>
                  </a:cubicBezTo>
                  <a:cubicBezTo>
                    <a:pt x="1236" y="14"/>
                    <a:pt x="1211" y="21"/>
                    <a:pt x="1186" y="33"/>
                  </a:cubicBezTo>
                  <a:cubicBezTo>
                    <a:pt x="1064" y="125"/>
                    <a:pt x="31" y="793"/>
                    <a:pt x="0" y="1401"/>
                  </a:cubicBezTo>
                  <a:cubicBezTo>
                    <a:pt x="0" y="1614"/>
                    <a:pt x="91" y="1796"/>
                    <a:pt x="274" y="1918"/>
                  </a:cubicBezTo>
                  <a:cubicBezTo>
                    <a:pt x="374" y="1991"/>
                    <a:pt x="501" y="2023"/>
                    <a:pt x="648" y="2023"/>
                  </a:cubicBezTo>
                  <a:cubicBezTo>
                    <a:pt x="991" y="2023"/>
                    <a:pt x="1438" y="1848"/>
                    <a:pt x="1885" y="1614"/>
                  </a:cubicBezTo>
                  <a:lnTo>
                    <a:pt x="1885" y="1614"/>
                  </a:lnTo>
                  <a:cubicBezTo>
                    <a:pt x="1672" y="1827"/>
                    <a:pt x="1550" y="2100"/>
                    <a:pt x="1550" y="2435"/>
                  </a:cubicBezTo>
                  <a:cubicBezTo>
                    <a:pt x="1581" y="2556"/>
                    <a:pt x="1702" y="2739"/>
                    <a:pt x="2006" y="2799"/>
                  </a:cubicBezTo>
                  <a:cubicBezTo>
                    <a:pt x="2091" y="2808"/>
                    <a:pt x="2175" y="2813"/>
                    <a:pt x="2259" y="2813"/>
                  </a:cubicBezTo>
                  <a:cubicBezTo>
                    <a:pt x="2750" y="2813"/>
                    <a:pt x="3232" y="2664"/>
                    <a:pt x="3648" y="2404"/>
                  </a:cubicBezTo>
                  <a:cubicBezTo>
                    <a:pt x="3708" y="2587"/>
                    <a:pt x="3830" y="2739"/>
                    <a:pt x="4012" y="2830"/>
                  </a:cubicBezTo>
                  <a:cubicBezTo>
                    <a:pt x="4164" y="2891"/>
                    <a:pt x="4316" y="2921"/>
                    <a:pt x="4468" y="2921"/>
                  </a:cubicBezTo>
                  <a:cubicBezTo>
                    <a:pt x="5745" y="2921"/>
                    <a:pt x="7417" y="1067"/>
                    <a:pt x="7538" y="976"/>
                  </a:cubicBezTo>
                  <a:cubicBezTo>
                    <a:pt x="7599" y="915"/>
                    <a:pt x="7599" y="824"/>
                    <a:pt x="7538" y="793"/>
                  </a:cubicBezTo>
                  <a:cubicBezTo>
                    <a:pt x="7508" y="763"/>
                    <a:pt x="7470" y="748"/>
                    <a:pt x="7436" y="748"/>
                  </a:cubicBezTo>
                  <a:cubicBezTo>
                    <a:pt x="7402" y="748"/>
                    <a:pt x="7371" y="763"/>
                    <a:pt x="7356" y="793"/>
                  </a:cubicBezTo>
                  <a:cubicBezTo>
                    <a:pt x="6847" y="1330"/>
                    <a:pt x="5462" y="2599"/>
                    <a:pt x="4538" y="2599"/>
                  </a:cubicBezTo>
                  <a:cubicBezTo>
                    <a:pt x="4414" y="2599"/>
                    <a:pt x="4299" y="2576"/>
                    <a:pt x="4195" y="2526"/>
                  </a:cubicBezTo>
                  <a:cubicBezTo>
                    <a:pt x="3952" y="2435"/>
                    <a:pt x="3952" y="2313"/>
                    <a:pt x="3952" y="2283"/>
                  </a:cubicBezTo>
                  <a:cubicBezTo>
                    <a:pt x="3952" y="2252"/>
                    <a:pt x="3952" y="2222"/>
                    <a:pt x="3952" y="2222"/>
                  </a:cubicBezTo>
                  <a:cubicBezTo>
                    <a:pt x="4468" y="1857"/>
                    <a:pt x="4955" y="1432"/>
                    <a:pt x="5411" y="976"/>
                  </a:cubicBezTo>
                  <a:cubicBezTo>
                    <a:pt x="5441" y="915"/>
                    <a:pt x="5441" y="824"/>
                    <a:pt x="5411" y="793"/>
                  </a:cubicBezTo>
                  <a:cubicBezTo>
                    <a:pt x="5392" y="756"/>
                    <a:pt x="5350" y="730"/>
                    <a:pt x="5306" y="730"/>
                  </a:cubicBezTo>
                  <a:cubicBezTo>
                    <a:pt x="5279" y="730"/>
                    <a:pt x="5251" y="740"/>
                    <a:pt x="5228" y="763"/>
                  </a:cubicBezTo>
                  <a:cubicBezTo>
                    <a:pt x="5107" y="824"/>
                    <a:pt x="3982" y="1432"/>
                    <a:pt x="3708" y="2009"/>
                  </a:cubicBezTo>
                  <a:cubicBezTo>
                    <a:pt x="3310" y="2328"/>
                    <a:pt x="2820" y="2507"/>
                    <a:pt x="2317" y="2507"/>
                  </a:cubicBezTo>
                  <a:cubicBezTo>
                    <a:pt x="2244" y="2507"/>
                    <a:pt x="2171" y="2503"/>
                    <a:pt x="2098" y="2496"/>
                  </a:cubicBezTo>
                  <a:cubicBezTo>
                    <a:pt x="1946" y="2465"/>
                    <a:pt x="1854" y="2435"/>
                    <a:pt x="1854" y="2344"/>
                  </a:cubicBezTo>
                  <a:cubicBezTo>
                    <a:pt x="1794" y="2040"/>
                    <a:pt x="2432" y="1371"/>
                    <a:pt x="3101" y="793"/>
                  </a:cubicBezTo>
                  <a:cubicBezTo>
                    <a:pt x="3435" y="550"/>
                    <a:pt x="3708" y="307"/>
                    <a:pt x="3769" y="246"/>
                  </a:cubicBezTo>
                  <a:cubicBezTo>
                    <a:pt x="3830" y="185"/>
                    <a:pt x="3830" y="94"/>
                    <a:pt x="3769" y="64"/>
                  </a:cubicBezTo>
                  <a:cubicBezTo>
                    <a:pt x="3751" y="26"/>
                    <a:pt x="3708" y="0"/>
                    <a:pt x="3665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546;p66">
              <a:extLst>
                <a:ext uri="{FF2B5EF4-FFF2-40B4-BE49-F238E27FC236}">
                  <a16:creationId xmlns:a16="http://schemas.microsoft.com/office/drawing/2014/main" id="{C1F9AE93-7DA1-784B-8CB8-25DF33C0D81F}"/>
                </a:ext>
              </a:extLst>
            </p:cNvPr>
            <p:cNvSpPr/>
            <p:nvPr/>
          </p:nvSpPr>
          <p:spPr>
            <a:xfrm>
              <a:off x="2035351" y="4074006"/>
              <a:ext cx="270029" cy="103716"/>
            </a:xfrm>
            <a:custGeom>
              <a:avLst/>
              <a:gdLst/>
              <a:ahLst/>
              <a:cxnLst/>
              <a:rect l="l" t="t" r="r" b="b"/>
              <a:pathLst>
                <a:path w="7607" h="2922" extrusionOk="0">
                  <a:moveTo>
                    <a:pt x="3656" y="0"/>
                  </a:moveTo>
                  <a:cubicBezTo>
                    <a:pt x="3633" y="0"/>
                    <a:pt x="3610" y="10"/>
                    <a:pt x="3587" y="33"/>
                  </a:cubicBezTo>
                  <a:cubicBezTo>
                    <a:pt x="3465" y="125"/>
                    <a:pt x="3192" y="337"/>
                    <a:pt x="2857" y="611"/>
                  </a:cubicBezTo>
                  <a:cubicBezTo>
                    <a:pt x="2089" y="1174"/>
                    <a:pt x="1148" y="1738"/>
                    <a:pt x="653" y="1738"/>
                  </a:cubicBezTo>
                  <a:cubicBezTo>
                    <a:pt x="560" y="1738"/>
                    <a:pt x="483" y="1718"/>
                    <a:pt x="426" y="1675"/>
                  </a:cubicBezTo>
                  <a:cubicBezTo>
                    <a:pt x="334" y="1614"/>
                    <a:pt x="274" y="1523"/>
                    <a:pt x="274" y="1401"/>
                  </a:cubicBezTo>
                  <a:cubicBezTo>
                    <a:pt x="304" y="1037"/>
                    <a:pt x="1034" y="459"/>
                    <a:pt x="1307" y="277"/>
                  </a:cubicBezTo>
                  <a:cubicBezTo>
                    <a:pt x="1412" y="172"/>
                    <a:pt x="1336" y="21"/>
                    <a:pt x="1215" y="21"/>
                  </a:cubicBezTo>
                  <a:cubicBezTo>
                    <a:pt x="1196" y="21"/>
                    <a:pt x="1176" y="25"/>
                    <a:pt x="1155" y="33"/>
                  </a:cubicBezTo>
                  <a:cubicBezTo>
                    <a:pt x="1034" y="125"/>
                    <a:pt x="30" y="793"/>
                    <a:pt x="0" y="1401"/>
                  </a:cubicBezTo>
                  <a:cubicBezTo>
                    <a:pt x="0" y="1614"/>
                    <a:pt x="91" y="1796"/>
                    <a:pt x="243" y="1918"/>
                  </a:cubicBezTo>
                  <a:cubicBezTo>
                    <a:pt x="352" y="1991"/>
                    <a:pt x="486" y="2023"/>
                    <a:pt x="637" y="2023"/>
                  </a:cubicBezTo>
                  <a:cubicBezTo>
                    <a:pt x="990" y="2023"/>
                    <a:pt x="1438" y="1848"/>
                    <a:pt x="1885" y="1614"/>
                  </a:cubicBezTo>
                  <a:lnTo>
                    <a:pt x="1885" y="1614"/>
                  </a:lnTo>
                  <a:cubicBezTo>
                    <a:pt x="1672" y="1827"/>
                    <a:pt x="1550" y="2100"/>
                    <a:pt x="1550" y="2435"/>
                  </a:cubicBezTo>
                  <a:cubicBezTo>
                    <a:pt x="1581" y="2556"/>
                    <a:pt x="1672" y="2739"/>
                    <a:pt x="2006" y="2799"/>
                  </a:cubicBezTo>
                  <a:cubicBezTo>
                    <a:pt x="2090" y="2808"/>
                    <a:pt x="2175" y="2813"/>
                    <a:pt x="2259" y="2813"/>
                  </a:cubicBezTo>
                  <a:cubicBezTo>
                    <a:pt x="2750" y="2813"/>
                    <a:pt x="3232" y="2664"/>
                    <a:pt x="3648" y="2404"/>
                  </a:cubicBezTo>
                  <a:cubicBezTo>
                    <a:pt x="3708" y="2587"/>
                    <a:pt x="3830" y="2739"/>
                    <a:pt x="4043" y="2830"/>
                  </a:cubicBezTo>
                  <a:cubicBezTo>
                    <a:pt x="4164" y="2891"/>
                    <a:pt x="4316" y="2921"/>
                    <a:pt x="4468" y="2921"/>
                  </a:cubicBezTo>
                  <a:cubicBezTo>
                    <a:pt x="5745" y="2921"/>
                    <a:pt x="7447" y="1067"/>
                    <a:pt x="7538" y="976"/>
                  </a:cubicBezTo>
                  <a:cubicBezTo>
                    <a:pt x="7606" y="862"/>
                    <a:pt x="7522" y="749"/>
                    <a:pt x="7425" y="749"/>
                  </a:cubicBezTo>
                  <a:cubicBezTo>
                    <a:pt x="7391" y="749"/>
                    <a:pt x="7356" y="762"/>
                    <a:pt x="7325" y="793"/>
                  </a:cubicBezTo>
                  <a:cubicBezTo>
                    <a:pt x="6816" y="1330"/>
                    <a:pt x="5455" y="2599"/>
                    <a:pt x="4537" y="2599"/>
                  </a:cubicBezTo>
                  <a:cubicBezTo>
                    <a:pt x="4414" y="2599"/>
                    <a:pt x="4299" y="2576"/>
                    <a:pt x="4195" y="2526"/>
                  </a:cubicBezTo>
                  <a:cubicBezTo>
                    <a:pt x="3921" y="2435"/>
                    <a:pt x="3921" y="2313"/>
                    <a:pt x="3921" y="2283"/>
                  </a:cubicBezTo>
                  <a:cubicBezTo>
                    <a:pt x="3921" y="2252"/>
                    <a:pt x="3921" y="2222"/>
                    <a:pt x="3921" y="2192"/>
                  </a:cubicBezTo>
                  <a:cubicBezTo>
                    <a:pt x="4468" y="1857"/>
                    <a:pt x="4955" y="1432"/>
                    <a:pt x="5410" y="976"/>
                  </a:cubicBezTo>
                  <a:cubicBezTo>
                    <a:pt x="5441" y="915"/>
                    <a:pt x="5441" y="824"/>
                    <a:pt x="5410" y="793"/>
                  </a:cubicBezTo>
                  <a:cubicBezTo>
                    <a:pt x="5373" y="756"/>
                    <a:pt x="5335" y="730"/>
                    <a:pt x="5298" y="730"/>
                  </a:cubicBezTo>
                  <a:cubicBezTo>
                    <a:pt x="5275" y="730"/>
                    <a:pt x="5251" y="740"/>
                    <a:pt x="5228" y="763"/>
                  </a:cubicBezTo>
                  <a:cubicBezTo>
                    <a:pt x="5076" y="824"/>
                    <a:pt x="3982" y="1432"/>
                    <a:pt x="3708" y="2009"/>
                  </a:cubicBezTo>
                  <a:cubicBezTo>
                    <a:pt x="3284" y="2328"/>
                    <a:pt x="2790" y="2507"/>
                    <a:pt x="2287" y="2507"/>
                  </a:cubicBezTo>
                  <a:cubicBezTo>
                    <a:pt x="2214" y="2507"/>
                    <a:pt x="2140" y="2503"/>
                    <a:pt x="2067" y="2496"/>
                  </a:cubicBezTo>
                  <a:cubicBezTo>
                    <a:pt x="1945" y="2465"/>
                    <a:pt x="1854" y="2435"/>
                    <a:pt x="1854" y="2344"/>
                  </a:cubicBezTo>
                  <a:cubicBezTo>
                    <a:pt x="1793" y="2040"/>
                    <a:pt x="2401" y="1371"/>
                    <a:pt x="3100" y="793"/>
                  </a:cubicBezTo>
                  <a:cubicBezTo>
                    <a:pt x="3435" y="550"/>
                    <a:pt x="3678" y="307"/>
                    <a:pt x="3769" y="246"/>
                  </a:cubicBezTo>
                  <a:cubicBezTo>
                    <a:pt x="3830" y="185"/>
                    <a:pt x="3830" y="94"/>
                    <a:pt x="3769" y="64"/>
                  </a:cubicBezTo>
                  <a:cubicBezTo>
                    <a:pt x="3732" y="26"/>
                    <a:pt x="3694" y="0"/>
                    <a:pt x="3656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3" name="Google Shape;3743;p57">
            <a:hlinkClick r:id="rId3" action="ppaction://hlinksldjump"/>
          </p:cNvPr>
          <p:cNvSpPr/>
          <p:nvPr/>
        </p:nvSpPr>
        <p:spPr>
          <a:xfrm>
            <a:off x="1597209" y="2765239"/>
            <a:ext cx="5888400" cy="1122600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3" name="Google Shape;3753;p57">
            <a:hlinkClick r:id="rId4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671579" y="2677654"/>
            <a:ext cx="5674500" cy="11226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/>
              <a:t>APPROACH</a:t>
            </a:r>
            <a:endParaRPr sz="40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891;p30">
            <a:extLst>
              <a:ext uri="{FF2B5EF4-FFF2-40B4-BE49-F238E27FC236}">
                <a16:creationId xmlns:a16="http://schemas.microsoft.com/office/drawing/2014/main" id="{D8E9F623-C7AC-7D4A-9D11-B5F2FD0F3838}"/>
              </a:ext>
            </a:extLst>
          </p:cNvPr>
          <p:cNvSpPr/>
          <p:nvPr/>
        </p:nvSpPr>
        <p:spPr>
          <a:xfrm>
            <a:off x="6820448" y="3011842"/>
            <a:ext cx="2058019" cy="918595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sz="1800" dirty="0">
              <a:solidFill>
                <a:srgbClr val="00905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lvl="0" algn="ctr"/>
            <a:endParaRPr lang="en-US" sz="1800" dirty="0">
              <a:solidFill>
                <a:srgbClr val="00905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" name="Google Shape;891;p30">
            <a:extLst>
              <a:ext uri="{FF2B5EF4-FFF2-40B4-BE49-F238E27FC236}">
                <a16:creationId xmlns:a16="http://schemas.microsoft.com/office/drawing/2014/main" id="{2AEEC99E-E12D-6740-882E-C760E194ABF1}"/>
              </a:ext>
            </a:extLst>
          </p:cNvPr>
          <p:cNvSpPr/>
          <p:nvPr/>
        </p:nvSpPr>
        <p:spPr>
          <a:xfrm>
            <a:off x="3707740" y="3128657"/>
            <a:ext cx="2179489" cy="862844"/>
          </a:xfrm>
          <a:prstGeom prst="roundRect">
            <a:avLst>
              <a:gd name="adj" fmla="val 6695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891;p30">
            <a:extLst>
              <a:ext uri="{FF2B5EF4-FFF2-40B4-BE49-F238E27FC236}">
                <a16:creationId xmlns:a16="http://schemas.microsoft.com/office/drawing/2014/main" id="{69691AA8-8108-CC45-9FC3-167B9E7BE77C}"/>
              </a:ext>
            </a:extLst>
          </p:cNvPr>
          <p:cNvSpPr/>
          <p:nvPr/>
        </p:nvSpPr>
        <p:spPr>
          <a:xfrm>
            <a:off x="585731" y="2216654"/>
            <a:ext cx="1518634" cy="889472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891;p30">
            <a:extLst>
              <a:ext uri="{FF2B5EF4-FFF2-40B4-BE49-F238E27FC236}">
                <a16:creationId xmlns:a16="http://schemas.microsoft.com/office/drawing/2014/main" id="{B40FE88F-835F-F745-A62F-FB34E818B4CA}"/>
              </a:ext>
            </a:extLst>
          </p:cNvPr>
          <p:cNvSpPr/>
          <p:nvPr/>
        </p:nvSpPr>
        <p:spPr>
          <a:xfrm>
            <a:off x="3454092" y="744390"/>
            <a:ext cx="2326505" cy="823681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6"/>
          <p:cNvSpPr/>
          <p:nvPr/>
        </p:nvSpPr>
        <p:spPr>
          <a:xfrm>
            <a:off x="6197395" y="2936914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000" dirty="0"/>
          </a:p>
        </p:txBody>
      </p:sp>
      <p:sp>
        <p:nvSpPr>
          <p:cNvPr id="1362" name="Google Shape;1362;p36"/>
          <p:cNvSpPr txBox="1"/>
          <p:nvPr/>
        </p:nvSpPr>
        <p:spPr>
          <a:xfrm>
            <a:off x="6965885" y="3431524"/>
            <a:ext cx="16608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 Augmentation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0.988 accuracy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64" name="Google Shape;1364;p36"/>
          <p:cNvSpPr txBox="1">
            <a:spLocks noGrp="1"/>
          </p:cNvSpPr>
          <p:nvPr>
            <p:ph type="title"/>
          </p:nvPr>
        </p:nvSpPr>
        <p:spPr>
          <a:xfrm>
            <a:off x="397085" y="63728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Workflow</a:t>
            </a:r>
            <a:endParaRPr sz="3200" b="1" dirty="0"/>
          </a:p>
        </p:txBody>
      </p:sp>
      <p:sp>
        <p:nvSpPr>
          <p:cNvPr id="1366" name="Google Shape;1366;p36"/>
          <p:cNvSpPr txBox="1"/>
          <p:nvPr/>
        </p:nvSpPr>
        <p:spPr>
          <a:xfrm>
            <a:off x="531492" y="2212181"/>
            <a:ext cx="1627111" cy="802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800" b="1" dirty="0">
                <a:solidFill>
                  <a:schemeClr val="accent3"/>
                </a:solidFill>
                <a:latin typeface="Fira Sans Extra Condensed"/>
                <a:sym typeface="Barlow Semi Condensed"/>
              </a:rPr>
              <a:t>Data </a:t>
            </a:r>
          </a:p>
          <a:p>
            <a:pPr lvl="0" algn="ctr"/>
            <a:r>
              <a:rPr lang="en" sz="1800" b="1" dirty="0">
                <a:solidFill>
                  <a:schemeClr val="accent3"/>
                </a:solidFill>
                <a:latin typeface="Fira Sans Extra Condensed"/>
                <a:sym typeface="Barlow Semi Condensed"/>
              </a:rPr>
              <a:t>Preprocessing</a:t>
            </a:r>
            <a:endParaRPr sz="1800" b="1" dirty="0">
              <a:solidFill>
                <a:schemeClr val="accent3"/>
              </a:solidFill>
              <a:latin typeface="Fira Sans Extra Condensed"/>
              <a:sym typeface="Fira Sans Extra Condensed"/>
            </a:endParaRPr>
          </a:p>
        </p:txBody>
      </p:sp>
      <p:sp>
        <p:nvSpPr>
          <p:cNvPr id="1369" name="Google Shape;1369;p36"/>
          <p:cNvSpPr txBox="1"/>
          <p:nvPr/>
        </p:nvSpPr>
        <p:spPr>
          <a:xfrm>
            <a:off x="3839025" y="3392881"/>
            <a:ext cx="1919043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Fira Sans Extra Condensed"/>
                <a:sym typeface="Fira Sans Extra Condensed"/>
              </a:rPr>
              <a:t>Transfer Learning</a:t>
            </a:r>
          </a:p>
        </p:txBody>
      </p:sp>
      <p:sp>
        <p:nvSpPr>
          <p:cNvPr id="1370" name="Google Shape;1370;p36"/>
          <p:cNvSpPr txBox="1"/>
          <p:nvPr/>
        </p:nvSpPr>
        <p:spPr>
          <a:xfrm>
            <a:off x="3637698" y="4024394"/>
            <a:ext cx="2559697" cy="90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" sz="1200" i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Trained features on VGG16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" sz="1200" i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Used as base for CNN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" sz="1200" i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ReLu + Softmax Activation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72" name="Google Shape;1372;p36"/>
          <p:cNvSpPr txBox="1"/>
          <p:nvPr/>
        </p:nvSpPr>
        <p:spPr>
          <a:xfrm>
            <a:off x="3679235" y="854906"/>
            <a:ext cx="16653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Baseline CNN</a:t>
            </a:r>
            <a:endParaRPr sz="18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6" name="Google Shape;8291;p103">
            <a:extLst>
              <a:ext uri="{FF2B5EF4-FFF2-40B4-BE49-F238E27FC236}">
                <a16:creationId xmlns:a16="http://schemas.microsoft.com/office/drawing/2014/main" id="{B30CB535-B294-E947-855C-967656105F5D}"/>
              </a:ext>
            </a:extLst>
          </p:cNvPr>
          <p:cNvGrpSpPr/>
          <p:nvPr/>
        </p:nvGrpSpPr>
        <p:grpSpPr>
          <a:xfrm>
            <a:off x="776035" y="854906"/>
            <a:ext cx="2880112" cy="2516792"/>
            <a:chOff x="3459343" y="1485858"/>
            <a:chExt cx="567456" cy="515595"/>
          </a:xfrm>
        </p:grpSpPr>
        <p:cxnSp>
          <p:nvCxnSpPr>
            <p:cNvPr id="57" name="Google Shape;8297;p103">
              <a:extLst>
                <a:ext uri="{FF2B5EF4-FFF2-40B4-BE49-F238E27FC236}">
                  <a16:creationId xmlns:a16="http://schemas.microsoft.com/office/drawing/2014/main" id="{C7C357D2-D85D-4C40-BCF3-1DF41657CCAF}"/>
                </a:ext>
              </a:extLst>
            </p:cNvPr>
            <p:cNvCxnSpPr>
              <a:cxnSpLocks/>
            </p:cNvCxnSpPr>
            <p:nvPr/>
          </p:nvCxnSpPr>
          <p:spPr>
            <a:xfrm>
              <a:off x="3739846" y="1895871"/>
              <a:ext cx="286953" cy="105582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38" name="Google Shape;8298;p103">
              <a:extLst>
                <a:ext uri="{FF2B5EF4-FFF2-40B4-BE49-F238E27FC236}">
                  <a16:creationId xmlns:a16="http://schemas.microsoft.com/office/drawing/2014/main" id="{8487F564-B9AE-C74C-B59E-61725347C687}"/>
                </a:ext>
              </a:extLst>
            </p:cNvPr>
            <p:cNvGrpSpPr/>
            <p:nvPr/>
          </p:nvGrpSpPr>
          <p:grpSpPr>
            <a:xfrm>
              <a:off x="3459343" y="1485858"/>
              <a:ext cx="256727" cy="268963"/>
              <a:chOff x="3459343" y="1485858"/>
              <a:chExt cx="256727" cy="268963"/>
            </a:xfrm>
          </p:grpSpPr>
          <p:cxnSp>
            <p:nvCxnSpPr>
              <p:cNvPr id="52" name="Google Shape;8299;p103">
                <a:extLst>
                  <a:ext uri="{FF2B5EF4-FFF2-40B4-BE49-F238E27FC236}">
                    <a16:creationId xmlns:a16="http://schemas.microsoft.com/office/drawing/2014/main" id="{DC0BAC9F-6736-F640-AFDB-768BDAA26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93807" y="1600627"/>
                <a:ext cx="1442" cy="154194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" name="Google Shape;8300;p103">
                <a:extLst>
                  <a:ext uri="{FF2B5EF4-FFF2-40B4-BE49-F238E27FC236}">
                    <a16:creationId xmlns:a16="http://schemas.microsoft.com/office/drawing/2014/main" id="{7B9651E0-E891-1248-8E14-2DA31BFB065B}"/>
                  </a:ext>
                </a:extLst>
              </p:cNvPr>
              <p:cNvSpPr/>
              <p:nvPr/>
            </p:nvSpPr>
            <p:spPr>
              <a:xfrm>
                <a:off x="3459343" y="1485858"/>
                <a:ext cx="256727" cy="118718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21D7B44-0589-E04A-AF95-7D71EDD58A1F}"/>
              </a:ext>
            </a:extLst>
          </p:cNvPr>
          <p:cNvSpPr/>
          <p:nvPr/>
        </p:nvSpPr>
        <p:spPr>
          <a:xfrm>
            <a:off x="163521" y="3153430"/>
            <a:ext cx="3247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24292E"/>
                </a:solidFill>
                <a:latin typeface="-apple-system"/>
              </a:rPr>
              <a:t>Keras Preprocessing</a:t>
            </a:r>
          </a:p>
          <a:p>
            <a:pPr marL="152400"/>
            <a:r>
              <a:rPr lang="en-US" sz="1200" i="1" dirty="0">
                <a:solidFill>
                  <a:srgbClr val="24292E"/>
                </a:solidFill>
                <a:latin typeface="-apple-system"/>
              </a:rPr>
              <a:t>       ImageDataGenerator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24292E"/>
                </a:solidFill>
                <a:latin typeface="-apple-system"/>
              </a:rPr>
              <a:t>Set images size 150 x 150</a:t>
            </a:r>
            <a:endParaRPr lang="en" sz="1200" i="1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62" name="Google Shape;1372;p36">
            <a:extLst>
              <a:ext uri="{FF2B5EF4-FFF2-40B4-BE49-F238E27FC236}">
                <a16:creationId xmlns:a16="http://schemas.microsoft.com/office/drawing/2014/main" id="{8481D312-06B3-0F4F-974C-3FAF98345BB8}"/>
              </a:ext>
            </a:extLst>
          </p:cNvPr>
          <p:cNvSpPr txBox="1"/>
          <p:nvPr/>
        </p:nvSpPr>
        <p:spPr>
          <a:xfrm>
            <a:off x="585731" y="995999"/>
            <a:ext cx="16653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</a:t>
            </a:r>
            <a:r>
              <a:rPr lang="en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oad images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from directories</a:t>
            </a:r>
            <a:endParaRPr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6" name="Google Shape;8297;p103">
            <a:extLst>
              <a:ext uri="{FF2B5EF4-FFF2-40B4-BE49-F238E27FC236}">
                <a16:creationId xmlns:a16="http://schemas.microsoft.com/office/drawing/2014/main" id="{67E49F4A-833E-B74B-B27E-D31B08D4A5A9}"/>
              </a:ext>
            </a:extLst>
          </p:cNvPr>
          <p:cNvCxnSpPr>
            <a:cxnSpLocks/>
          </p:cNvCxnSpPr>
          <p:nvPr/>
        </p:nvCxnSpPr>
        <p:spPr>
          <a:xfrm flipV="1">
            <a:off x="2074763" y="1313597"/>
            <a:ext cx="1329809" cy="938759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8297;p103">
            <a:extLst>
              <a:ext uri="{FF2B5EF4-FFF2-40B4-BE49-F238E27FC236}">
                <a16:creationId xmlns:a16="http://schemas.microsoft.com/office/drawing/2014/main" id="{B43B10E5-3D43-254F-9A61-B41277FD976F}"/>
              </a:ext>
            </a:extLst>
          </p:cNvPr>
          <p:cNvCxnSpPr>
            <a:cxnSpLocks/>
          </p:cNvCxnSpPr>
          <p:nvPr/>
        </p:nvCxnSpPr>
        <p:spPr>
          <a:xfrm>
            <a:off x="5887229" y="3553373"/>
            <a:ext cx="933219" cy="0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1" name="Google Shape;1371;p36"/>
          <p:cNvSpPr/>
          <p:nvPr/>
        </p:nvSpPr>
        <p:spPr>
          <a:xfrm>
            <a:off x="2797321" y="857573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000" dirty="0"/>
          </a:p>
        </p:txBody>
      </p:sp>
      <p:sp>
        <p:nvSpPr>
          <p:cNvPr id="1365" name="Google Shape;1365;p36"/>
          <p:cNvSpPr/>
          <p:nvPr/>
        </p:nvSpPr>
        <p:spPr>
          <a:xfrm>
            <a:off x="86589" y="1929694"/>
            <a:ext cx="499142" cy="48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089F1A-68AA-154A-913D-47226AA7BF7F}"/>
              </a:ext>
            </a:extLst>
          </p:cNvPr>
          <p:cNvSpPr/>
          <p:nvPr/>
        </p:nvSpPr>
        <p:spPr>
          <a:xfrm>
            <a:off x="6353838" y="1600082"/>
            <a:ext cx="26125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i="1" strike="sngStrike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Dropout </a:t>
            </a:r>
            <a:r>
              <a:rPr lang="en-US" sz="1200" i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                      (0.950 accuracy)</a:t>
            </a:r>
          </a:p>
          <a:p>
            <a:pPr lvl="0"/>
            <a:endParaRPr lang="en-US" sz="1200" i="1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lvl="0"/>
            <a:r>
              <a:rPr lang="en-US" sz="1200" i="1" strike="sngStrike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EarlyStopping</a:t>
            </a:r>
          </a:p>
          <a:p>
            <a:pPr lvl="0"/>
            <a:r>
              <a:rPr lang="en-US" sz="1200" i="1" strike="sngStrike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ReduceLROnPlateau  </a:t>
            </a:r>
            <a:r>
              <a:rPr lang="en-US" sz="1200" i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(0.965 accuracy)</a:t>
            </a:r>
            <a:endParaRPr lang="en" i="1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" name="Google Shape;1371;p36">
            <a:extLst>
              <a:ext uri="{FF2B5EF4-FFF2-40B4-BE49-F238E27FC236}">
                <a16:creationId xmlns:a16="http://schemas.microsoft.com/office/drawing/2014/main" id="{8C45BF77-6CDD-4B41-9A3B-48FF21303AAE}"/>
              </a:ext>
            </a:extLst>
          </p:cNvPr>
          <p:cNvSpPr/>
          <p:nvPr/>
        </p:nvSpPr>
        <p:spPr>
          <a:xfrm>
            <a:off x="3063376" y="3661781"/>
            <a:ext cx="528312" cy="5153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823798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891;p30">
            <a:extLst>
              <a:ext uri="{FF2B5EF4-FFF2-40B4-BE49-F238E27FC236}">
                <a16:creationId xmlns:a16="http://schemas.microsoft.com/office/drawing/2014/main" id="{D8E9F623-C7AC-7D4A-9D11-B5F2FD0F3838}"/>
              </a:ext>
            </a:extLst>
          </p:cNvPr>
          <p:cNvSpPr/>
          <p:nvPr/>
        </p:nvSpPr>
        <p:spPr>
          <a:xfrm>
            <a:off x="6820448" y="3011842"/>
            <a:ext cx="2058019" cy="918595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sz="1800" dirty="0">
              <a:solidFill>
                <a:srgbClr val="00905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lvl="0" algn="ctr"/>
            <a:endParaRPr lang="en-US" sz="1800" dirty="0">
              <a:solidFill>
                <a:srgbClr val="00905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" name="Google Shape;891;p30">
            <a:extLst>
              <a:ext uri="{FF2B5EF4-FFF2-40B4-BE49-F238E27FC236}">
                <a16:creationId xmlns:a16="http://schemas.microsoft.com/office/drawing/2014/main" id="{2AEEC99E-E12D-6740-882E-C760E194ABF1}"/>
              </a:ext>
            </a:extLst>
          </p:cNvPr>
          <p:cNvSpPr/>
          <p:nvPr/>
        </p:nvSpPr>
        <p:spPr>
          <a:xfrm>
            <a:off x="3707740" y="3128657"/>
            <a:ext cx="2179489" cy="862844"/>
          </a:xfrm>
          <a:prstGeom prst="roundRect">
            <a:avLst>
              <a:gd name="adj" fmla="val 6695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891;p30">
            <a:extLst>
              <a:ext uri="{FF2B5EF4-FFF2-40B4-BE49-F238E27FC236}">
                <a16:creationId xmlns:a16="http://schemas.microsoft.com/office/drawing/2014/main" id="{69691AA8-8108-CC45-9FC3-167B9E7BE77C}"/>
              </a:ext>
            </a:extLst>
          </p:cNvPr>
          <p:cNvSpPr/>
          <p:nvPr/>
        </p:nvSpPr>
        <p:spPr>
          <a:xfrm>
            <a:off x="585731" y="2216654"/>
            <a:ext cx="1518634" cy="889472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891;p30">
            <a:extLst>
              <a:ext uri="{FF2B5EF4-FFF2-40B4-BE49-F238E27FC236}">
                <a16:creationId xmlns:a16="http://schemas.microsoft.com/office/drawing/2014/main" id="{B40FE88F-835F-F745-A62F-FB34E818B4CA}"/>
              </a:ext>
            </a:extLst>
          </p:cNvPr>
          <p:cNvSpPr/>
          <p:nvPr/>
        </p:nvSpPr>
        <p:spPr>
          <a:xfrm>
            <a:off x="3454092" y="744390"/>
            <a:ext cx="2326505" cy="823681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6"/>
          <p:cNvSpPr/>
          <p:nvPr/>
        </p:nvSpPr>
        <p:spPr>
          <a:xfrm>
            <a:off x="6197395" y="2936914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000" dirty="0"/>
          </a:p>
        </p:txBody>
      </p:sp>
      <p:sp>
        <p:nvSpPr>
          <p:cNvPr id="1362" name="Google Shape;1362;p36"/>
          <p:cNvSpPr txBox="1"/>
          <p:nvPr/>
        </p:nvSpPr>
        <p:spPr>
          <a:xfrm>
            <a:off x="6965885" y="3431524"/>
            <a:ext cx="16608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 Augmentation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0.988 accuracy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64" name="Google Shape;1364;p36"/>
          <p:cNvSpPr txBox="1">
            <a:spLocks noGrp="1"/>
          </p:cNvSpPr>
          <p:nvPr>
            <p:ph type="title"/>
          </p:nvPr>
        </p:nvSpPr>
        <p:spPr>
          <a:xfrm>
            <a:off x="397085" y="63728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Workflow</a:t>
            </a:r>
            <a:endParaRPr sz="3200" b="1" dirty="0"/>
          </a:p>
        </p:txBody>
      </p:sp>
      <p:sp>
        <p:nvSpPr>
          <p:cNvPr id="1366" name="Google Shape;1366;p36"/>
          <p:cNvSpPr txBox="1"/>
          <p:nvPr/>
        </p:nvSpPr>
        <p:spPr>
          <a:xfrm>
            <a:off x="531492" y="2212181"/>
            <a:ext cx="1627111" cy="802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800" b="1" dirty="0">
                <a:solidFill>
                  <a:schemeClr val="accent1"/>
                </a:solidFill>
                <a:latin typeface="Fira Sans Extra Condensed"/>
                <a:sym typeface="Barlow Semi Condensed"/>
              </a:rPr>
              <a:t>Data </a:t>
            </a:r>
          </a:p>
          <a:p>
            <a:pPr lvl="0" algn="ctr"/>
            <a:r>
              <a:rPr lang="en" sz="1800" b="1" dirty="0">
                <a:solidFill>
                  <a:schemeClr val="accent1"/>
                </a:solidFill>
                <a:latin typeface="Fira Sans Extra Condensed"/>
                <a:sym typeface="Barlow Semi Condensed"/>
              </a:rPr>
              <a:t>Preprocessing</a:t>
            </a:r>
            <a:endParaRPr sz="1800" b="1" dirty="0">
              <a:solidFill>
                <a:schemeClr val="accent1"/>
              </a:solidFill>
              <a:latin typeface="Fira Sans Extra Condensed"/>
              <a:sym typeface="Fira Sans Extra Condensed"/>
            </a:endParaRPr>
          </a:p>
        </p:txBody>
      </p:sp>
      <p:sp>
        <p:nvSpPr>
          <p:cNvPr id="1368" name="Google Shape;1368;p36"/>
          <p:cNvSpPr/>
          <p:nvPr/>
        </p:nvSpPr>
        <p:spPr>
          <a:xfrm>
            <a:off x="2780997" y="728496"/>
            <a:ext cx="629967" cy="57950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000" dirty="0"/>
          </a:p>
        </p:txBody>
      </p:sp>
      <p:sp>
        <p:nvSpPr>
          <p:cNvPr id="1369" name="Google Shape;1369;p36"/>
          <p:cNvSpPr txBox="1"/>
          <p:nvPr/>
        </p:nvSpPr>
        <p:spPr>
          <a:xfrm>
            <a:off x="3839025" y="3392881"/>
            <a:ext cx="1919043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chemeClr val="accent1"/>
                </a:solidFill>
                <a:latin typeface="Fira Sans Extra Condensed"/>
                <a:sym typeface="Fira Sans Extra Condensed"/>
              </a:rPr>
              <a:t>Transfer Learning</a:t>
            </a:r>
          </a:p>
        </p:txBody>
      </p:sp>
      <p:sp>
        <p:nvSpPr>
          <p:cNvPr id="1370" name="Google Shape;1370;p36"/>
          <p:cNvSpPr txBox="1"/>
          <p:nvPr/>
        </p:nvSpPr>
        <p:spPr>
          <a:xfrm>
            <a:off x="3637698" y="4024394"/>
            <a:ext cx="2559697" cy="90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" sz="1200" i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Trained features on VGG16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" sz="1200" i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Used as base for CNN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" sz="1200" i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ReLu + Softmax Activation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72" name="Google Shape;1372;p36"/>
          <p:cNvSpPr txBox="1"/>
          <p:nvPr/>
        </p:nvSpPr>
        <p:spPr>
          <a:xfrm>
            <a:off x="3679235" y="854906"/>
            <a:ext cx="16653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/>
                </a:solidFill>
                <a:latin typeface="Fira Sans Extra Condensed"/>
                <a:sym typeface="Fira Sans Extra Condensed"/>
              </a:rPr>
              <a:t>Baseline</a:t>
            </a:r>
            <a:r>
              <a:rPr lang="en"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" sz="1800" b="1" dirty="0">
                <a:solidFill>
                  <a:schemeClr val="accent3"/>
                </a:solidFill>
                <a:latin typeface="Fira Sans Extra Condensed"/>
                <a:sym typeface="Fira Sans Extra Condensed"/>
              </a:rPr>
              <a:t>CNN</a:t>
            </a:r>
            <a:endParaRPr sz="1800" b="1" dirty="0">
              <a:solidFill>
                <a:schemeClr val="accent3"/>
              </a:solidFill>
              <a:latin typeface="Fira Sans Extra Condensed"/>
              <a:sym typeface="Fira Sans Extra Condensed"/>
            </a:endParaRPr>
          </a:p>
        </p:txBody>
      </p:sp>
      <p:sp>
        <p:nvSpPr>
          <p:cNvPr id="1373" name="Google Shape;1373;p36"/>
          <p:cNvSpPr txBox="1"/>
          <p:nvPr/>
        </p:nvSpPr>
        <p:spPr>
          <a:xfrm>
            <a:off x="3410964" y="1578651"/>
            <a:ext cx="3153144" cy="132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solidFill>
                  <a:srgbClr val="0070C0"/>
                </a:solidFill>
                <a:latin typeface="Fira Sans"/>
                <a:ea typeface="Fira Sans"/>
                <a:cs typeface="Fira Sans"/>
                <a:sym typeface="Fira Sans"/>
              </a:rPr>
              <a:t>Conv2D + Maxpooling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070C0"/>
                </a:solidFill>
                <a:latin typeface="Fira Sans"/>
                <a:ea typeface="Fira Sans"/>
                <a:cs typeface="Fira Sans"/>
                <a:sym typeface="Fira Sans"/>
              </a:rPr>
              <a:t>D</a:t>
            </a:r>
            <a:r>
              <a:rPr lang="en" sz="1200" i="1" dirty="0">
                <a:solidFill>
                  <a:srgbClr val="0070C0"/>
                </a:solidFill>
                <a:latin typeface="Fira Sans"/>
                <a:ea typeface="Fira Sans"/>
                <a:cs typeface="Fira Sans"/>
                <a:sym typeface="Fira Sans"/>
              </a:rPr>
              <a:t>ifferent size of filters : 32 , 64 , 128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070C0"/>
                </a:solidFill>
                <a:latin typeface="Fira Sans"/>
                <a:ea typeface="Fira Sans"/>
                <a:cs typeface="Fira Sans"/>
                <a:sym typeface="Fira Sans"/>
              </a:rPr>
              <a:t>K</a:t>
            </a:r>
            <a:r>
              <a:rPr lang="en" sz="1200" i="1" dirty="0">
                <a:solidFill>
                  <a:srgbClr val="0070C0"/>
                </a:solidFill>
                <a:latin typeface="Fira Sans"/>
                <a:ea typeface="Fira Sans"/>
                <a:cs typeface="Fira Sans"/>
                <a:sym typeface="Fira Sans"/>
              </a:rPr>
              <a:t>ernel kept at 3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solidFill>
                  <a:schemeClr val="accent4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Flatten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solidFill>
                  <a:schemeClr val="accent4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ReLu Activation for hidden layers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solidFill>
                  <a:schemeClr val="accent4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Softmax for output layers (Multiclass)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200" i="1" dirty="0">
              <a:solidFill>
                <a:schemeClr val="accent4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" sz="1200" i="1" dirty="0">
              <a:solidFill>
                <a:schemeClr val="accent4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6" name="Google Shape;8291;p103">
            <a:extLst>
              <a:ext uri="{FF2B5EF4-FFF2-40B4-BE49-F238E27FC236}">
                <a16:creationId xmlns:a16="http://schemas.microsoft.com/office/drawing/2014/main" id="{B30CB535-B294-E947-855C-967656105F5D}"/>
              </a:ext>
            </a:extLst>
          </p:cNvPr>
          <p:cNvGrpSpPr/>
          <p:nvPr/>
        </p:nvGrpSpPr>
        <p:grpSpPr>
          <a:xfrm>
            <a:off x="777559" y="885294"/>
            <a:ext cx="2880112" cy="2516792"/>
            <a:chOff x="3459343" y="1485858"/>
            <a:chExt cx="567456" cy="515595"/>
          </a:xfrm>
        </p:grpSpPr>
        <p:cxnSp>
          <p:nvCxnSpPr>
            <p:cNvPr id="57" name="Google Shape;8297;p103">
              <a:extLst>
                <a:ext uri="{FF2B5EF4-FFF2-40B4-BE49-F238E27FC236}">
                  <a16:creationId xmlns:a16="http://schemas.microsoft.com/office/drawing/2014/main" id="{C7C357D2-D85D-4C40-BCF3-1DF41657CCAF}"/>
                </a:ext>
              </a:extLst>
            </p:cNvPr>
            <p:cNvCxnSpPr>
              <a:cxnSpLocks/>
            </p:cNvCxnSpPr>
            <p:nvPr/>
          </p:nvCxnSpPr>
          <p:spPr>
            <a:xfrm>
              <a:off x="3739846" y="1895871"/>
              <a:ext cx="286953" cy="105582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38" name="Google Shape;8298;p103">
              <a:extLst>
                <a:ext uri="{FF2B5EF4-FFF2-40B4-BE49-F238E27FC236}">
                  <a16:creationId xmlns:a16="http://schemas.microsoft.com/office/drawing/2014/main" id="{8487F564-B9AE-C74C-B59E-61725347C687}"/>
                </a:ext>
              </a:extLst>
            </p:cNvPr>
            <p:cNvGrpSpPr/>
            <p:nvPr/>
          </p:nvGrpSpPr>
          <p:grpSpPr>
            <a:xfrm>
              <a:off x="3459343" y="1485858"/>
              <a:ext cx="256727" cy="268963"/>
              <a:chOff x="3459343" y="1485858"/>
              <a:chExt cx="256727" cy="268963"/>
            </a:xfrm>
          </p:grpSpPr>
          <p:cxnSp>
            <p:nvCxnSpPr>
              <p:cNvPr id="52" name="Google Shape;8299;p103">
                <a:extLst>
                  <a:ext uri="{FF2B5EF4-FFF2-40B4-BE49-F238E27FC236}">
                    <a16:creationId xmlns:a16="http://schemas.microsoft.com/office/drawing/2014/main" id="{DC0BAC9F-6736-F640-AFDB-768BDAA26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93807" y="1600627"/>
                <a:ext cx="1442" cy="154194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" name="Google Shape;8300;p103">
                <a:extLst>
                  <a:ext uri="{FF2B5EF4-FFF2-40B4-BE49-F238E27FC236}">
                    <a16:creationId xmlns:a16="http://schemas.microsoft.com/office/drawing/2014/main" id="{7B9651E0-E891-1248-8E14-2DA31BFB065B}"/>
                  </a:ext>
                </a:extLst>
              </p:cNvPr>
              <p:cNvSpPr/>
              <p:nvPr/>
            </p:nvSpPr>
            <p:spPr>
              <a:xfrm>
                <a:off x="3459343" y="1485858"/>
                <a:ext cx="256727" cy="118718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21D7B44-0589-E04A-AF95-7D71EDD58A1F}"/>
              </a:ext>
            </a:extLst>
          </p:cNvPr>
          <p:cNvSpPr/>
          <p:nvPr/>
        </p:nvSpPr>
        <p:spPr>
          <a:xfrm>
            <a:off x="163521" y="3153430"/>
            <a:ext cx="3247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24292E"/>
                </a:solidFill>
                <a:latin typeface="-apple-system"/>
              </a:rPr>
              <a:t>Keras Preprocessing</a:t>
            </a:r>
          </a:p>
          <a:p>
            <a:pPr marL="152400"/>
            <a:r>
              <a:rPr lang="en-US" sz="1200" i="1" dirty="0">
                <a:solidFill>
                  <a:srgbClr val="24292E"/>
                </a:solidFill>
                <a:latin typeface="-apple-system"/>
              </a:rPr>
              <a:t>       ImageDataGenerator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24292E"/>
                </a:solidFill>
                <a:latin typeface="-apple-system"/>
              </a:rPr>
              <a:t>Set images size 150 x 150</a:t>
            </a:r>
            <a:endParaRPr lang="en" sz="1200" i="1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62" name="Google Shape;1372;p36">
            <a:extLst>
              <a:ext uri="{FF2B5EF4-FFF2-40B4-BE49-F238E27FC236}">
                <a16:creationId xmlns:a16="http://schemas.microsoft.com/office/drawing/2014/main" id="{8481D312-06B3-0F4F-974C-3FAF98345BB8}"/>
              </a:ext>
            </a:extLst>
          </p:cNvPr>
          <p:cNvSpPr txBox="1"/>
          <p:nvPr/>
        </p:nvSpPr>
        <p:spPr>
          <a:xfrm>
            <a:off x="585731" y="995999"/>
            <a:ext cx="16653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</a:t>
            </a:r>
            <a:r>
              <a:rPr lang="en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oad images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from directories</a:t>
            </a:r>
            <a:endParaRPr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6" name="Google Shape;8297;p103">
            <a:extLst>
              <a:ext uri="{FF2B5EF4-FFF2-40B4-BE49-F238E27FC236}">
                <a16:creationId xmlns:a16="http://schemas.microsoft.com/office/drawing/2014/main" id="{67E49F4A-833E-B74B-B27E-D31B08D4A5A9}"/>
              </a:ext>
            </a:extLst>
          </p:cNvPr>
          <p:cNvCxnSpPr>
            <a:cxnSpLocks/>
          </p:cNvCxnSpPr>
          <p:nvPr/>
        </p:nvCxnSpPr>
        <p:spPr>
          <a:xfrm flipV="1">
            <a:off x="2074763" y="1313597"/>
            <a:ext cx="1329809" cy="938759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8297;p103">
            <a:extLst>
              <a:ext uri="{FF2B5EF4-FFF2-40B4-BE49-F238E27FC236}">
                <a16:creationId xmlns:a16="http://schemas.microsoft.com/office/drawing/2014/main" id="{B43B10E5-3D43-254F-9A61-B41277FD976F}"/>
              </a:ext>
            </a:extLst>
          </p:cNvPr>
          <p:cNvCxnSpPr>
            <a:cxnSpLocks/>
          </p:cNvCxnSpPr>
          <p:nvPr/>
        </p:nvCxnSpPr>
        <p:spPr>
          <a:xfrm>
            <a:off x="5887229" y="3553373"/>
            <a:ext cx="933219" cy="0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1" name="Google Shape;1371;p36"/>
          <p:cNvSpPr/>
          <p:nvPr/>
        </p:nvSpPr>
        <p:spPr>
          <a:xfrm>
            <a:off x="3005616" y="3517308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089F1A-68AA-154A-913D-47226AA7BF7F}"/>
              </a:ext>
            </a:extLst>
          </p:cNvPr>
          <p:cNvSpPr/>
          <p:nvPr/>
        </p:nvSpPr>
        <p:spPr>
          <a:xfrm>
            <a:off x="6353838" y="1740107"/>
            <a:ext cx="26125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i="1" dirty="0">
                <a:solidFill>
                  <a:srgbClr val="0070C0"/>
                </a:solidFill>
                <a:latin typeface="Fira Sans"/>
                <a:ea typeface="Fira Sans"/>
                <a:cs typeface="Fira Sans"/>
                <a:sym typeface="Fira Sans"/>
              </a:rPr>
              <a:t>CNN </a:t>
            </a:r>
            <a:r>
              <a:rPr lang="en-US" sz="1200" i="1" dirty="0">
                <a:solidFill>
                  <a:srgbClr val="0070C0"/>
                </a:solidFill>
                <a:latin typeface="Fira Sans"/>
                <a:ea typeface="Fira Sans"/>
                <a:cs typeface="Fira Sans"/>
                <a:sym typeface="Fira Sans"/>
              </a:rPr>
              <a:t>       </a:t>
            </a:r>
            <a:r>
              <a:rPr lang="en-US" sz="1200" i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             (0.950 accuracy)</a:t>
            </a:r>
          </a:p>
          <a:p>
            <a:pPr lvl="0"/>
            <a:endParaRPr lang="en-US" sz="1200" i="1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lvl="0"/>
            <a:r>
              <a:rPr lang="en-US" sz="1200" i="1" strike="sngStrike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EarlyStopping</a:t>
            </a:r>
          </a:p>
          <a:p>
            <a:pPr lvl="0"/>
            <a:r>
              <a:rPr lang="en-US" sz="1200" b="1" i="1" dirty="0">
                <a:solidFill>
                  <a:srgbClr val="ED4270"/>
                </a:solidFill>
                <a:latin typeface="Fira Sans"/>
                <a:ea typeface="Fira Sans"/>
                <a:cs typeface="Fira Sans"/>
                <a:sym typeface="Fira Sans"/>
              </a:rPr>
              <a:t>Fully Connected Layers</a:t>
            </a:r>
            <a:r>
              <a:rPr lang="en-US" sz="1200" b="1" i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lang="en" b="1" i="1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8" name="Google Shape;1372;p36">
            <a:extLst>
              <a:ext uri="{FF2B5EF4-FFF2-40B4-BE49-F238E27FC236}">
                <a16:creationId xmlns:a16="http://schemas.microsoft.com/office/drawing/2014/main" id="{F5B780DD-C889-9843-B483-6A45A287F187}"/>
              </a:ext>
            </a:extLst>
          </p:cNvPr>
          <p:cNvSpPr txBox="1"/>
          <p:nvPr/>
        </p:nvSpPr>
        <p:spPr>
          <a:xfrm>
            <a:off x="3483295" y="1151999"/>
            <a:ext cx="2099909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905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0.969 accuracy</a:t>
            </a:r>
            <a:endParaRPr sz="1800" dirty="0">
              <a:solidFill>
                <a:srgbClr val="00905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" name="Google Shape;1371;p36">
            <a:extLst>
              <a:ext uri="{FF2B5EF4-FFF2-40B4-BE49-F238E27FC236}">
                <a16:creationId xmlns:a16="http://schemas.microsoft.com/office/drawing/2014/main" id="{66FDFBE2-3613-7348-B504-B7F454297870}"/>
              </a:ext>
            </a:extLst>
          </p:cNvPr>
          <p:cNvSpPr/>
          <p:nvPr/>
        </p:nvSpPr>
        <p:spPr>
          <a:xfrm>
            <a:off x="55191" y="1916429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479511C-CAEE-6D4B-8498-13E04D05A2BB}"/>
                  </a:ext>
                </a:extLst>
              </p14:cNvPr>
              <p14:cNvContentPartPr/>
              <p14:nvPr/>
            </p14:nvContentPartPr>
            <p14:xfrm>
              <a:off x="5903429" y="1552540"/>
              <a:ext cx="290520" cy="672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479511C-CAEE-6D4B-8498-13E04D05A2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4789" y="1543900"/>
                <a:ext cx="30816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B1FB7E4-C356-E644-B6BB-96FC34DCED2C}"/>
                  </a:ext>
                </a:extLst>
              </p14:cNvPr>
              <p14:cNvContentPartPr/>
              <p14:nvPr/>
            </p14:nvContentPartPr>
            <p14:xfrm>
              <a:off x="6187109" y="1924780"/>
              <a:ext cx="149400" cy="14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B1FB7E4-C356-E644-B6BB-96FC34DCED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8469" y="1915780"/>
                <a:ext cx="16704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6310A20B-2B88-6649-A777-6F3EFA1C2320}"/>
              </a:ext>
            </a:extLst>
          </p:cNvPr>
          <p:cNvGrpSpPr/>
          <p:nvPr/>
        </p:nvGrpSpPr>
        <p:grpSpPr>
          <a:xfrm>
            <a:off x="5964989" y="2262460"/>
            <a:ext cx="359280" cy="536040"/>
            <a:chOff x="5964989" y="2262460"/>
            <a:chExt cx="359280" cy="53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2F3B5B3-962A-434D-8AE7-B17E95E9A0F5}"/>
                    </a:ext>
                  </a:extLst>
                </p14:cNvPr>
                <p14:cNvContentPartPr/>
                <p14:nvPr/>
              </p14:nvContentPartPr>
              <p14:xfrm>
                <a:off x="5964989" y="2262460"/>
                <a:ext cx="233280" cy="536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2F3B5B3-962A-434D-8AE7-B17E95E9A0F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56349" y="2253820"/>
                  <a:ext cx="25092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8D2233C-DC96-E54E-A3C4-C9123ED48529}"/>
                    </a:ext>
                  </a:extLst>
                </p14:cNvPr>
                <p14:cNvContentPartPr/>
                <p14:nvPr/>
              </p14:nvContentPartPr>
              <p14:xfrm>
                <a:off x="6187469" y="2475940"/>
                <a:ext cx="136800" cy="6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8D2233C-DC96-E54E-A3C4-C9123ED4852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78469" y="2467300"/>
                  <a:ext cx="154440" cy="2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54101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891;p30">
            <a:extLst>
              <a:ext uri="{FF2B5EF4-FFF2-40B4-BE49-F238E27FC236}">
                <a16:creationId xmlns:a16="http://schemas.microsoft.com/office/drawing/2014/main" id="{D8E9F623-C7AC-7D4A-9D11-B5F2FD0F3838}"/>
              </a:ext>
            </a:extLst>
          </p:cNvPr>
          <p:cNvSpPr/>
          <p:nvPr/>
        </p:nvSpPr>
        <p:spPr>
          <a:xfrm>
            <a:off x="6820448" y="3011842"/>
            <a:ext cx="2058019" cy="918595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sz="1800" dirty="0">
              <a:solidFill>
                <a:srgbClr val="00905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lvl="0" algn="ctr"/>
            <a:endParaRPr lang="en-US" sz="1800" dirty="0">
              <a:solidFill>
                <a:srgbClr val="00905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" name="Google Shape;891;p30">
            <a:extLst>
              <a:ext uri="{FF2B5EF4-FFF2-40B4-BE49-F238E27FC236}">
                <a16:creationId xmlns:a16="http://schemas.microsoft.com/office/drawing/2014/main" id="{2AEEC99E-E12D-6740-882E-C760E194ABF1}"/>
              </a:ext>
            </a:extLst>
          </p:cNvPr>
          <p:cNvSpPr/>
          <p:nvPr/>
        </p:nvSpPr>
        <p:spPr>
          <a:xfrm>
            <a:off x="3707740" y="3128657"/>
            <a:ext cx="2179489" cy="862844"/>
          </a:xfrm>
          <a:prstGeom prst="roundRect">
            <a:avLst>
              <a:gd name="adj" fmla="val 6695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891;p30">
            <a:extLst>
              <a:ext uri="{FF2B5EF4-FFF2-40B4-BE49-F238E27FC236}">
                <a16:creationId xmlns:a16="http://schemas.microsoft.com/office/drawing/2014/main" id="{69691AA8-8108-CC45-9FC3-167B9E7BE77C}"/>
              </a:ext>
            </a:extLst>
          </p:cNvPr>
          <p:cNvSpPr/>
          <p:nvPr/>
        </p:nvSpPr>
        <p:spPr>
          <a:xfrm>
            <a:off x="585731" y="2216654"/>
            <a:ext cx="1518634" cy="889472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891;p30">
            <a:extLst>
              <a:ext uri="{FF2B5EF4-FFF2-40B4-BE49-F238E27FC236}">
                <a16:creationId xmlns:a16="http://schemas.microsoft.com/office/drawing/2014/main" id="{B40FE88F-835F-F745-A62F-FB34E818B4CA}"/>
              </a:ext>
            </a:extLst>
          </p:cNvPr>
          <p:cNvSpPr/>
          <p:nvPr/>
        </p:nvSpPr>
        <p:spPr>
          <a:xfrm>
            <a:off x="3454092" y="744390"/>
            <a:ext cx="2326505" cy="823681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6"/>
          <p:cNvSpPr/>
          <p:nvPr/>
        </p:nvSpPr>
        <p:spPr>
          <a:xfrm>
            <a:off x="6197395" y="2936914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000" dirty="0"/>
          </a:p>
        </p:txBody>
      </p:sp>
      <p:sp>
        <p:nvSpPr>
          <p:cNvPr id="1362" name="Google Shape;1362;p36"/>
          <p:cNvSpPr txBox="1"/>
          <p:nvPr/>
        </p:nvSpPr>
        <p:spPr>
          <a:xfrm>
            <a:off x="6965885" y="3431524"/>
            <a:ext cx="16608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 Augmentation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0.988 accuracy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64" name="Google Shape;1364;p36"/>
          <p:cNvSpPr txBox="1">
            <a:spLocks noGrp="1"/>
          </p:cNvSpPr>
          <p:nvPr>
            <p:ph type="title"/>
          </p:nvPr>
        </p:nvSpPr>
        <p:spPr>
          <a:xfrm>
            <a:off x="397085" y="63728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Workflow</a:t>
            </a:r>
            <a:endParaRPr sz="3200" b="1" dirty="0"/>
          </a:p>
        </p:txBody>
      </p:sp>
      <p:sp>
        <p:nvSpPr>
          <p:cNvPr id="1366" name="Google Shape;1366;p36"/>
          <p:cNvSpPr txBox="1"/>
          <p:nvPr/>
        </p:nvSpPr>
        <p:spPr>
          <a:xfrm>
            <a:off x="531492" y="2212181"/>
            <a:ext cx="1627111" cy="802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800" b="1" dirty="0">
                <a:solidFill>
                  <a:schemeClr val="accent1"/>
                </a:solidFill>
                <a:latin typeface="Fira Sans Extra Condensed"/>
                <a:sym typeface="Barlow Semi Condensed"/>
              </a:rPr>
              <a:t>Data </a:t>
            </a:r>
          </a:p>
          <a:p>
            <a:pPr lvl="0" algn="ctr"/>
            <a:r>
              <a:rPr lang="en" sz="1800" b="1" dirty="0">
                <a:solidFill>
                  <a:schemeClr val="accent1"/>
                </a:solidFill>
                <a:latin typeface="Fira Sans Extra Condensed"/>
                <a:sym typeface="Barlow Semi Condensed"/>
              </a:rPr>
              <a:t>Preprocessing</a:t>
            </a:r>
            <a:endParaRPr sz="1800" b="1" dirty="0">
              <a:solidFill>
                <a:schemeClr val="accent1"/>
              </a:solidFill>
              <a:latin typeface="Fira Sans Extra Condensed"/>
              <a:sym typeface="Fira Sans Extra Condensed"/>
            </a:endParaRPr>
          </a:p>
        </p:txBody>
      </p:sp>
      <p:sp>
        <p:nvSpPr>
          <p:cNvPr id="1368" name="Google Shape;1368;p36"/>
          <p:cNvSpPr/>
          <p:nvPr/>
        </p:nvSpPr>
        <p:spPr>
          <a:xfrm>
            <a:off x="2858893" y="687227"/>
            <a:ext cx="544200" cy="54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000" dirty="0"/>
          </a:p>
        </p:txBody>
      </p:sp>
      <p:sp>
        <p:nvSpPr>
          <p:cNvPr id="1369" name="Google Shape;1369;p36"/>
          <p:cNvSpPr txBox="1"/>
          <p:nvPr/>
        </p:nvSpPr>
        <p:spPr>
          <a:xfrm>
            <a:off x="3822749" y="3527251"/>
            <a:ext cx="1919043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chemeClr val="accent1"/>
                </a:solidFill>
                <a:latin typeface="Fira Sans Extra Condensed"/>
                <a:sym typeface="Fira Sans Extra Condensed"/>
              </a:rPr>
              <a:t>Transfer Learning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0.993 accuracy</a:t>
            </a:r>
            <a:endParaRPr sz="1800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0" name="Google Shape;1370;p36"/>
          <p:cNvSpPr txBox="1"/>
          <p:nvPr/>
        </p:nvSpPr>
        <p:spPr>
          <a:xfrm>
            <a:off x="3637698" y="4024394"/>
            <a:ext cx="2559697" cy="90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" sz="1200" i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Trained features on VGG16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" sz="1200" i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Used as base for CNN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" sz="1200" i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ReLu + Softmax Activation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72" name="Google Shape;1372;p36"/>
          <p:cNvSpPr txBox="1"/>
          <p:nvPr/>
        </p:nvSpPr>
        <p:spPr>
          <a:xfrm>
            <a:off x="3679235" y="854906"/>
            <a:ext cx="16653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>
                    <a:lumMod val="7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Baseline CNN</a:t>
            </a:r>
            <a:endParaRPr sz="1800" b="1" dirty="0">
              <a:solidFill>
                <a:schemeClr val="accent2">
                  <a:lumMod val="75000"/>
                </a:schemeClr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3" name="Google Shape;1373;p36"/>
          <p:cNvSpPr txBox="1"/>
          <p:nvPr/>
        </p:nvSpPr>
        <p:spPr>
          <a:xfrm>
            <a:off x="3403093" y="1571335"/>
            <a:ext cx="3153144" cy="132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Conv2D + Maxpooling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i="1" dirty="0">
                <a:latin typeface="Fira Sans"/>
                <a:ea typeface="Fira Sans"/>
                <a:cs typeface="Fira Sans"/>
                <a:sym typeface="Fira Sans"/>
              </a:rPr>
              <a:t>D</a:t>
            </a: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ifferent size of filters : 32 , 64 , 128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i="1" dirty="0">
                <a:latin typeface="Fira Sans"/>
                <a:ea typeface="Fira Sans"/>
                <a:cs typeface="Fira Sans"/>
                <a:sym typeface="Fira Sans"/>
              </a:rPr>
              <a:t>K</a:t>
            </a: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ernel kept at 3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Flatten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ReLu Activation for hidden layers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Softmax for output layers (Multiclass)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200" i="1" dirty="0">
              <a:latin typeface="Fira Sans"/>
              <a:ea typeface="Fira Sans"/>
              <a:cs typeface="Fira Sans"/>
              <a:sym typeface="Fira San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" sz="1200" i="1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6" name="Google Shape;8291;p103">
            <a:extLst>
              <a:ext uri="{FF2B5EF4-FFF2-40B4-BE49-F238E27FC236}">
                <a16:creationId xmlns:a16="http://schemas.microsoft.com/office/drawing/2014/main" id="{B30CB535-B294-E947-855C-967656105F5D}"/>
              </a:ext>
            </a:extLst>
          </p:cNvPr>
          <p:cNvGrpSpPr/>
          <p:nvPr/>
        </p:nvGrpSpPr>
        <p:grpSpPr>
          <a:xfrm>
            <a:off x="776035" y="854906"/>
            <a:ext cx="2880112" cy="2516792"/>
            <a:chOff x="3459343" y="1485858"/>
            <a:chExt cx="567456" cy="515595"/>
          </a:xfrm>
        </p:grpSpPr>
        <p:cxnSp>
          <p:nvCxnSpPr>
            <p:cNvPr id="57" name="Google Shape;8297;p103">
              <a:extLst>
                <a:ext uri="{FF2B5EF4-FFF2-40B4-BE49-F238E27FC236}">
                  <a16:creationId xmlns:a16="http://schemas.microsoft.com/office/drawing/2014/main" id="{C7C357D2-D85D-4C40-BCF3-1DF41657CCAF}"/>
                </a:ext>
              </a:extLst>
            </p:cNvPr>
            <p:cNvCxnSpPr>
              <a:cxnSpLocks/>
            </p:cNvCxnSpPr>
            <p:nvPr/>
          </p:nvCxnSpPr>
          <p:spPr>
            <a:xfrm>
              <a:off x="3739846" y="1895871"/>
              <a:ext cx="286953" cy="105582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38" name="Google Shape;8298;p103">
              <a:extLst>
                <a:ext uri="{FF2B5EF4-FFF2-40B4-BE49-F238E27FC236}">
                  <a16:creationId xmlns:a16="http://schemas.microsoft.com/office/drawing/2014/main" id="{8487F564-B9AE-C74C-B59E-61725347C687}"/>
                </a:ext>
              </a:extLst>
            </p:cNvPr>
            <p:cNvGrpSpPr/>
            <p:nvPr/>
          </p:nvGrpSpPr>
          <p:grpSpPr>
            <a:xfrm>
              <a:off x="3459343" y="1485858"/>
              <a:ext cx="256727" cy="268963"/>
              <a:chOff x="3459343" y="1485858"/>
              <a:chExt cx="256727" cy="268963"/>
            </a:xfrm>
          </p:grpSpPr>
          <p:cxnSp>
            <p:nvCxnSpPr>
              <p:cNvPr id="52" name="Google Shape;8299;p103">
                <a:extLst>
                  <a:ext uri="{FF2B5EF4-FFF2-40B4-BE49-F238E27FC236}">
                    <a16:creationId xmlns:a16="http://schemas.microsoft.com/office/drawing/2014/main" id="{DC0BAC9F-6736-F640-AFDB-768BDAA26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93807" y="1600627"/>
                <a:ext cx="1442" cy="154194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" name="Google Shape;8300;p103">
                <a:extLst>
                  <a:ext uri="{FF2B5EF4-FFF2-40B4-BE49-F238E27FC236}">
                    <a16:creationId xmlns:a16="http://schemas.microsoft.com/office/drawing/2014/main" id="{7B9651E0-E891-1248-8E14-2DA31BFB065B}"/>
                  </a:ext>
                </a:extLst>
              </p:cNvPr>
              <p:cNvSpPr/>
              <p:nvPr/>
            </p:nvSpPr>
            <p:spPr>
              <a:xfrm>
                <a:off x="3459343" y="1485858"/>
                <a:ext cx="256727" cy="118718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21D7B44-0589-E04A-AF95-7D71EDD58A1F}"/>
              </a:ext>
            </a:extLst>
          </p:cNvPr>
          <p:cNvSpPr/>
          <p:nvPr/>
        </p:nvSpPr>
        <p:spPr>
          <a:xfrm>
            <a:off x="163521" y="3153430"/>
            <a:ext cx="3247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24292E"/>
                </a:solidFill>
                <a:latin typeface="-apple-system"/>
              </a:rPr>
              <a:t>Keras Preprocessing</a:t>
            </a:r>
          </a:p>
          <a:p>
            <a:pPr marL="152400"/>
            <a:r>
              <a:rPr lang="en-US" sz="1200" i="1" dirty="0">
                <a:solidFill>
                  <a:srgbClr val="24292E"/>
                </a:solidFill>
                <a:latin typeface="-apple-system"/>
              </a:rPr>
              <a:t>       ImageDataGenerator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24292E"/>
                </a:solidFill>
                <a:latin typeface="-apple-system"/>
              </a:rPr>
              <a:t>Set images size 150 x 150</a:t>
            </a:r>
            <a:endParaRPr lang="en" sz="1200" i="1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62" name="Google Shape;1372;p36">
            <a:extLst>
              <a:ext uri="{FF2B5EF4-FFF2-40B4-BE49-F238E27FC236}">
                <a16:creationId xmlns:a16="http://schemas.microsoft.com/office/drawing/2014/main" id="{8481D312-06B3-0F4F-974C-3FAF98345BB8}"/>
              </a:ext>
            </a:extLst>
          </p:cNvPr>
          <p:cNvSpPr txBox="1"/>
          <p:nvPr/>
        </p:nvSpPr>
        <p:spPr>
          <a:xfrm>
            <a:off x="585731" y="995999"/>
            <a:ext cx="16653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</a:t>
            </a:r>
            <a:r>
              <a:rPr lang="en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oad images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from directories</a:t>
            </a:r>
            <a:endParaRPr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6" name="Google Shape;8297;p103">
            <a:extLst>
              <a:ext uri="{FF2B5EF4-FFF2-40B4-BE49-F238E27FC236}">
                <a16:creationId xmlns:a16="http://schemas.microsoft.com/office/drawing/2014/main" id="{67E49F4A-833E-B74B-B27E-D31B08D4A5A9}"/>
              </a:ext>
            </a:extLst>
          </p:cNvPr>
          <p:cNvCxnSpPr>
            <a:cxnSpLocks/>
          </p:cNvCxnSpPr>
          <p:nvPr/>
        </p:nvCxnSpPr>
        <p:spPr>
          <a:xfrm flipV="1">
            <a:off x="2074763" y="1313597"/>
            <a:ext cx="1329809" cy="938759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8297;p103">
            <a:extLst>
              <a:ext uri="{FF2B5EF4-FFF2-40B4-BE49-F238E27FC236}">
                <a16:creationId xmlns:a16="http://schemas.microsoft.com/office/drawing/2014/main" id="{B43B10E5-3D43-254F-9A61-B41277FD976F}"/>
              </a:ext>
            </a:extLst>
          </p:cNvPr>
          <p:cNvCxnSpPr>
            <a:cxnSpLocks/>
          </p:cNvCxnSpPr>
          <p:nvPr/>
        </p:nvCxnSpPr>
        <p:spPr>
          <a:xfrm>
            <a:off x="5887229" y="3553373"/>
            <a:ext cx="933219" cy="0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1" name="Google Shape;1371;p36"/>
          <p:cNvSpPr/>
          <p:nvPr/>
        </p:nvSpPr>
        <p:spPr>
          <a:xfrm>
            <a:off x="3021848" y="3437987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089F1A-68AA-154A-913D-47226AA7BF7F}"/>
              </a:ext>
            </a:extLst>
          </p:cNvPr>
          <p:cNvSpPr/>
          <p:nvPr/>
        </p:nvSpPr>
        <p:spPr>
          <a:xfrm>
            <a:off x="6353838" y="1600082"/>
            <a:ext cx="26125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i="1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Dropout   </a:t>
            </a:r>
            <a:r>
              <a:rPr lang="en-US" sz="1200" i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                    (</a:t>
            </a:r>
            <a:r>
              <a:rPr lang="en-US" sz="1200" i="1" dirty="0">
                <a:solidFill>
                  <a:srgbClr val="009051"/>
                </a:solidFill>
                <a:latin typeface="Fira Sans"/>
                <a:ea typeface="Fira Sans"/>
                <a:cs typeface="Fira Sans"/>
                <a:sym typeface="Fira Sans"/>
              </a:rPr>
              <a:t>0.950 accuracy</a:t>
            </a:r>
            <a:r>
              <a:rPr lang="en-US" sz="1200" i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</a:p>
          <a:p>
            <a:pPr lvl="0"/>
            <a:endParaRPr lang="en-US" sz="1200" i="1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lvl="0"/>
            <a:r>
              <a:rPr lang="en-US" sz="1200" i="1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EarlyStopping</a:t>
            </a:r>
          </a:p>
          <a:p>
            <a:pPr lvl="0"/>
            <a:r>
              <a:rPr lang="en-US" sz="1200" i="1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ReduceLROnPlateau  </a:t>
            </a:r>
            <a:r>
              <a:rPr lang="en-US" sz="1200" i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(</a:t>
            </a:r>
            <a:r>
              <a:rPr lang="en-US" sz="1200" i="1" dirty="0">
                <a:solidFill>
                  <a:srgbClr val="009051"/>
                </a:solidFill>
                <a:latin typeface="Fira Sans"/>
                <a:ea typeface="Fira Sans"/>
                <a:cs typeface="Fira Sans"/>
                <a:sym typeface="Fira Sans"/>
              </a:rPr>
              <a:t>0.965 accuracy</a:t>
            </a:r>
            <a:r>
              <a:rPr lang="en-US" sz="1200" i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lang="en" i="1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8" name="Google Shape;1372;p36">
            <a:extLst>
              <a:ext uri="{FF2B5EF4-FFF2-40B4-BE49-F238E27FC236}">
                <a16:creationId xmlns:a16="http://schemas.microsoft.com/office/drawing/2014/main" id="{F5B780DD-C889-9843-B483-6A45A287F187}"/>
              </a:ext>
            </a:extLst>
          </p:cNvPr>
          <p:cNvSpPr txBox="1"/>
          <p:nvPr/>
        </p:nvSpPr>
        <p:spPr>
          <a:xfrm>
            <a:off x="3483295" y="1151999"/>
            <a:ext cx="2099909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905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0.969 accuracy</a:t>
            </a:r>
            <a:endParaRPr sz="1800" dirty="0">
              <a:solidFill>
                <a:srgbClr val="00905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E82C319-3A95-234A-80D4-A311E51B9A4E}"/>
                  </a:ext>
                </a:extLst>
              </p14:cNvPr>
              <p14:cNvContentPartPr/>
              <p14:nvPr/>
            </p14:nvContentPartPr>
            <p14:xfrm>
              <a:off x="7995749" y="340654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E82C319-3A95-234A-80D4-A311E51B9A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87109" y="339790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Google Shape;1371;p36">
            <a:extLst>
              <a:ext uri="{FF2B5EF4-FFF2-40B4-BE49-F238E27FC236}">
                <a16:creationId xmlns:a16="http://schemas.microsoft.com/office/drawing/2014/main" id="{58BF86E1-FABF-C24A-9B78-CB3BC4854F7D}"/>
              </a:ext>
            </a:extLst>
          </p:cNvPr>
          <p:cNvSpPr/>
          <p:nvPr/>
        </p:nvSpPr>
        <p:spPr>
          <a:xfrm>
            <a:off x="40519" y="1867829"/>
            <a:ext cx="545212" cy="525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517908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891;p30">
            <a:extLst>
              <a:ext uri="{FF2B5EF4-FFF2-40B4-BE49-F238E27FC236}">
                <a16:creationId xmlns:a16="http://schemas.microsoft.com/office/drawing/2014/main" id="{D8E9F623-C7AC-7D4A-9D11-B5F2FD0F3838}"/>
              </a:ext>
            </a:extLst>
          </p:cNvPr>
          <p:cNvSpPr/>
          <p:nvPr/>
        </p:nvSpPr>
        <p:spPr>
          <a:xfrm>
            <a:off x="6820448" y="3011842"/>
            <a:ext cx="2058019" cy="918595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sz="1800" dirty="0">
              <a:solidFill>
                <a:srgbClr val="00905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lvl="0" algn="ctr"/>
            <a:endParaRPr lang="en-US" sz="1800" dirty="0">
              <a:solidFill>
                <a:srgbClr val="00905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" name="Google Shape;891;p30">
            <a:extLst>
              <a:ext uri="{FF2B5EF4-FFF2-40B4-BE49-F238E27FC236}">
                <a16:creationId xmlns:a16="http://schemas.microsoft.com/office/drawing/2014/main" id="{2AEEC99E-E12D-6740-882E-C760E194ABF1}"/>
              </a:ext>
            </a:extLst>
          </p:cNvPr>
          <p:cNvSpPr/>
          <p:nvPr/>
        </p:nvSpPr>
        <p:spPr>
          <a:xfrm>
            <a:off x="3707740" y="3128657"/>
            <a:ext cx="2179489" cy="862844"/>
          </a:xfrm>
          <a:prstGeom prst="roundRect">
            <a:avLst>
              <a:gd name="adj" fmla="val 6695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891;p30">
            <a:extLst>
              <a:ext uri="{FF2B5EF4-FFF2-40B4-BE49-F238E27FC236}">
                <a16:creationId xmlns:a16="http://schemas.microsoft.com/office/drawing/2014/main" id="{69691AA8-8108-CC45-9FC3-167B9E7BE77C}"/>
              </a:ext>
            </a:extLst>
          </p:cNvPr>
          <p:cNvSpPr/>
          <p:nvPr/>
        </p:nvSpPr>
        <p:spPr>
          <a:xfrm>
            <a:off x="585731" y="2216654"/>
            <a:ext cx="1518634" cy="889472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891;p30">
            <a:extLst>
              <a:ext uri="{FF2B5EF4-FFF2-40B4-BE49-F238E27FC236}">
                <a16:creationId xmlns:a16="http://schemas.microsoft.com/office/drawing/2014/main" id="{B40FE88F-835F-F745-A62F-FB34E818B4CA}"/>
              </a:ext>
            </a:extLst>
          </p:cNvPr>
          <p:cNvSpPr/>
          <p:nvPr/>
        </p:nvSpPr>
        <p:spPr>
          <a:xfrm>
            <a:off x="3454092" y="744390"/>
            <a:ext cx="2326505" cy="823681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6"/>
          <p:cNvSpPr/>
          <p:nvPr/>
        </p:nvSpPr>
        <p:spPr>
          <a:xfrm>
            <a:off x="6197395" y="2936914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000" dirty="0"/>
          </a:p>
        </p:txBody>
      </p:sp>
      <p:sp>
        <p:nvSpPr>
          <p:cNvPr id="1362" name="Google Shape;1362;p36"/>
          <p:cNvSpPr txBox="1"/>
          <p:nvPr/>
        </p:nvSpPr>
        <p:spPr>
          <a:xfrm>
            <a:off x="6965885" y="3431524"/>
            <a:ext cx="16608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 Augmentation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0.988 accuracy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64" name="Google Shape;1364;p36"/>
          <p:cNvSpPr txBox="1">
            <a:spLocks noGrp="1"/>
          </p:cNvSpPr>
          <p:nvPr>
            <p:ph type="title"/>
          </p:nvPr>
        </p:nvSpPr>
        <p:spPr>
          <a:xfrm>
            <a:off x="397085" y="63728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Workflow</a:t>
            </a:r>
            <a:endParaRPr sz="3200" b="1" dirty="0"/>
          </a:p>
        </p:txBody>
      </p:sp>
      <p:sp>
        <p:nvSpPr>
          <p:cNvPr id="1366" name="Google Shape;1366;p36"/>
          <p:cNvSpPr txBox="1"/>
          <p:nvPr/>
        </p:nvSpPr>
        <p:spPr>
          <a:xfrm>
            <a:off x="531492" y="2212181"/>
            <a:ext cx="1627111" cy="802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800" b="1" dirty="0">
                <a:solidFill>
                  <a:schemeClr val="accent1"/>
                </a:solidFill>
                <a:latin typeface="Fira Sans Extra Condensed"/>
                <a:sym typeface="Barlow Semi Condensed"/>
              </a:rPr>
              <a:t>Data </a:t>
            </a:r>
          </a:p>
          <a:p>
            <a:pPr lvl="0" algn="ctr"/>
            <a:r>
              <a:rPr lang="en" sz="1800" b="1" dirty="0">
                <a:solidFill>
                  <a:schemeClr val="accent1"/>
                </a:solidFill>
                <a:latin typeface="Fira Sans Extra Condensed"/>
                <a:sym typeface="Barlow Semi Condensed"/>
              </a:rPr>
              <a:t>Preprocessing</a:t>
            </a:r>
            <a:endParaRPr sz="1800" b="1" dirty="0">
              <a:solidFill>
                <a:schemeClr val="accent1"/>
              </a:solidFill>
              <a:latin typeface="Fira Sans Extra Condensed"/>
              <a:sym typeface="Fira Sans Extra Condensed"/>
            </a:endParaRPr>
          </a:p>
        </p:txBody>
      </p:sp>
      <p:sp>
        <p:nvSpPr>
          <p:cNvPr id="1368" name="Google Shape;1368;p36"/>
          <p:cNvSpPr/>
          <p:nvPr/>
        </p:nvSpPr>
        <p:spPr>
          <a:xfrm>
            <a:off x="2957083" y="3375353"/>
            <a:ext cx="544200" cy="54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000"/>
          </a:p>
        </p:txBody>
      </p:sp>
      <p:sp>
        <p:nvSpPr>
          <p:cNvPr id="1369" name="Google Shape;1369;p36"/>
          <p:cNvSpPr txBox="1"/>
          <p:nvPr/>
        </p:nvSpPr>
        <p:spPr>
          <a:xfrm>
            <a:off x="3839025" y="3392881"/>
            <a:ext cx="1919043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Transfer Learning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905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0.993 accuracy</a:t>
            </a:r>
            <a:endParaRPr sz="1800" dirty="0">
              <a:solidFill>
                <a:srgbClr val="00905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0" name="Google Shape;1370;p36"/>
          <p:cNvSpPr txBox="1"/>
          <p:nvPr/>
        </p:nvSpPr>
        <p:spPr>
          <a:xfrm>
            <a:off x="3637698" y="4024395"/>
            <a:ext cx="2559697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Trained features on VGG16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Used as base for CNN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ReLu + Softmax Activation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200" dirty="0">
              <a:latin typeface="Fira Sans"/>
              <a:ea typeface="Fira Sans"/>
              <a:cs typeface="Fira Sans"/>
              <a:sym typeface="Fira Sans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72" name="Google Shape;1372;p36"/>
          <p:cNvSpPr txBox="1"/>
          <p:nvPr/>
        </p:nvSpPr>
        <p:spPr>
          <a:xfrm>
            <a:off x="3679235" y="854906"/>
            <a:ext cx="16653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Baseline CNN</a:t>
            </a:r>
            <a:endParaRPr sz="18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3" name="Google Shape;1373;p36"/>
          <p:cNvSpPr txBox="1"/>
          <p:nvPr/>
        </p:nvSpPr>
        <p:spPr>
          <a:xfrm>
            <a:off x="3403093" y="1571335"/>
            <a:ext cx="3153144" cy="132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Conv2D + Maxpooling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i="1" dirty="0">
                <a:latin typeface="Fira Sans"/>
                <a:ea typeface="Fira Sans"/>
                <a:cs typeface="Fira Sans"/>
                <a:sym typeface="Fira Sans"/>
              </a:rPr>
              <a:t>D</a:t>
            </a: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ifferent size of filters : 32 , 64 , 128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i="1" dirty="0">
                <a:latin typeface="Fira Sans"/>
                <a:ea typeface="Fira Sans"/>
                <a:cs typeface="Fira Sans"/>
                <a:sym typeface="Fira Sans"/>
              </a:rPr>
              <a:t>K</a:t>
            </a: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ernel kept at 3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Flatten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ReLu Activation for hidden layers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Softmax for output layers (Multiclass)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200" i="1" dirty="0">
              <a:latin typeface="Fira Sans"/>
              <a:ea typeface="Fira Sans"/>
              <a:cs typeface="Fira Sans"/>
              <a:sym typeface="Fira San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" sz="1200" i="1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6" name="Google Shape;8291;p103">
            <a:extLst>
              <a:ext uri="{FF2B5EF4-FFF2-40B4-BE49-F238E27FC236}">
                <a16:creationId xmlns:a16="http://schemas.microsoft.com/office/drawing/2014/main" id="{B30CB535-B294-E947-855C-967656105F5D}"/>
              </a:ext>
            </a:extLst>
          </p:cNvPr>
          <p:cNvGrpSpPr/>
          <p:nvPr/>
        </p:nvGrpSpPr>
        <p:grpSpPr>
          <a:xfrm>
            <a:off x="776035" y="854906"/>
            <a:ext cx="2880112" cy="2516792"/>
            <a:chOff x="3459343" y="1485858"/>
            <a:chExt cx="567456" cy="515595"/>
          </a:xfrm>
        </p:grpSpPr>
        <p:cxnSp>
          <p:nvCxnSpPr>
            <p:cNvPr id="57" name="Google Shape;8297;p103">
              <a:extLst>
                <a:ext uri="{FF2B5EF4-FFF2-40B4-BE49-F238E27FC236}">
                  <a16:creationId xmlns:a16="http://schemas.microsoft.com/office/drawing/2014/main" id="{C7C357D2-D85D-4C40-BCF3-1DF41657CCAF}"/>
                </a:ext>
              </a:extLst>
            </p:cNvPr>
            <p:cNvCxnSpPr>
              <a:cxnSpLocks/>
            </p:cNvCxnSpPr>
            <p:nvPr/>
          </p:nvCxnSpPr>
          <p:spPr>
            <a:xfrm>
              <a:off x="3739846" y="1895871"/>
              <a:ext cx="286953" cy="105582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38" name="Google Shape;8298;p103">
              <a:extLst>
                <a:ext uri="{FF2B5EF4-FFF2-40B4-BE49-F238E27FC236}">
                  <a16:creationId xmlns:a16="http://schemas.microsoft.com/office/drawing/2014/main" id="{8487F564-B9AE-C74C-B59E-61725347C687}"/>
                </a:ext>
              </a:extLst>
            </p:cNvPr>
            <p:cNvGrpSpPr/>
            <p:nvPr/>
          </p:nvGrpSpPr>
          <p:grpSpPr>
            <a:xfrm>
              <a:off x="3459343" y="1485858"/>
              <a:ext cx="256727" cy="268963"/>
              <a:chOff x="3459343" y="1485858"/>
              <a:chExt cx="256727" cy="268963"/>
            </a:xfrm>
          </p:grpSpPr>
          <p:cxnSp>
            <p:nvCxnSpPr>
              <p:cNvPr id="52" name="Google Shape;8299;p103">
                <a:extLst>
                  <a:ext uri="{FF2B5EF4-FFF2-40B4-BE49-F238E27FC236}">
                    <a16:creationId xmlns:a16="http://schemas.microsoft.com/office/drawing/2014/main" id="{DC0BAC9F-6736-F640-AFDB-768BDAA26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93807" y="1600627"/>
                <a:ext cx="1442" cy="154194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" name="Google Shape;8300;p103">
                <a:extLst>
                  <a:ext uri="{FF2B5EF4-FFF2-40B4-BE49-F238E27FC236}">
                    <a16:creationId xmlns:a16="http://schemas.microsoft.com/office/drawing/2014/main" id="{7B9651E0-E891-1248-8E14-2DA31BFB065B}"/>
                  </a:ext>
                </a:extLst>
              </p:cNvPr>
              <p:cNvSpPr/>
              <p:nvPr/>
            </p:nvSpPr>
            <p:spPr>
              <a:xfrm>
                <a:off x="3459343" y="1485858"/>
                <a:ext cx="256727" cy="118718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21D7B44-0589-E04A-AF95-7D71EDD58A1F}"/>
              </a:ext>
            </a:extLst>
          </p:cNvPr>
          <p:cNvSpPr/>
          <p:nvPr/>
        </p:nvSpPr>
        <p:spPr>
          <a:xfrm>
            <a:off x="163521" y="3153430"/>
            <a:ext cx="3247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24292E"/>
                </a:solidFill>
                <a:latin typeface="-apple-system"/>
              </a:rPr>
              <a:t>Keras Preprocessing</a:t>
            </a:r>
          </a:p>
          <a:p>
            <a:pPr marL="152400"/>
            <a:r>
              <a:rPr lang="en-US" sz="1200" i="1" dirty="0">
                <a:solidFill>
                  <a:srgbClr val="24292E"/>
                </a:solidFill>
                <a:latin typeface="-apple-system"/>
              </a:rPr>
              <a:t>       ImageDataGenerator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24292E"/>
                </a:solidFill>
                <a:latin typeface="-apple-system"/>
              </a:rPr>
              <a:t>Set images size 150 x 150</a:t>
            </a:r>
            <a:endParaRPr lang="en" sz="1200" i="1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62" name="Google Shape;1372;p36">
            <a:extLst>
              <a:ext uri="{FF2B5EF4-FFF2-40B4-BE49-F238E27FC236}">
                <a16:creationId xmlns:a16="http://schemas.microsoft.com/office/drawing/2014/main" id="{8481D312-06B3-0F4F-974C-3FAF98345BB8}"/>
              </a:ext>
            </a:extLst>
          </p:cNvPr>
          <p:cNvSpPr txBox="1"/>
          <p:nvPr/>
        </p:nvSpPr>
        <p:spPr>
          <a:xfrm>
            <a:off x="585731" y="995999"/>
            <a:ext cx="16653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</a:t>
            </a:r>
            <a:r>
              <a:rPr lang="en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oad images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from directories</a:t>
            </a:r>
            <a:endParaRPr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6" name="Google Shape;8297;p103">
            <a:extLst>
              <a:ext uri="{FF2B5EF4-FFF2-40B4-BE49-F238E27FC236}">
                <a16:creationId xmlns:a16="http://schemas.microsoft.com/office/drawing/2014/main" id="{67E49F4A-833E-B74B-B27E-D31B08D4A5A9}"/>
              </a:ext>
            </a:extLst>
          </p:cNvPr>
          <p:cNvCxnSpPr>
            <a:cxnSpLocks/>
          </p:cNvCxnSpPr>
          <p:nvPr/>
        </p:nvCxnSpPr>
        <p:spPr>
          <a:xfrm flipV="1">
            <a:off x="2074763" y="1313597"/>
            <a:ext cx="1329809" cy="938759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8297;p103">
            <a:extLst>
              <a:ext uri="{FF2B5EF4-FFF2-40B4-BE49-F238E27FC236}">
                <a16:creationId xmlns:a16="http://schemas.microsoft.com/office/drawing/2014/main" id="{B43B10E5-3D43-254F-9A61-B41277FD976F}"/>
              </a:ext>
            </a:extLst>
          </p:cNvPr>
          <p:cNvCxnSpPr>
            <a:cxnSpLocks/>
          </p:cNvCxnSpPr>
          <p:nvPr/>
        </p:nvCxnSpPr>
        <p:spPr>
          <a:xfrm>
            <a:off x="5887229" y="3553373"/>
            <a:ext cx="933219" cy="0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1" name="Google Shape;1371;p36"/>
          <p:cNvSpPr/>
          <p:nvPr/>
        </p:nvSpPr>
        <p:spPr>
          <a:xfrm>
            <a:off x="2797321" y="857573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089F1A-68AA-154A-913D-47226AA7BF7F}"/>
              </a:ext>
            </a:extLst>
          </p:cNvPr>
          <p:cNvSpPr/>
          <p:nvPr/>
        </p:nvSpPr>
        <p:spPr>
          <a:xfrm>
            <a:off x="6353838" y="1600082"/>
            <a:ext cx="26125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i="1" strike="sngStrike" dirty="0">
                <a:latin typeface="Fira Sans"/>
                <a:ea typeface="Fira Sans"/>
                <a:cs typeface="Fira Sans"/>
                <a:sym typeface="Fira Sans"/>
              </a:rPr>
              <a:t>Dropout </a:t>
            </a:r>
            <a:r>
              <a:rPr lang="en-US" sz="1200" i="1" dirty="0">
                <a:latin typeface="Fira Sans"/>
                <a:ea typeface="Fira Sans"/>
                <a:cs typeface="Fira Sans"/>
                <a:sym typeface="Fira Sans"/>
              </a:rPr>
              <a:t>                      </a:t>
            </a:r>
            <a:r>
              <a:rPr lang="en-US" sz="1200" i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(0.950 accuracy)</a:t>
            </a:r>
          </a:p>
          <a:p>
            <a:pPr lvl="0"/>
            <a:endParaRPr lang="en-US" sz="1200" i="1" dirty="0">
              <a:latin typeface="Fira Sans"/>
              <a:ea typeface="Fira Sans"/>
              <a:cs typeface="Fira Sans"/>
              <a:sym typeface="Fira Sans"/>
            </a:endParaRPr>
          </a:p>
          <a:p>
            <a:pPr lvl="0"/>
            <a:r>
              <a:rPr lang="en-US" sz="1200" i="1" strike="sngStrike" dirty="0">
                <a:latin typeface="Fira Sans"/>
                <a:ea typeface="Fira Sans"/>
                <a:cs typeface="Fira Sans"/>
                <a:sym typeface="Fira Sans"/>
              </a:rPr>
              <a:t>EarlyStopping</a:t>
            </a:r>
          </a:p>
          <a:p>
            <a:pPr lvl="0"/>
            <a:r>
              <a:rPr lang="en-US" sz="1200" i="1" strike="sngStrike" dirty="0">
                <a:latin typeface="Fira Sans"/>
                <a:ea typeface="Fira Sans"/>
                <a:cs typeface="Fira Sans"/>
                <a:sym typeface="Fira Sans"/>
              </a:rPr>
              <a:t>ReduceLROnPlateau  </a:t>
            </a:r>
            <a:r>
              <a:rPr lang="en-US" sz="1200" i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(0.965 accuracy)</a:t>
            </a:r>
            <a:endParaRPr lang="en" i="1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8" name="Google Shape;1372;p36">
            <a:extLst>
              <a:ext uri="{FF2B5EF4-FFF2-40B4-BE49-F238E27FC236}">
                <a16:creationId xmlns:a16="http://schemas.microsoft.com/office/drawing/2014/main" id="{F5B780DD-C889-9843-B483-6A45A287F187}"/>
              </a:ext>
            </a:extLst>
          </p:cNvPr>
          <p:cNvSpPr txBox="1"/>
          <p:nvPr/>
        </p:nvSpPr>
        <p:spPr>
          <a:xfrm>
            <a:off x="3483295" y="1151999"/>
            <a:ext cx="2099909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905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0.969 accuracy</a:t>
            </a:r>
            <a:endParaRPr sz="1800" dirty="0">
              <a:solidFill>
                <a:srgbClr val="00905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" name="Google Shape;1361;p36">
            <a:extLst>
              <a:ext uri="{FF2B5EF4-FFF2-40B4-BE49-F238E27FC236}">
                <a16:creationId xmlns:a16="http://schemas.microsoft.com/office/drawing/2014/main" id="{33356804-BD01-0343-B31B-642FD14121EF}"/>
              </a:ext>
            </a:extLst>
          </p:cNvPr>
          <p:cNvSpPr/>
          <p:nvPr/>
        </p:nvSpPr>
        <p:spPr>
          <a:xfrm>
            <a:off x="55191" y="1960140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938441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891;p30">
            <a:extLst>
              <a:ext uri="{FF2B5EF4-FFF2-40B4-BE49-F238E27FC236}">
                <a16:creationId xmlns:a16="http://schemas.microsoft.com/office/drawing/2014/main" id="{D8E9F623-C7AC-7D4A-9D11-B5F2FD0F3838}"/>
              </a:ext>
            </a:extLst>
          </p:cNvPr>
          <p:cNvSpPr/>
          <p:nvPr/>
        </p:nvSpPr>
        <p:spPr>
          <a:xfrm>
            <a:off x="6820448" y="3011842"/>
            <a:ext cx="2058019" cy="918595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sz="1800" dirty="0">
              <a:solidFill>
                <a:srgbClr val="00905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lvl="0" algn="ctr"/>
            <a:endParaRPr lang="en-US" sz="1800" dirty="0">
              <a:solidFill>
                <a:srgbClr val="00905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" name="Google Shape;891;p30">
            <a:extLst>
              <a:ext uri="{FF2B5EF4-FFF2-40B4-BE49-F238E27FC236}">
                <a16:creationId xmlns:a16="http://schemas.microsoft.com/office/drawing/2014/main" id="{2AEEC99E-E12D-6740-882E-C760E194ABF1}"/>
              </a:ext>
            </a:extLst>
          </p:cNvPr>
          <p:cNvSpPr/>
          <p:nvPr/>
        </p:nvSpPr>
        <p:spPr>
          <a:xfrm>
            <a:off x="3707740" y="3128657"/>
            <a:ext cx="2179489" cy="862844"/>
          </a:xfrm>
          <a:prstGeom prst="roundRect">
            <a:avLst>
              <a:gd name="adj" fmla="val 6695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891;p30">
            <a:extLst>
              <a:ext uri="{FF2B5EF4-FFF2-40B4-BE49-F238E27FC236}">
                <a16:creationId xmlns:a16="http://schemas.microsoft.com/office/drawing/2014/main" id="{69691AA8-8108-CC45-9FC3-167B9E7BE77C}"/>
              </a:ext>
            </a:extLst>
          </p:cNvPr>
          <p:cNvSpPr/>
          <p:nvPr/>
        </p:nvSpPr>
        <p:spPr>
          <a:xfrm>
            <a:off x="585731" y="2216654"/>
            <a:ext cx="1518634" cy="889472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891;p30">
            <a:extLst>
              <a:ext uri="{FF2B5EF4-FFF2-40B4-BE49-F238E27FC236}">
                <a16:creationId xmlns:a16="http://schemas.microsoft.com/office/drawing/2014/main" id="{B40FE88F-835F-F745-A62F-FB34E818B4CA}"/>
              </a:ext>
            </a:extLst>
          </p:cNvPr>
          <p:cNvSpPr/>
          <p:nvPr/>
        </p:nvSpPr>
        <p:spPr>
          <a:xfrm>
            <a:off x="3454092" y="744390"/>
            <a:ext cx="2326505" cy="823681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6"/>
          <p:cNvSpPr/>
          <p:nvPr/>
        </p:nvSpPr>
        <p:spPr>
          <a:xfrm>
            <a:off x="2986366" y="3396711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000" dirty="0"/>
          </a:p>
        </p:txBody>
      </p:sp>
      <p:sp>
        <p:nvSpPr>
          <p:cNvPr id="1362" name="Google Shape;1362;p36"/>
          <p:cNvSpPr txBox="1"/>
          <p:nvPr/>
        </p:nvSpPr>
        <p:spPr>
          <a:xfrm>
            <a:off x="6965885" y="3431524"/>
            <a:ext cx="16608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/>
                </a:solidFill>
                <a:latin typeface="Fira Sans Extra Condensed"/>
                <a:sym typeface="Fira Sans Extra Condensed"/>
              </a:rPr>
              <a:t>Image Augmentation</a:t>
            </a:r>
          </a:p>
          <a:p>
            <a:pPr algn="ctr"/>
            <a:r>
              <a:rPr lang="en-US" sz="1800" dirty="0">
                <a:solidFill>
                  <a:srgbClr val="00905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0.988 accuracy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63" name="Google Shape;1363;p36"/>
          <p:cNvSpPr txBox="1"/>
          <p:nvPr/>
        </p:nvSpPr>
        <p:spPr>
          <a:xfrm>
            <a:off x="6794141" y="4024395"/>
            <a:ext cx="2349859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i="1" dirty="0">
                <a:latin typeface="Fira Sans"/>
                <a:ea typeface="Fira Sans"/>
                <a:cs typeface="Fira Sans"/>
                <a:sym typeface="Fira Sans"/>
              </a:rPr>
              <a:t>U</a:t>
            </a: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sed VGG16 as base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Used </a:t>
            </a:r>
            <a:r>
              <a:rPr lang="en" sz="1200" b="1" i="1" dirty="0">
                <a:latin typeface="Fira Sans"/>
                <a:ea typeface="Fira Sans"/>
                <a:cs typeface="Fira Sans"/>
                <a:sym typeface="Fira Sans"/>
              </a:rPr>
              <a:t>train-</a:t>
            </a:r>
            <a:r>
              <a:rPr lang="en" sz="1200" b="1" i="1" dirty="0" err="1">
                <a:latin typeface="Fira Sans"/>
                <a:ea typeface="Fira Sans"/>
                <a:cs typeface="Fira Sans"/>
                <a:sym typeface="Fira Sans"/>
              </a:rPr>
              <a:t>datagen</a:t>
            </a: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 for image cropping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ReLu + Softmax Activation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200" i="1" dirty="0">
              <a:latin typeface="Fira Sans"/>
              <a:ea typeface="Fira Sans"/>
              <a:cs typeface="Fira Sans"/>
              <a:sym typeface="Fira Sans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64" name="Google Shape;1364;p36"/>
          <p:cNvSpPr txBox="1">
            <a:spLocks noGrp="1"/>
          </p:cNvSpPr>
          <p:nvPr>
            <p:ph type="title"/>
          </p:nvPr>
        </p:nvSpPr>
        <p:spPr>
          <a:xfrm>
            <a:off x="397085" y="63728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Workflow</a:t>
            </a:r>
            <a:endParaRPr sz="3200" b="1" dirty="0"/>
          </a:p>
        </p:txBody>
      </p:sp>
      <p:sp>
        <p:nvSpPr>
          <p:cNvPr id="1366" name="Google Shape;1366;p36"/>
          <p:cNvSpPr txBox="1"/>
          <p:nvPr/>
        </p:nvSpPr>
        <p:spPr>
          <a:xfrm>
            <a:off x="521019" y="2232240"/>
            <a:ext cx="1627111" cy="802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chemeClr val="accent1"/>
                </a:solidFill>
                <a:latin typeface="Fira Sans Extra Condensed"/>
                <a:sym typeface="Barlow Semi Condensed"/>
              </a:rPr>
              <a:t>Data </a:t>
            </a:r>
          </a:p>
          <a:p>
            <a:pPr lvl="0" algn="ctr"/>
            <a:r>
              <a:rPr lang="en-US" sz="1800" b="1" dirty="0">
                <a:solidFill>
                  <a:schemeClr val="accent1"/>
                </a:solidFill>
                <a:latin typeface="Fira Sans Extra Condensed"/>
                <a:sym typeface="Barlow Semi Condensed"/>
              </a:rPr>
              <a:t>Preprocessing</a:t>
            </a:r>
            <a:endParaRPr lang="en-US" sz="1800" b="1" dirty="0">
              <a:solidFill>
                <a:schemeClr val="accent1"/>
              </a:solidFill>
              <a:latin typeface="Fira Sans Extra Condensed"/>
              <a:sym typeface="Fira Sans Extra Condensed"/>
            </a:endParaRPr>
          </a:p>
        </p:txBody>
      </p:sp>
      <p:sp>
        <p:nvSpPr>
          <p:cNvPr id="1368" name="Google Shape;1368;p36"/>
          <p:cNvSpPr/>
          <p:nvPr/>
        </p:nvSpPr>
        <p:spPr>
          <a:xfrm>
            <a:off x="6206546" y="2911186"/>
            <a:ext cx="544200" cy="54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000" dirty="0"/>
          </a:p>
        </p:txBody>
      </p:sp>
      <p:sp>
        <p:nvSpPr>
          <p:cNvPr id="1369" name="Google Shape;1369;p36"/>
          <p:cNvSpPr txBox="1"/>
          <p:nvPr/>
        </p:nvSpPr>
        <p:spPr>
          <a:xfrm>
            <a:off x="3839025" y="3392881"/>
            <a:ext cx="1919043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chemeClr val="accent1"/>
                </a:solidFill>
                <a:latin typeface="Fira Sans Extra Condensed"/>
                <a:sym typeface="Fira Sans Extra Condensed"/>
              </a:rPr>
              <a:t>Transfer Learning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905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0.993 accuracy</a:t>
            </a:r>
            <a:endParaRPr sz="1800" dirty="0">
              <a:solidFill>
                <a:srgbClr val="00905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0" name="Google Shape;1370;p36"/>
          <p:cNvSpPr txBox="1"/>
          <p:nvPr/>
        </p:nvSpPr>
        <p:spPr>
          <a:xfrm>
            <a:off x="3637698" y="4024395"/>
            <a:ext cx="2559697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Trained features on VGG16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Used as base for CNN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ReLu + Softmax Activation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200" dirty="0">
              <a:latin typeface="Fira Sans"/>
              <a:ea typeface="Fira Sans"/>
              <a:cs typeface="Fira Sans"/>
              <a:sym typeface="Fira Sans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72" name="Google Shape;1372;p36"/>
          <p:cNvSpPr txBox="1"/>
          <p:nvPr/>
        </p:nvSpPr>
        <p:spPr>
          <a:xfrm>
            <a:off x="3679235" y="854906"/>
            <a:ext cx="16653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Baseline CNN</a:t>
            </a:r>
            <a:endParaRPr sz="18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3" name="Google Shape;1373;p36"/>
          <p:cNvSpPr txBox="1"/>
          <p:nvPr/>
        </p:nvSpPr>
        <p:spPr>
          <a:xfrm>
            <a:off x="3403093" y="1571335"/>
            <a:ext cx="3153144" cy="132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Conv2D + Maxpooling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i="1" dirty="0">
                <a:latin typeface="Fira Sans"/>
                <a:ea typeface="Fira Sans"/>
                <a:cs typeface="Fira Sans"/>
                <a:sym typeface="Fira Sans"/>
              </a:rPr>
              <a:t>D</a:t>
            </a: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ifferent size of filters : 32 , 64 , 128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i="1" dirty="0">
                <a:latin typeface="Fira Sans"/>
                <a:ea typeface="Fira Sans"/>
                <a:cs typeface="Fira Sans"/>
                <a:sym typeface="Fira Sans"/>
              </a:rPr>
              <a:t>K</a:t>
            </a: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ernel kept at 3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Flatten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ReLu Activation for hidden layers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Softmax for output layers (Multiclass)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200" i="1" dirty="0">
              <a:latin typeface="Fira Sans"/>
              <a:ea typeface="Fira Sans"/>
              <a:cs typeface="Fira Sans"/>
              <a:sym typeface="Fira San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" sz="1200" i="1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6" name="Google Shape;8291;p103">
            <a:extLst>
              <a:ext uri="{FF2B5EF4-FFF2-40B4-BE49-F238E27FC236}">
                <a16:creationId xmlns:a16="http://schemas.microsoft.com/office/drawing/2014/main" id="{B30CB535-B294-E947-855C-967656105F5D}"/>
              </a:ext>
            </a:extLst>
          </p:cNvPr>
          <p:cNvGrpSpPr/>
          <p:nvPr/>
        </p:nvGrpSpPr>
        <p:grpSpPr>
          <a:xfrm>
            <a:off x="776035" y="854906"/>
            <a:ext cx="2880112" cy="2516792"/>
            <a:chOff x="3459343" y="1485858"/>
            <a:chExt cx="567456" cy="515595"/>
          </a:xfrm>
        </p:grpSpPr>
        <p:cxnSp>
          <p:nvCxnSpPr>
            <p:cNvPr id="57" name="Google Shape;8297;p103">
              <a:extLst>
                <a:ext uri="{FF2B5EF4-FFF2-40B4-BE49-F238E27FC236}">
                  <a16:creationId xmlns:a16="http://schemas.microsoft.com/office/drawing/2014/main" id="{C7C357D2-D85D-4C40-BCF3-1DF41657CCAF}"/>
                </a:ext>
              </a:extLst>
            </p:cNvPr>
            <p:cNvCxnSpPr>
              <a:cxnSpLocks/>
            </p:cNvCxnSpPr>
            <p:nvPr/>
          </p:nvCxnSpPr>
          <p:spPr>
            <a:xfrm>
              <a:off x="3739846" y="1895871"/>
              <a:ext cx="286953" cy="105582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38" name="Google Shape;8298;p103">
              <a:extLst>
                <a:ext uri="{FF2B5EF4-FFF2-40B4-BE49-F238E27FC236}">
                  <a16:creationId xmlns:a16="http://schemas.microsoft.com/office/drawing/2014/main" id="{8487F564-B9AE-C74C-B59E-61725347C687}"/>
                </a:ext>
              </a:extLst>
            </p:cNvPr>
            <p:cNvGrpSpPr/>
            <p:nvPr/>
          </p:nvGrpSpPr>
          <p:grpSpPr>
            <a:xfrm>
              <a:off x="3459343" y="1485858"/>
              <a:ext cx="256727" cy="268963"/>
              <a:chOff x="3459343" y="1485858"/>
              <a:chExt cx="256727" cy="268963"/>
            </a:xfrm>
          </p:grpSpPr>
          <p:cxnSp>
            <p:nvCxnSpPr>
              <p:cNvPr id="52" name="Google Shape;8299;p103">
                <a:extLst>
                  <a:ext uri="{FF2B5EF4-FFF2-40B4-BE49-F238E27FC236}">
                    <a16:creationId xmlns:a16="http://schemas.microsoft.com/office/drawing/2014/main" id="{DC0BAC9F-6736-F640-AFDB-768BDAA26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93807" y="1600627"/>
                <a:ext cx="1442" cy="154194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" name="Google Shape;8300;p103">
                <a:extLst>
                  <a:ext uri="{FF2B5EF4-FFF2-40B4-BE49-F238E27FC236}">
                    <a16:creationId xmlns:a16="http://schemas.microsoft.com/office/drawing/2014/main" id="{7B9651E0-E891-1248-8E14-2DA31BFB065B}"/>
                  </a:ext>
                </a:extLst>
              </p:cNvPr>
              <p:cNvSpPr/>
              <p:nvPr/>
            </p:nvSpPr>
            <p:spPr>
              <a:xfrm>
                <a:off x="3459343" y="1485858"/>
                <a:ext cx="256727" cy="118718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21D7B44-0589-E04A-AF95-7D71EDD58A1F}"/>
              </a:ext>
            </a:extLst>
          </p:cNvPr>
          <p:cNvSpPr/>
          <p:nvPr/>
        </p:nvSpPr>
        <p:spPr>
          <a:xfrm>
            <a:off x="163521" y="3153430"/>
            <a:ext cx="3247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24292E"/>
                </a:solidFill>
                <a:latin typeface="-apple-system"/>
              </a:rPr>
              <a:t>Keras Preprocessing</a:t>
            </a:r>
          </a:p>
          <a:p>
            <a:pPr marL="152400"/>
            <a:r>
              <a:rPr lang="en-US" sz="1200" i="1" dirty="0">
                <a:solidFill>
                  <a:srgbClr val="24292E"/>
                </a:solidFill>
                <a:latin typeface="-apple-system"/>
              </a:rPr>
              <a:t>       ImageDataGenerator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24292E"/>
                </a:solidFill>
                <a:latin typeface="-apple-system"/>
              </a:rPr>
              <a:t>Set images size 150 x 150</a:t>
            </a:r>
            <a:endParaRPr lang="en" sz="1200" i="1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62" name="Google Shape;1372;p36">
            <a:extLst>
              <a:ext uri="{FF2B5EF4-FFF2-40B4-BE49-F238E27FC236}">
                <a16:creationId xmlns:a16="http://schemas.microsoft.com/office/drawing/2014/main" id="{8481D312-06B3-0F4F-974C-3FAF98345BB8}"/>
              </a:ext>
            </a:extLst>
          </p:cNvPr>
          <p:cNvSpPr txBox="1"/>
          <p:nvPr/>
        </p:nvSpPr>
        <p:spPr>
          <a:xfrm>
            <a:off x="585731" y="995999"/>
            <a:ext cx="16653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</a:t>
            </a:r>
            <a:r>
              <a:rPr lang="en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oad images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from directories</a:t>
            </a:r>
            <a:endParaRPr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6" name="Google Shape;8297;p103">
            <a:extLst>
              <a:ext uri="{FF2B5EF4-FFF2-40B4-BE49-F238E27FC236}">
                <a16:creationId xmlns:a16="http://schemas.microsoft.com/office/drawing/2014/main" id="{67E49F4A-833E-B74B-B27E-D31B08D4A5A9}"/>
              </a:ext>
            </a:extLst>
          </p:cNvPr>
          <p:cNvCxnSpPr>
            <a:cxnSpLocks/>
          </p:cNvCxnSpPr>
          <p:nvPr/>
        </p:nvCxnSpPr>
        <p:spPr>
          <a:xfrm flipV="1">
            <a:off x="2074763" y="1313597"/>
            <a:ext cx="1329809" cy="938759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8297;p103">
            <a:extLst>
              <a:ext uri="{FF2B5EF4-FFF2-40B4-BE49-F238E27FC236}">
                <a16:creationId xmlns:a16="http://schemas.microsoft.com/office/drawing/2014/main" id="{B43B10E5-3D43-254F-9A61-B41277FD976F}"/>
              </a:ext>
            </a:extLst>
          </p:cNvPr>
          <p:cNvCxnSpPr>
            <a:cxnSpLocks/>
          </p:cNvCxnSpPr>
          <p:nvPr/>
        </p:nvCxnSpPr>
        <p:spPr>
          <a:xfrm>
            <a:off x="5887229" y="3553373"/>
            <a:ext cx="933219" cy="0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1" name="Google Shape;1371;p36"/>
          <p:cNvSpPr/>
          <p:nvPr/>
        </p:nvSpPr>
        <p:spPr>
          <a:xfrm>
            <a:off x="2797321" y="857573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089F1A-68AA-154A-913D-47226AA7BF7F}"/>
              </a:ext>
            </a:extLst>
          </p:cNvPr>
          <p:cNvSpPr/>
          <p:nvPr/>
        </p:nvSpPr>
        <p:spPr>
          <a:xfrm>
            <a:off x="6353838" y="1600565"/>
            <a:ext cx="26125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i="1" strike="sngStrike" dirty="0">
                <a:latin typeface="Fira Sans"/>
                <a:ea typeface="Fira Sans"/>
                <a:cs typeface="Fira Sans"/>
                <a:sym typeface="Fira Sans"/>
              </a:rPr>
              <a:t>Dropout </a:t>
            </a:r>
            <a:r>
              <a:rPr lang="en-US" sz="1200" i="1" dirty="0">
                <a:latin typeface="Fira Sans"/>
                <a:ea typeface="Fira Sans"/>
                <a:cs typeface="Fira Sans"/>
                <a:sym typeface="Fira Sans"/>
              </a:rPr>
              <a:t>                      </a:t>
            </a:r>
            <a:r>
              <a:rPr lang="en-US" sz="1200" i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(0.950 accuracy)</a:t>
            </a:r>
          </a:p>
          <a:p>
            <a:pPr lvl="0"/>
            <a:endParaRPr lang="en-US" sz="1200" i="1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lvl="0"/>
            <a:r>
              <a:rPr lang="en-US" sz="1200" i="1" strike="sngStrike" dirty="0">
                <a:latin typeface="Fira Sans"/>
                <a:ea typeface="Fira Sans"/>
                <a:cs typeface="Fira Sans"/>
                <a:sym typeface="Fira Sans"/>
              </a:rPr>
              <a:t>EarlyStopping</a:t>
            </a:r>
          </a:p>
          <a:p>
            <a:pPr lvl="0"/>
            <a:r>
              <a:rPr lang="en-US" sz="1200" i="1" strike="sngStrike" dirty="0">
                <a:latin typeface="Fira Sans"/>
                <a:ea typeface="Fira Sans"/>
                <a:cs typeface="Fira Sans"/>
                <a:sym typeface="Fira Sans"/>
              </a:rPr>
              <a:t>ReduceLROnPlateau  </a:t>
            </a:r>
            <a:r>
              <a:rPr lang="en-US" sz="1200" i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(0.965 accuracy)</a:t>
            </a:r>
            <a:endParaRPr lang="en" i="1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8" name="Google Shape;1372;p36">
            <a:extLst>
              <a:ext uri="{FF2B5EF4-FFF2-40B4-BE49-F238E27FC236}">
                <a16:creationId xmlns:a16="http://schemas.microsoft.com/office/drawing/2014/main" id="{F5B780DD-C889-9843-B483-6A45A287F187}"/>
              </a:ext>
            </a:extLst>
          </p:cNvPr>
          <p:cNvSpPr txBox="1"/>
          <p:nvPr/>
        </p:nvSpPr>
        <p:spPr>
          <a:xfrm>
            <a:off x="3483295" y="1151999"/>
            <a:ext cx="2099909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905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0.969 accuracy</a:t>
            </a:r>
            <a:endParaRPr sz="1800" dirty="0">
              <a:solidFill>
                <a:srgbClr val="00905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" name="Google Shape;1361;p36">
            <a:extLst>
              <a:ext uri="{FF2B5EF4-FFF2-40B4-BE49-F238E27FC236}">
                <a16:creationId xmlns:a16="http://schemas.microsoft.com/office/drawing/2014/main" id="{B5AC2DC3-DD43-8246-BA11-962C325DC44D}"/>
              </a:ext>
            </a:extLst>
          </p:cNvPr>
          <p:cNvSpPr/>
          <p:nvPr/>
        </p:nvSpPr>
        <p:spPr>
          <a:xfrm>
            <a:off x="55191" y="1960140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477213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891;p30">
            <a:extLst>
              <a:ext uri="{FF2B5EF4-FFF2-40B4-BE49-F238E27FC236}">
                <a16:creationId xmlns:a16="http://schemas.microsoft.com/office/drawing/2014/main" id="{D8E9F623-C7AC-7D4A-9D11-B5F2FD0F3838}"/>
              </a:ext>
            </a:extLst>
          </p:cNvPr>
          <p:cNvSpPr/>
          <p:nvPr/>
        </p:nvSpPr>
        <p:spPr>
          <a:xfrm>
            <a:off x="6820448" y="3011842"/>
            <a:ext cx="2058019" cy="918595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sz="1800" dirty="0">
              <a:solidFill>
                <a:srgbClr val="00905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lvl="0" algn="ctr"/>
            <a:endParaRPr lang="en-US" sz="1800" dirty="0">
              <a:solidFill>
                <a:srgbClr val="00905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" name="Google Shape;891;p30">
            <a:extLst>
              <a:ext uri="{FF2B5EF4-FFF2-40B4-BE49-F238E27FC236}">
                <a16:creationId xmlns:a16="http://schemas.microsoft.com/office/drawing/2014/main" id="{2AEEC99E-E12D-6740-882E-C760E194ABF1}"/>
              </a:ext>
            </a:extLst>
          </p:cNvPr>
          <p:cNvSpPr/>
          <p:nvPr/>
        </p:nvSpPr>
        <p:spPr>
          <a:xfrm>
            <a:off x="3707740" y="3128657"/>
            <a:ext cx="2179489" cy="862844"/>
          </a:xfrm>
          <a:prstGeom prst="roundRect">
            <a:avLst>
              <a:gd name="adj" fmla="val 6695"/>
            </a:avLst>
          </a:prstGeom>
          <a:solidFill>
            <a:srgbClr val="FFFF00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891;p30">
            <a:extLst>
              <a:ext uri="{FF2B5EF4-FFF2-40B4-BE49-F238E27FC236}">
                <a16:creationId xmlns:a16="http://schemas.microsoft.com/office/drawing/2014/main" id="{69691AA8-8108-CC45-9FC3-167B9E7BE77C}"/>
              </a:ext>
            </a:extLst>
          </p:cNvPr>
          <p:cNvSpPr/>
          <p:nvPr/>
        </p:nvSpPr>
        <p:spPr>
          <a:xfrm>
            <a:off x="585731" y="2216654"/>
            <a:ext cx="1518634" cy="889472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891;p30">
            <a:extLst>
              <a:ext uri="{FF2B5EF4-FFF2-40B4-BE49-F238E27FC236}">
                <a16:creationId xmlns:a16="http://schemas.microsoft.com/office/drawing/2014/main" id="{B40FE88F-835F-F745-A62F-FB34E818B4CA}"/>
              </a:ext>
            </a:extLst>
          </p:cNvPr>
          <p:cNvSpPr/>
          <p:nvPr/>
        </p:nvSpPr>
        <p:spPr>
          <a:xfrm>
            <a:off x="3454092" y="744390"/>
            <a:ext cx="2326505" cy="823681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6"/>
          <p:cNvSpPr/>
          <p:nvPr/>
        </p:nvSpPr>
        <p:spPr>
          <a:xfrm>
            <a:off x="2986366" y="3396711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000" dirty="0"/>
          </a:p>
        </p:txBody>
      </p:sp>
      <p:sp>
        <p:nvSpPr>
          <p:cNvPr id="1362" name="Google Shape;1362;p36"/>
          <p:cNvSpPr txBox="1"/>
          <p:nvPr/>
        </p:nvSpPr>
        <p:spPr>
          <a:xfrm>
            <a:off x="6965885" y="3431524"/>
            <a:ext cx="16608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Fira Sans Extra Condensed"/>
                <a:sym typeface="Fira Sans Extra Condensed"/>
              </a:rPr>
              <a:t>Image Augmentation</a:t>
            </a:r>
          </a:p>
          <a:p>
            <a:pPr algn="ctr"/>
            <a:r>
              <a:rPr lang="en-US" sz="1800" dirty="0">
                <a:solidFill>
                  <a:srgbClr val="00905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0.988 accuracy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63" name="Google Shape;1363;p36"/>
          <p:cNvSpPr txBox="1"/>
          <p:nvPr/>
        </p:nvSpPr>
        <p:spPr>
          <a:xfrm>
            <a:off x="6794141" y="4024395"/>
            <a:ext cx="2349859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i="1" dirty="0">
                <a:latin typeface="Fira Sans"/>
                <a:ea typeface="Fira Sans"/>
                <a:cs typeface="Fira Sans"/>
                <a:sym typeface="Fira Sans"/>
              </a:rPr>
              <a:t>U</a:t>
            </a: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sed VGG16 as base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Used </a:t>
            </a:r>
            <a:r>
              <a:rPr lang="en" sz="1200" b="1" i="1" dirty="0">
                <a:latin typeface="Fira Sans"/>
                <a:ea typeface="Fira Sans"/>
                <a:cs typeface="Fira Sans"/>
                <a:sym typeface="Fira Sans"/>
              </a:rPr>
              <a:t>train-</a:t>
            </a:r>
            <a:r>
              <a:rPr lang="en" sz="1200" b="1" i="1" dirty="0" err="1">
                <a:latin typeface="Fira Sans"/>
                <a:ea typeface="Fira Sans"/>
                <a:cs typeface="Fira Sans"/>
                <a:sym typeface="Fira Sans"/>
              </a:rPr>
              <a:t>datagen</a:t>
            </a: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 for image cropping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ReLu + Softmax Activation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200" i="1" dirty="0">
              <a:latin typeface="Fira Sans"/>
              <a:ea typeface="Fira Sans"/>
              <a:cs typeface="Fira Sans"/>
              <a:sym typeface="Fira Sans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64" name="Google Shape;1364;p36"/>
          <p:cNvSpPr txBox="1">
            <a:spLocks noGrp="1"/>
          </p:cNvSpPr>
          <p:nvPr>
            <p:ph type="title"/>
          </p:nvPr>
        </p:nvSpPr>
        <p:spPr>
          <a:xfrm>
            <a:off x="397085" y="63728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Workflow</a:t>
            </a:r>
            <a:endParaRPr sz="3200" b="1" dirty="0"/>
          </a:p>
        </p:txBody>
      </p:sp>
      <p:sp>
        <p:nvSpPr>
          <p:cNvPr id="1366" name="Google Shape;1366;p36"/>
          <p:cNvSpPr txBox="1"/>
          <p:nvPr/>
        </p:nvSpPr>
        <p:spPr>
          <a:xfrm>
            <a:off x="521019" y="2232240"/>
            <a:ext cx="1627111" cy="802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chemeClr val="accent1"/>
                </a:solidFill>
                <a:latin typeface="Fira Sans Extra Condensed"/>
                <a:sym typeface="Barlow Semi Condensed"/>
              </a:rPr>
              <a:t>Data </a:t>
            </a:r>
          </a:p>
          <a:p>
            <a:pPr lvl="0" algn="ctr"/>
            <a:r>
              <a:rPr lang="en-US" sz="1800" b="1" dirty="0">
                <a:solidFill>
                  <a:schemeClr val="accent1"/>
                </a:solidFill>
                <a:latin typeface="Fira Sans Extra Condensed"/>
                <a:sym typeface="Barlow Semi Condensed"/>
              </a:rPr>
              <a:t>Preprocessing</a:t>
            </a:r>
            <a:endParaRPr lang="en-US" sz="1800" b="1" dirty="0">
              <a:solidFill>
                <a:schemeClr val="accent1"/>
              </a:solidFill>
              <a:latin typeface="Fira Sans Extra Condensed"/>
              <a:sym typeface="Fira Sans Extra Condensed"/>
            </a:endParaRPr>
          </a:p>
        </p:txBody>
      </p:sp>
      <p:sp>
        <p:nvSpPr>
          <p:cNvPr id="1369" name="Google Shape;1369;p36"/>
          <p:cNvSpPr txBox="1"/>
          <p:nvPr/>
        </p:nvSpPr>
        <p:spPr>
          <a:xfrm>
            <a:off x="3839025" y="3392881"/>
            <a:ext cx="1919043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chemeClr val="accent1"/>
                </a:solidFill>
                <a:latin typeface="Fira Sans Extra Condensed"/>
                <a:sym typeface="Fira Sans Extra Condensed"/>
              </a:rPr>
              <a:t>Transfer Learning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905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0.993 accuracy</a:t>
            </a:r>
            <a:endParaRPr sz="1800" dirty="0">
              <a:solidFill>
                <a:srgbClr val="00905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0" name="Google Shape;1370;p36"/>
          <p:cNvSpPr txBox="1"/>
          <p:nvPr/>
        </p:nvSpPr>
        <p:spPr>
          <a:xfrm>
            <a:off x="3637698" y="4024395"/>
            <a:ext cx="2559697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Trained features on VGG16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Used as base for CNN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ReLu + Softmax Activation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200" dirty="0">
              <a:latin typeface="Fira Sans"/>
              <a:ea typeface="Fira Sans"/>
              <a:cs typeface="Fira Sans"/>
              <a:sym typeface="Fira Sans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72" name="Google Shape;1372;p36"/>
          <p:cNvSpPr txBox="1"/>
          <p:nvPr/>
        </p:nvSpPr>
        <p:spPr>
          <a:xfrm>
            <a:off x="3679235" y="854906"/>
            <a:ext cx="16653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Baseline CNN</a:t>
            </a:r>
            <a:endParaRPr sz="18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3" name="Google Shape;1373;p36"/>
          <p:cNvSpPr txBox="1"/>
          <p:nvPr/>
        </p:nvSpPr>
        <p:spPr>
          <a:xfrm>
            <a:off x="3403093" y="1571335"/>
            <a:ext cx="3153144" cy="132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Conv2D + Maxpooling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i="1" dirty="0">
                <a:latin typeface="Fira Sans"/>
                <a:ea typeface="Fira Sans"/>
                <a:cs typeface="Fira Sans"/>
                <a:sym typeface="Fira Sans"/>
              </a:rPr>
              <a:t>D</a:t>
            </a: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ifferent size of filters : 32 , 64 , 128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i="1" dirty="0">
                <a:latin typeface="Fira Sans"/>
                <a:ea typeface="Fira Sans"/>
                <a:cs typeface="Fira Sans"/>
                <a:sym typeface="Fira Sans"/>
              </a:rPr>
              <a:t>K</a:t>
            </a: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ernel kept at 3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Flatten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ReLu Activation for hidden layers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i="1" dirty="0">
                <a:latin typeface="Fira Sans"/>
                <a:ea typeface="Fira Sans"/>
                <a:cs typeface="Fira Sans"/>
                <a:sym typeface="Fira Sans"/>
              </a:rPr>
              <a:t>Softmax for output layers (Multiclass)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200" i="1" dirty="0">
              <a:latin typeface="Fira Sans"/>
              <a:ea typeface="Fira Sans"/>
              <a:cs typeface="Fira Sans"/>
              <a:sym typeface="Fira San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" sz="1200" i="1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6" name="Google Shape;8291;p103">
            <a:extLst>
              <a:ext uri="{FF2B5EF4-FFF2-40B4-BE49-F238E27FC236}">
                <a16:creationId xmlns:a16="http://schemas.microsoft.com/office/drawing/2014/main" id="{B30CB535-B294-E947-855C-967656105F5D}"/>
              </a:ext>
            </a:extLst>
          </p:cNvPr>
          <p:cNvGrpSpPr/>
          <p:nvPr/>
        </p:nvGrpSpPr>
        <p:grpSpPr>
          <a:xfrm>
            <a:off x="776035" y="854906"/>
            <a:ext cx="2880112" cy="2516792"/>
            <a:chOff x="3459343" y="1485858"/>
            <a:chExt cx="567456" cy="515595"/>
          </a:xfrm>
        </p:grpSpPr>
        <p:cxnSp>
          <p:nvCxnSpPr>
            <p:cNvPr id="57" name="Google Shape;8297;p103">
              <a:extLst>
                <a:ext uri="{FF2B5EF4-FFF2-40B4-BE49-F238E27FC236}">
                  <a16:creationId xmlns:a16="http://schemas.microsoft.com/office/drawing/2014/main" id="{C7C357D2-D85D-4C40-BCF3-1DF41657CCAF}"/>
                </a:ext>
              </a:extLst>
            </p:cNvPr>
            <p:cNvCxnSpPr>
              <a:cxnSpLocks/>
            </p:cNvCxnSpPr>
            <p:nvPr/>
          </p:nvCxnSpPr>
          <p:spPr>
            <a:xfrm>
              <a:off x="3739846" y="1895871"/>
              <a:ext cx="286953" cy="105582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38" name="Google Shape;8298;p103">
              <a:extLst>
                <a:ext uri="{FF2B5EF4-FFF2-40B4-BE49-F238E27FC236}">
                  <a16:creationId xmlns:a16="http://schemas.microsoft.com/office/drawing/2014/main" id="{8487F564-B9AE-C74C-B59E-61725347C687}"/>
                </a:ext>
              </a:extLst>
            </p:cNvPr>
            <p:cNvGrpSpPr/>
            <p:nvPr/>
          </p:nvGrpSpPr>
          <p:grpSpPr>
            <a:xfrm>
              <a:off x="3459343" y="1485858"/>
              <a:ext cx="256727" cy="268963"/>
              <a:chOff x="3459343" y="1485858"/>
              <a:chExt cx="256727" cy="268963"/>
            </a:xfrm>
          </p:grpSpPr>
          <p:cxnSp>
            <p:nvCxnSpPr>
              <p:cNvPr id="52" name="Google Shape;8299;p103">
                <a:extLst>
                  <a:ext uri="{FF2B5EF4-FFF2-40B4-BE49-F238E27FC236}">
                    <a16:creationId xmlns:a16="http://schemas.microsoft.com/office/drawing/2014/main" id="{DC0BAC9F-6736-F640-AFDB-768BDAA26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93807" y="1600627"/>
                <a:ext cx="1442" cy="154194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" name="Google Shape;8300;p103">
                <a:extLst>
                  <a:ext uri="{FF2B5EF4-FFF2-40B4-BE49-F238E27FC236}">
                    <a16:creationId xmlns:a16="http://schemas.microsoft.com/office/drawing/2014/main" id="{7B9651E0-E891-1248-8E14-2DA31BFB065B}"/>
                  </a:ext>
                </a:extLst>
              </p:cNvPr>
              <p:cNvSpPr/>
              <p:nvPr/>
            </p:nvSpPr>
            <p:spPr>
              <a:xfrm>
                <a:off x="3459343" y="1485858"/>
                <a:ext cx="256727" cy="118718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21D7B44-0589-E04A-AF95-7D71EDD58A1F}"/>
              </a:ext>
            </a:extLst>
          </p:cNvPr>
          <p:cNvSpPr/>
          <p:nvPr/>
        </p:nvSpPr>
        <p:spPr>
          <a:xfrm>
            <a:off x="163521" y="3153430"/>
            <a:ext cx="3247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24292E"/>
                </a:solidFill>
                <a:latin typeface="-apple-system"/>
              </a:rPr>
              <a:t>Keras Preprocessing</a:t>
            </a:r>
          </a:p>
          <a:p>
            <a:pPr marL="152400"/>
            <a:r>
              <a:rPr lang="en-US" sz="1200" i="1" dirty="0">
                <a:solidFill>
                  <a:srgbClr val="24292E"/>
                </a:solidFill>
                <a:latin typeface="-apple-system"/>
              </a:rPr>
              <a:t>       ImageDataGenerator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24292E"/>
                </a:solidFill>
                <a:latin typeface="-apple-system"/>
              </a:rPr>
              <a:t>Set images size 150 x 150</a:t>
            </a:r>
            <a:endParaRPr lang="en" sz="1200" i="1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62" name="Google Shape;1372;p36">
            <a:extLst>
              <a:ext uri="{FF2B5EF4-FFF2-40B4-BE49-F238E27FC236}">
                <a16:creationId xmlns:a16="http://schemas.microsoft.com/office/drawing/2014/main" id="{8481D312-06B3-0F4F-974C-3FAF98345BB8}"/>
              </a:ext>
            </a:extLst>
          </p:cNvPr>
          <p:cNvSpPr txBox="1"/>
          <p:nvPr/>
        </p:nvSpPr>
        <p:spPr>
          <a:xfrm>
            <a:off x="585731" y="995999"/>
            <a:ext cx="16653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</a:t>
            </a:r>
            <a:r>
              <a:rPr lang="en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oad images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from directories</a:t>
            </a:r>
            <a:endParaRPr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6" name="Google Shape;8297;p103">
            <a:extLst>
              <a:ext uri="{FF2B5EF4-FFF2-40B4-BE49-F238E27FC236}">
                <a16:creationId xmlns:a16="http://schemas.microsoft.com/office/drawing/2014/main" id="{67E49F4A-833E-B74B-B27E-D31B08D4A5A9}"/>
              </a:ext>
            </a:extLst>
          </p:cNvPr>
          <p:cNvCxnSpPr>
            <a:cxnSpLocks/>
          </p:cNvCxnSpPr>
          <p:nvPr/>
        </p:nvCxnSpPr>
        <p:spPr>
          <a:xfrm flipV="1">
            <a:off x="2074763" y="1313597"/>
            <a:ext cx="1329809" cy="938759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8297;p103">
            <a:extLst>
              <a:ext uri="{FF2B5EF4-FFF2-40B4-BE49-F238E27FC236}">
                <a16:creationId xmlns:a16="http://schemas.microsoft.com/office/drawing/2014/main" id="{B43B10E5-3D43-254F-9A61-B41277FD976F}"/>
              </a:ext>
            </a:extLst>
          </p:cNvPr>
          <p:cNvCxnSpPr>
            <a:cxnSpLocks/>
          </p:cNvCxnSpPr>
          <p:nvPr/>
        </p:nvCxnSpPr>
        <p:spPr>
          <a:xfrm>
            <a:off x="5887229" y="3553373"/>
            <a:ext cx="933219" cy="0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1" name="Google Shape;1371;p36"/>
          <p:cNvSpPr/>
          <p:nvPr/>
        </p:nvSpPr>
        <p:spPr>
          <a:xfrm>
            <a:off x="2797321" y="857573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089F1A-68AA-154A-913D-47226AA7BF7F}"/>
              </a:ext>
            </a:extLst>
          </p:cNvPr>
          <p:cNvSpPr/>
          <p:nvPr/>
        </p:nvSpPr>
        <p:spPr>
          <a:xfrm>
            <a:off x="6353838" y="1600565"/>
            <a:ext cx="26125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i="1" strike="sngStrike" dirty="0">
                <a:latin typeface="Fira Sans"/>
                <a:ea typeface="Fira Sans"/>
                <a:cs typeface="Fira Sans"/>
                <a:sym typeface="Fira Sans"/>
              </a:rPr>
              <a:t>Dropout </a:t>
            </a:r>
            <a:r>
              <a:rPr lang="en-US" sz="1200" i="1" dirty="0">
                <a:latin typeface="Fira Sans"/>
                <a:ea typeface="Fira Sans"/>
                <a:cs typeface="Fira Sans"/>
                <a:sym typeface="Fira Sans"/>
              </a:rPr>
              <a:t>                      </a:t>
            </a:r>
            <a:r>
              <a:rPr lang="en-US" sz="1200" i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(0.950 accuracy)</a:t>
            </a:r>
          </a:p>
          <a:p>
            <a:pPr lvl="0"/>
            <a:endParaRPr lang="en-US" sz="1200" i="1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lvl="0"/>
            <a:r>
              <a:rPr lang="en-US" sz="1200" i="1" strike="sngStrike" dirty="0">
                <a:latin typeface="Fira Sans"/>
                <a:ea typeface="Fira Sans"/>
                <a:cs typeface="Fira Sans"/>
                <a:sym typeface="Fira Sans"/>
              </a:rPr>
              <a:t>EarlyStopping</a:t>
            </a:r>
          </a:p>
          <a:p>
            <a:pPr lvl="0"/>
            <a:r>
              <a:rPr lang="en-US" sz="1200" i="1" strike="sngStrike" dirty="0">
                <a:latin typeface="Fira Sans"/>
                <a:ea typeface="Fira Sans"/>
                <a:cs typeface="Fira Sans"/>
                <a:sym typeface="Fira Sans"/>
              </a:rPr>
              <a:t>ReduceLROnPlateau  </a:t>
            </a:r>
            <a:r>
              <a:rPr lang="en-US" sz="1200" i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(0.965 accuracy)</a:t>
            </a:r>
            <a:endParaRPr lang="en" i="1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8" name="Google Shape;1372;p36">
            <a:extLst>
              <a:ext uri="{FF2B5EF4-FFF2-40B4-BE49-F238E27FC236}">
                <a16:creationId xmlns:a16="http://schemas.microsoft.com/office/drawing/2014/main" id="{F5B780DD-C889-9843-B483-6A45A287F187}"/>
              </a:ext>
            </a:extLst>
          </p:cNvPr>
          <p:cNvSpPr txBox="1"/>
          <p:nvPr/>
        </p:nvSpPr>
        <p:spPr>
          <a:xfrm>
            <a:off x="3483295" y="1151999"/>
            <a:ext cx="2099909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905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0.969 accuracy</a:t>
            </a:r>
            <a:endParaRPr sz="1800" dirty="0">
              <a:solidFill>
                <a:srgbClr val="00905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" name="Google Shape;1361;p36">
            <a:extLst>
              <a:ext uri="{FF2B5EF4-FFF2-40B4-BE49-F238E27FC236}">
                <a16:creationId xmlns:a16="http://schemas.microsoft.com/office/drawing/2014/main" id="{B5AC2DC3-DD43-8246-BA11-962C325DC44D}"/>
              </a:ext>
            </a:extLst>
          </p:cNvPr>
          <p:cNvSpPr/>
          <p:nvPr/>
        </p:nvSpPr>
        <p:spPr>
          <a:xfrm>
            <a:off x="55191" y="1960140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000" dirty="0"/>
          </a:p>
        </p:txBody>
      </p:sp>
      <p:sp>
        <p:nvSpPr>
          <p:cNvPr id="30" name="Google Shape;1371;p36">
            <a:extLst>
              <a:ext uri="{FF2B5EF4-FFF2-40B4-BE49-F238E27FC236}">
                <a16:creationId xmlns:a16="http://schemas.microsoft.com/office/drawing/2014/main" id="{BA680766-01A9-1A40-9391-B1BEC720556F}"/>
              </a:ext>
            </a:extLst>
          </p:cNvPr>
          <p:cNvSpPr/>
          <p:nvPr/>
        </p:nvSpPr>
        <p:spPr>
          <a:xfrm>
            <a:off x="6206546" y="2908342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779953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8" name="Google Shape;2518;p45"/>
          <p:cNvGrpSpPr/>
          <p:nvPr/>
        </p:nvGrpSpPr>
        <p:grpSpPr>
          <a:xfrm>
            <a:off x="3105898" y="788502"/>
            <a:ext cx="2971857" cy="3390989"/>
            <a:chOff x="5481767" y="1047932"/>
            <a:chExt cx="2704146" cy="3085522"/>
          </a:xfrm>
        </p:grpSpPr>
        <p:sp>
          <p:nvSpPr>
            <p:cNvPr id="2519" name="Google Shape;2519;p45"/>
            <p:cNvSpPr/>
            <p:nvPr/>
          </p:nvSpPr>
          <p:spPr>
            <a:xfrm flipH="1">
              <a:off x="6319567" y="3088476"/>
              <a:ext cx="306700" cy="917825"/>
            </a:xfrm>
            <a:custGeom>
              <a:avLst/>
              <a:gdLst/>
              <a:ahLst/>
              <a:cxnLst/>
              <a:rect l="l" t="t" r="r" b="b"/>
              <a:pathLst>
                <a:path w="9708" h="29052" extrusionOk="0">
                  <a:moveTo>
                    <a:pt x="4160" y="1"/>
                  </a:moveTo>
                  <a:cubicBezTo>
                    <a:pt x="3058" y="1"/>
                    <a:pt x="2058" y="564"/>
                    <a:pt x="1535" y="2254"/>
                  </a:cubicBezTo>
                  <a:cubicBezTo>
                    <a:pt x="1" y="7358"/>
                    <a:pt x="2703" y="28507"/>
                    <a:pt x="4504" y="28873"/>
                  </a:cubicBezTo>
                  <a:cubicBezTo>
                    <a:pt x="5116" y="29007"/>
                    <a:pt x="5898" y="29051"/>
                    <a:pt x="6668" y="29051"/>
                  </a:cubicBezTo>
                  <a:cubicBezTo>
                    <a:pt x="8210" y="29051"/>
                    <a:pt x="9708" y="28873"/>
                    <a:pt x="9708" y="28873"/>
                  </a:cubicBezTo>
                  <a:cubicBezTo>
                    <a:pt x="9674" y="25738"/>
                    <a:pt x="8974" y="2254"/>
                    <a:pt x="8974" y="2254"/>
                  </a:cubicBezTo>
                  <a:cubicBezTo>
                    <a:pt x="8974" y="2254"/>
                    <a:pt x="6365" y="1"/>
                    <a:pt x="41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5"/>
            <p:cNvSpPr/>
            <p:nvPr/>
          </p:nvSpPr>
          <p:spPr>
            <a:xfrm flipH="1">
              <a:off x="5887480" y="3088476"/>
              <a:ext cx="305657" cy="917825"/>
            </a:xfrm>
            <a:custGeom>
              <a:avLst/>
              <a:gdLst/>
              <a:ahLst/>
              <a:cxnLst/>
              <a:rect l="l" t="t" r="r" b="b"/>
              <a:pathLst>
                <a:path w="9675" h="29052" extrusionOk="0">
                  <a:moveTo>
                    <a:pt x="4162" y="1"/>
                  </a:moveTo>
                  <a:cubicBezTo>
                    <a:pt x="3069" y="1"/>
                    <a:pt x="2080" y="564"/>
                    <a:pt x="1568" y="2254"/>
                  </a:cubicBezTo>
                  <a:cubicBezTo>
                    <a:pt x="1" y="7358"/>
                    <a:pt x="2669" y="28507"/>
                    <a:pt x="4504" y="28873"/>
                  </a:cubicBezTo>
                  <a:cubicBezTo>
                    <a:pt x="5115" y="29007"/>
                    <a:pt x="5894" y="29051"/>
                    <a:pt x="6660" y="29051"/>
                  </a:cubicBezTo>
                  <a:cubicBezTo>
                    <a:pt x="8192" y="29051"/>
                    <a:pt x="9674" y="28873"/>
                    <a:pt x="9674" y="28873"/>
                  </a:cubicBezTo>
                  <a:cubicBezTo>
                    <a:pt x="9641" y="25738"/>
                    <a:pt x="8940" y="2254"/>
                    <a:pt x="8940" y="2254"/>
                  </a:cubicBezTo>
                  <a:cubicBezTo>
                    <a:pt x="8940" y="2254"/>
                    <a:pt x="6346" y="1"/>
                    <a:pt x="4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45"/>
            <p:cNvSpPr/>
            <p:nvPr/>
          </p:nvSpPr>
          <p:spPr>
            <a:xfrm flipH="1">
              <a:off x="5780349" y="3299828"/>
              <a:ext cx="527658" cy="594571"/>
            </a:xfrm>
            <a:custGeom>
              <a:avLst/>
              <a:gdLst/>
              <a:ahLst/>
              <a:cxnLst/>
              <a:rect l="l" t="t" r="r" b="b"/>
              <a:pathLst>
                <a:path w="16702" h="18820" extrusionOk="0">
                  <a:moveTo>
                    <a:pt x="13310" y="1"/>
                  </a:moveTo>
                  <a:lnTo>
                    <a:pt x="3603" y="3137"/>
                  </a:lnTo>
                  <a:cubicBezTo>
                    <a:pt x="3603" y="3137"/>
                    <a:pt x="1" y="8841"/>
                    <a:pt x="3036" y="9675"/>
                  </a:cubicBezTo>
                  <a:cubicBezTo>
                    <a:pt x="3172" y="9712"/>
                    <a:pt x="3304" y="9739"/>
                    <a:pt x="3430" y="9758"/>
                  </a:cubicBezTo>
                  <a:lnTo>
                    <a:pt x="3430" y="9758"/>
                  </a:lnTo>
                  <a:cubicBezTo>
                    <a:pt x="2745" y="12175"/>
                    <a:pt x="3299" y="15841"/>
                    <a:pt x="5352" y="16598"/>
                  </a:cubicBezTo>
                  <a:lnTo>
                    <a:pt x="5352" y="16598"/>
                  </a:lnTo>
                  <a:cubicBezTo>
                    <a:pt x="5307" y="17666"/>
                    <a:pt x="6351" y="18666"/>
                    <a:pt x="9708" y="18814"/>
                  </a:cubicBezTo>
                  <a:cubicBezTo>
                    <a:pt x="9794" y="18818"/>
                    <a:pt x="9880" y="18819"/>
                    <a:pt x="9963" y="18819"/>
                  </a:cubicBezTo>
                  <a:cubicBezTo>
                    <a:pt x="14393" y="18819"/>
                    <a:pt x="14934" y="14144"/>
                    <a:pt x="14319" y="11373"/>
                  </a:cubicBezTo>
                  <a:lnTo>
                    <a:pt x="14319" y="11373"/>
                  </a:lnTo>
                  <a:cubicBezTo>
                    <a:pt x="15915" y="10159"/>
                    <a:pt x="16701" y="1878"/>
                    <a:pt x="13310" y="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45"/>
            <p:cNvSpPr/>
            <p:nvPr/>
          </p:nvSpPr>
          <p:spPr>
            <a:xfrm flipH="1">
              <a:off x="5791596" y="3291551"/>
              <a:ext cx="483744" cy="609009"/>
            </a:xfrm>
            <a:custGeom>
              <a:avLst/>
              <a:gdLst/>
              <a:ahLst/>
              <a:cxnLst/>
              <a:rect l="l" t="t" r="r" b="b"/>
              <a:pathLst>
                <a:path w="15312" h="19277" extrusionOk="0">
                  <a:moveTo>
                    <a:pt x="4287" y="7962"/>
                  </a:moveTo>
                  <a:cubicBezTo>
                    <a:pt x="4365" y="7962"/>
                    <a:pt x="4424" y="7988"/>
                    <a:pt x="4471" y="8035"/>
                  </a:cubicBezTo>
                  <a:cubicBezTo>
                    <a:pt x="4604" y="8135"/>
                    <a:pt x="4604" y="8502"/>
                    <a:pt x="4404" y="8902"/>
                  </a:cubicBezTo>
                  <a:cubicBezTo>
                    <a:pt x="4096" y="9487"/>
                    <a:pt x="3477" y="9844"/>
                    <a:pt x="2833" y="9844"/>
                  </a:cubicBezTo>
                  <a:cubicBezTo>
                    <a:pt x="2779" y="9844"/>
                    <a:pt x="2724" y="9842"/>
                    <a:pt x="2669" y="9836"/>
                  </a:cubicBezTo>
                  <a:cubicBezTo>
                    <a:pt x="2836" y="9236"/>
                    <a:pt x="3170" y="8702"/>
                    <a:pt x="3637" y="8269"/>
                  </a:cubicBezTo>
                  <a:cubicBezTo>
                    <a:pt x="3940" y="8052"/>
                    <a:pt x="4145" y="7962"/>
                    <a:pt x="4287" y="7962"/>
                  </a:cubicBezTo>
                  <a:close/>
                  <a:moveTo>
                    <a:pt x="12109" y="9836"/>
                  </a:moveTo>
                  <a:cubicBezTo>
                    <a:pt x="12209" y="9836"/>
                    <a:pt x="12276" y="9903"/>
                    <a:pt x="12343" y="9970"/>
                  </a:cubicBezTo>
                  <a:cubicBezTo>
                    <a:pt x="12710" y="10437"/>
                    <a:pt x="12943" y="10971"/>
                    <a:pt x="13043" y="11538"/>
                  </a:cubicBezTo>
                  <a:cubicBezTo>
                    <a:pt x="12977" y="11571"/>
                    <a:pt x="12910" y="11571"/>
                    <a:pt x="12843" y="11571"/>
                  </a:cubicBezTo>
                  <a:cubicBezTo>
                    <a:pt x="11742" y="11338"/>
                    <a:pt x="11209" y="10871"/>
                    <a:pt x="11209" y="10604"/>
                  </a:cubicBezTo>
                  <a:cubicBezTo>
                    <a:pt x="11209" y="10337"/>
                    <a:pt x="11509" y="10037"/>
                    <a:pt x="12043" y="9836"/>
                  </a:cubicBezTo>
                  <a:close/>
                  <a:moveTo>
                    <a:pt x="7031" y="14315"/>
                  </a:moveTo>
                  <a:cubicBezTo>
                    <a:pt x="7164" y="14315"/>
                    <a:pt x="7289" y="14356"/>
                    <a:pt x="7373" y="14473"/>
                  </a:cubicBezTo>
                  <a:cubicBezTo>
                    <a:pt x="7606" y="14840"/>
                    <a:pt x="7573" y="15307"/>
                    <a:pt x="7306" y="15674"/>
                  </a:cubicBezTo>
                  <a:cubicBezTo>
                    <a:pt x="7158" y="15969"/>
                    <a:pt x="6593" y="16786"/>
                    <a:pt x="5333" y="16786"/>
                  </a:cubicBezTo>
                  <a:cubicBezTo>
                    <a:pt x="5169" y="16786"/>
                    <a:pt x="4993" y="16772"/>
                    <a:pt x="4804" y="16741"/>
                  </a:cubicBezTo>
                  <a:cubicBezTo>
                    <a:pt x="4704" y="16741"/>
                    <a:pt x="4637" y="16708"/>
                    <a:pt x="4537" y="16708"/>
                  </a:cubicBezTo>
                  <a:cubicBezTo>
                    <a:pt x="4671" y="15774"/>
                    <a:pt x="5671" y="14773"/>
                    <a:pt x="6639" y="14406"/>
                  </a:cubicBezTo>
                  <a:cubicBezTo>
                    <a:pt x="6755" y="14356"/>
                    <a:pt x="6897" y="14315"/>
                    <a:pt x="7031" y="14315"/>
                  </a:cubicBezTo>
                  <a:close/>
                  <a:moveTo>
                    <a:pt x="12295" y="1"/>
                  </a:moveTo>
                  <a:cubicBezTo>
                    <a:pt x="12093" y="1"/>
                    <a:pt x="11983" y="283"/>
                    <a:pt x="12209" y="396"/>
                  </a:cubicBezTo>
                  <a:cubicBezTo>
                    <a:pt x="14878" y="1897"/>
                    <a:pt x="14811" y="7768"/>
                    <a:pt x="13877" y="10337"/>
                  </a:cubicBezTo>
                  <a:cubicBezTo>
                    <a:pt x="13744" y="10637"/>
                    <a:pt x="13610" y="10937"/>
                    <a:pt x="13410" y="11204"/>
                  </a:cubicBezTo>
                  <a:cubicBezTo>
                    <a:pt x="13277" y="10637"/>
                    <a:pt x="13043" y="10103"/>
                    <a:pt x="12676" y="9670"/>
                  </a:cubicBezTo>
                  <a:cubicBezTo>
                    <a:pt x="12529" y="9497"/>
                    <a:pt x="12308" y="9398"/>
                    <a:pt x="12095" y="9398"/>
                  </a:cubicBezTo>
                  <a:cubicBezTo>
                    <a:pt x="12020" y="9398"/>
                    <a:pt x="11946" y="9410"/>
                    <a:pt x="11876" y="9436"/>
                  </a:cubicBezTo>
                  <a:cubicBezTo>
                    <a:pt x="10875" y="9836"/>
                    <a:pt x="10775" y="10370"/>
                    <a:pt x="10808" y="10637"/>
                  </a:cubicBezTo>
                  <a:cubicBezTo>
                    <a:pt x="10875" y="11237"/>
                    <a:pt x="11609" y="11738"/>
                    <a:pt x="12776" y="11971"/>
                  </a:cubicBezTo>
                  <a:cubicBezTo>
                    <a:pt x="12826" y="11988"/>
                    <a:pt x="12885" y="11996"/>
                    <a:pt x="12947" y="11996"/>
                  </a:cubicBezTo>
                  <a:cubicBezTo>
                    <a:pt x="13010" y="11996"/>
                    <a:pt x="13077" y="11988"/>
                    <a:pt x="13143" y="11971"/>
                  </a:cubicBezTo>
                  <a:lnTo>
                    <a:pt x="13143" y="11971"/>
                  </a:lnTo>
                  <a:cubicBezTo>
                    <a:pt x="13444" y="13472"/>
                    <a:pt x="13277" y="15040"/>
                    <a:pt x="12710" y="16508"/>
                  </a:cubicBezTo>
                  <a:cubicBezTo>
                    <a:pt x="12017" y="18051"/>
                    <a:pt x="10759" y="18851"/>
                    <a:pt x="8991" y="18851"/>
                  </a:cubicBezTo>
                  <a:cubicBezTo>
                    <a:pt x="8887" y="18851"/>
                    <a:pt x="8781" y="18848"/>
                    <a:pt x="8674" y="18843"/>
                  </a:cubicBezTo>
                  <a:cubicBezTo>
                    <a:pt x="6205" y="18743"/>
                    <a:pt x="4704" y="18142"/>
                    <a:pt x="4537" y="17142"/>
                  </a:cubicBezTo>
                  <a:lnTo>
                    <a:pt x="4537" y="17142"/>
                  </a:lnTo>
                  <a:lnTo>
                    <a:pt x="4737" y="17175"/>
                  </a:lnTo>
                  <a:cubicBezTo>
                    <a:pt x="4929" y="17202"/>
                    <a:pt x="5110" y="17214"/>
                    <a:pt x="5280" y="17214"/>
                  </a:cubicBezTo>
                  <a:cubicBezTo>
                    <a:pt x="6794" y="17214"/>
                    <a:pt x="7460" y="16237"/>
                    <a:pt x="7639" y="15907"/>
                  </a:cubicBezTo>
                  <a:cubicBezTo>
                    <a:pt x="8006" y="15274"/>
                    <a:pt x="8006" y="14573"/>
                    <a:pt x="7673" y="14173"/>
                  </a:cubicBezTo>
                  <a:cubicBezTo>
                    <a:pt x="7580" y="14057"/>
                    <a:pt x="7375" y="13893"/>
                    <a:pt x="7023" y="13893"/>
                  </a:cubicBezTo>
                  <a:cubicBezTo>
                    <a:pt x="6869" y="13893"/>
                    <a:pt x="6686" y="13925"/>
                    <a:pt x="6472" y="14006"/>
                  </a:cubicBezTo>
                  <a:cubicBezTo>
                    <a:pt x="5538" y="14373"/>
                    <a:pt x="4370" y="15440"/>
                    <a:pt x="4137" y="16541"/>
                  </a:cubicBezTo>
                  <a:cubicBezTo>
                    <a:pt x="3170" y="16041"/>
                    <a:pt x="2736" y="14840"/>
                    <a:pt x="2536" y="14073"/>
                  </a:cubicBezTo>
                  <a:cubicBezTo>
                    <a:pt x="2236" y="12805"/>
                    <a:pt x="2236" y="11504"/>
                    <a:pt x="2536" y="10237"/>
                  </a:cubicBezTo>
                  <a:cubicBezTo>
                    <a:pt x="2638" y="10252"/>
                    <a:pt x="2741" y="10259"/>
                    <a:pt x="2843" y="10259"/>
                  </a:cubicBezTo>
                  <a:cubicBezTo>
                    <a:pt x="3636" y="10259"/>
                    <a:pt x="4387" y="9812"/>
                    <a:pt x="4771" y="9103"/>
                  </a:cubicBezTo>
                  <a:cubicBezTo>
                    <a:pt x="5071" y="8536"/>
                    <a:pt x="5071" y="8002"/>
                    <a:pt x="4771" y="7702"/>
                  </a:cubicBezTo>
                  <a:cubicBezTo>
                    <a:pt x="4676" y="7638"/>
                    <a:pt x="4536" y="7568"/>
                    <a:pt x="4333" y="7568"/>
                  </a:cubicBezTo>
                  <a:cubicBezTo>
                    <a:pt x="4108" y="7568"/>
                    <a:pt x="3806" y="7655"/>
                    <a:pt x="3403" y="7935"/>
                  </a:cubicBezTo>
                  <a:cubicBezTo>
                    <a:pt x="2836" y="8402"/>
                    <a:pt x="2436" y="9069"/>
                    <a:pt x="2269" y="9770"/>
                  </a:cubicBezTo>
                  <a:lnTo>
                    <a:pt x="2069" y="9736"/>
                  </a:lnTo>
                  <a:cubicBezTo>
                    <a:pt x="1635" y="9636"/>
                    <a:pt x="1302" y="9336"/>
                    <a:pt x="1135" y="8936"/>
                  </a:cubicBezTo>
                  <a:cubicBezTo>
                    <a:pt x="434" y="7201"/>
                    <a:pt x="2736" y="3532"/>
                    <a:pt x="2769" y="3499"/>
                  </a:cubicBezTo>
                  <a:cubicBezTo>
                    <a:pt x="2864" y="3333"/>
                    <a:pt x="2725" y="3168"/>
                    <a:pt x="2576" y="3168"/>
                  </a:cubicBezTo>
                  <a:cubicBezTo>
                    <a:pt x="2514" y="3168"/>
                    <a:pt x="2451" y="3197"/>
                    <a:pt x="2402" y="3265"/>
                  </a:cubicBezTo>
                  <a:cubicBezTo>
                    <a:pt x="2302" y="3432"/>
                    <a:pt x="1" y="7135"/>
                    <a:pt x="735" y="9103"/>
                  </a:cubicBezTo>
                  <a:cubicBezTo>
                    <a:pt x="935" y="9603"/>
                    <a:pt x="1402" y="10003"/>
                    <a:pt x="1969" y="10137"/>
                  </a:cubicBezTo>
                  <a:lnTo>
                    <a:pt x="2136" y="10170"/>
                  </a:lnTo>
                  <a:cubicBezTo>
                    <a:pt x="1835" y="11504"/>
                    <a:pt x="1835" y="12839"/>
                    <a:pt x="2136" y="14173"/>
                  </a:cubicBezTo>
                  <a:cubicBezTo>
                    <a:pt x="2502" y="15607"/>
                    <a:pt x="3203" y="16575"/>
                    <a:pt x="4104" y="16975"/>
                  </a:cubicBezTo>
                  <a:cubicBezTo>
                    <a:pt x="4104" y="17042"/>
                    <a:pt x="4137" y="17108"/>
                    <a:pt x="4137" y="17175"/>
                  </a:cubicBezTo>
                  <a:cubicBezTo>
                    <a:pt x="4270" y="18042"/>
                    <a:pt x="5171" y="19110"/>
                    <a:pt x="8674" y="19277"/>
                  </a:cubicBezTo>
                  <a:lnTo>
                    <a:pt x="8974" y="19277"/>
                  </a:lnTo>
                  <a:cubicBezTo>
                    <a:pt x="11409" y="19277"/>
                    <a:pt x="12576" y="17876"/>
                    <a:pt x="13110" y="16641"/>
                  </a:cubicBezTo>
                  <a:cubicBezTo>
                    <a:pt x="13744" y="15074"/>
                    <a:pt x="13877" y="13372"/>
                    <a:pt x="13544" y="11704"/>
                  </a:cubicBezTo>
                  <a:cubicBezTo>
                    <a:pt x="13877" y="11371"/>
                    <a:pt x="14111" y="10937"/>
                    <a:pt x="14244" y="10470"/>
                  </a:cubicBezTo>
                  <a:cubicBezTo>
                    <a:pt x="15278" y="7702"/>
                    <a:pt x="15312" y="1664"/>
                    <a:pt x="12410" y="29"/>
                  </a:cubicBezTo>
                  <a:cubicBezTo>
                    <a:pt x="12370" y="9"/>
                    <a:pt x="12331" y="1"/>
                    <a:pt x="12295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45"/>
            <p:cNvSpPr/>
            <p:nvPr/>
          </p:nvSpPr>
          <p:spPr>
            <a:xfrm flipH="1">
              <a:off x="6210730" y="3398902"/>
              <a:ext cx="552521" cy="495560"/>
            </a:xfrm>
            <a:custGeom>
              <a:avLst/>
              <a:gdLst/>
              <a:ahLst/>
              <a:cxnLst/>
              <a:rect l="l" t="t" r="r" b="b"/>
              <a:pathLst>
                <a:path w="17489" h="15686" extrusionOk="0">
                  <a:moveTo>
                    <a:pt x="3636" y="1"/>
                  </a:moveTo>
                  <a:cubicBezTo>
                    <a:pt x="3636" y="1"/>
                    <a:pt x="0" y="5705"/>
                    <a:pt x="3069" y="6539"/>
                  </a:cubicBezTo>
                  <a:cubicBezTo>
                    <a:pt x="3199" y="6574"/>
                    <a:pt x="3324" y="6601"/>
                    <a:pt x="3445" y="6619"/>
                  </a:cubicBezTo>
                  <a:lnTo>
                    <a:pt x="3445" y="6619"/>
                  </a:lnTo>
                  <a:cubicBezTo>
                    <a:pt x="2761" y="9042"/>
                    <a:pt x="3304" y="12724"/>
                    <a:pt x="5369" y="13468"/>
                  </a:cubicBezTo>
                  <a:lnTo>
                    <a:pt x="5369" y="13468"/>
                  </a:lnTo>
                  <a:cubicBezTo>
                    <a:pt x="5336" y="14534"/>
                    <a:pt x="6390" y="15531"/>
                    <a:pt x="9741" y="15678"/>
                  </a:cubicBezTo>
                  <a:cubicBezTo>
                    <a:pt x="9860" y="15683"/>
                    <a:pt x="9976" y="15685"/>
                    <a:pt x="10089" y="15685"/>
                  </a:cubicBezTo>
                  <a:cubicBezTo>
                    <a:pt x="14212" y="15685"/>
                    <a:pt x="14856" y="12671"/>
                    <a:pt x="14363" y="10710"/>
                  </a:cubicBezTo>
                  <a:lnTo>
                    <a:pt x="14363" y="10710"/>
                  </a:lnTo>
                  <a:cubicBezTo>
                    <a:pt x="16038" y="8806"/>
                    <a:pt x="17488" y="3450"/>
                    <a:pt x="14511" y="1802"/>
                  </a:cubicBezTo>
                  <a:lnTo>
                    <a:pt x="3636" y="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5"/>
            <p:cNvSpPr/>
            <p:nvPr/>
          </p:nvSpPr>
          <p:spPr>
            <a:xfrm flipH="1">
              <a:off x="6229970" y="3391478"/>
              <a:ext cx="500615" cy="509082"/>
            </a:xfrm>
            <a:custGeom>
              <a:avLst/>
              <a:gdLst/>
              <a:ahLst/>
              <a:cxnLst/>
              <a:rect l="l" t="t" r="r" b="b"/>
              <a:pathLst>
                <a:path w="15846" h="16114" extrusionOk="0">
                  <a:moveTo>
                    <a:pt x="4302" y="4799"/>
                  </a:moveTo>
                  <a:cubicBezTo>
                    <a:pt x="4380" y="4799"/>
                    <a:pt x="4435" y="4825"/>
                    <a:pt x="4470" y="4872"/>
                  </a:cubicBezTo>
                  <a:cubicBezTo>
                    <a:pt x="4604" y="4972"/>
                    <a:pt x="4637" y="5339"/>
                    <a:pt x="4404" y="5739"/>
                  </a:cubicBezTo>
                  <a:cubicBezTo>
                    <a:pt x="4096" y="6324"/>
                    <a:pt x="3505" y="6681"/>
                    <a:pt x="2840" y="6681"/>
                  </a:cubicBezTo>
                  <a:cubicBezTo>
                    <a:pt x="2783" y="6681"/>
                    <a:pt x="2726" y="6679"/>
                    <a:pt x="2669" y="6673"/>
                  </a:cubicBezTo>
                  <a:cubicBezTo>
                    <a:pt x="2836" y="6073"/>
                    <a:pt x="3169" y="5506"/>
                    <a:pt x="3636" y="5106"/>
                  </a:cubicBezTo>
                  <a:cubicBezTo>
                    <a:pt x="3939" y="4889"/>
                    <a:pt x="4158" y="4799"/>
                    <a:pt x="4302" y="4799"/>
                  </a:cubicBezTo>
                  <a:close/>
                  <a:moveTo>
                    <a:pt x="12052" y="9494"/>
                  </a:moveTo>
                  <a:cubicBezTo>
                    <a:pt x="12068" y="9494"/>
                    <a:pt x="12087" y="9498"/>
                    <a:pt x="12109" y="9509"/>
                  </a:cubicBezTo>
                  <a:cubicBezTo>
                    <a:pt x="12276" y="9509"/>
                    <a:pt x="12409" y="9609"/>
                    <a:pt x="12509" y="9709"/>
                  </a:cubicBezTo>
                  <a:cubicBezTo>
                    <a:pt x="12810" y="10043"/>
                    <a:pt x="13010" y="10443"/>
                    <a:pt x="13110" y="10876"/>
                  </a:cubicBezTo>
                  <a:cubicBezTo>
                    <a:pt x="12804" y="11244"/>
                    <a:pt x="12470" y="11414"/>
                    <a:pt x="12211" y="11414"/>
                  </a:cubicBezTo>
                  <a:cubicBezTo>
                    <a:pt x="12187" y="11414"/>
                    <a:pt x="12164" y="11413"/>
                    <a:pt x="12142" y="11410"/>
                  </a:cubicBezTo>
                  <a:cubicBezTo>
                    <a:pt x="11375" y="11243"/>
                    <a:pt x="10908" y="10977"/>
                    <a:pt x="10875" y="10610"/>
                  </a:cubicBezTo>
                  <a:cubicBezTo>
                    <a:pt x="10841" y="10243"/>
                    <a:pt x="11275" y="9809"/>
                    <a:pt x="11976" y="9509"/>
                  </a:cubicBezTo>
                  <a:cubicBezTo>
                    <a:pt x="11998" y="9509"/>
                    <a:pt x="12020" y="9494"/>
                    <a:pt x="12052" y="9494"/>
                  </a:cubicBezTo>
                  <a:close/>
                  <a:moveTo>
                    <a:pt x="7072" y="11147"/>
                  </a:moveTo>
                  <a:cubicBezTo>
                    <a:pt x="7194" y="11147"/>
                    <a:pt x="7311" y="11182"/>
                    <a:pt x="7406" y="11277"/>
                  </a:cubicBezTo>
                  <a:cubicBezTo>
                    <a:pt x="7606" y="11677"/>
                    <a:pt x="7572" y="12144"/>
                    <a:pt x="7339" y="12511"/>
                  </a:cubicBezTo>
                  <a:cubicBezTo>
                    <a:pt x="7160" y="12809"/>
                    <a:pt x="6608" y="13614"/>
                    <a:pt x="5324" y="13614"/>
                  </a:cubicBezTo>
                  <a:cubicBezTo>
                    <a:pt x="5172" y="13614"/>
                    <a:pt x="5010" y="13603"/>
                    <a:pt x="4837" y="13578"/>
                  </a:cubicBezTo>
                  <a:cubicBezTo>
                    <a:pt x="4737" y="13578"/>
                    <a:pt x="4637" y="13545"/>
                    <a:pt x="4570" y="13545"/>
                  </a:cubicBezTo>
                  <a:cubicBezTo>
                    <a:pt x="4704" y="12611"/>
                    <a:pt x="5704" y="11610"/>
                    <a:pt x="6672" y="11243"/>
                  </a:cubicBezTo>
                  <a:cubicBezTo>
                    <a:pt x="6795" y="11191"/>
                    <a:pt x="6937" y="11147"/>
                    <a:pt x="7072" y="11147"/>
                  </a:cubicBezTo>
                  <a:close/>
                  <a:moveTo>
                    <a:pt x="2589" y="1"/>
                  </a:moveTo>
                  <a:cubicBezTo>
                    <a:pt x="2520" y="1"/>
                    <a:pt x="2457" y="37"/>
                    <a:pt x="2435" y="102"/>
                  </a:cubicBezTo>
                  <a:cubicBezTo>
                    <a:pt x="2335" y="269"/>
                    <a:pt x="0" y="3972"/>
                    <a:pt x="768" y="5940"/>
                  </a:cubicBezTo>
                  <a:cubicBezTo>
                    <a:pt x="968" y="6440"/>
                    <a:pt x="1401" y="6840"/>
                    <a:pt x="1968" y="6974"/>
                  </a:cubicBezTo>
                  <a:lnTo>
                    <a:pt x="2169" y="7007"/>
                  </a:lnTo>
                  <a:cubicBezTo>
                    <a:pt x="1868" y="8341"/>
                    <a:pt x="1868" y="9676"/>
                    <a:pt x="2169" y="11010"/>
                  </a:cubicBezTo>
                  <a:cubicBezTo>
                    <a:pt x="2502" y="12444"/>
                    <a:pt x="3203" y="13412"/>
                    <a:pt x="4137" y="13812"/>
                  </a:cubicBezTo>
                  <a:cubicBezTo>
                    <a:pt x="4137" y="13879"/>
                    <a:pt x="4137" y="13945"/>
                    <a:pt x="4137" y="14012"/>
                  </a:cubicBezTo>
                  <a:cubicBezTo>
                    <a:pt x="4303" y="14879"/>
                    <a:pt x="5204" y="15947"/>
                    <a:pt x="8707" y="16114"/>
                  </a:cubicBezTo>
                  <a:lnTo>
                    <a:pt x="9074" y="16114"/>
                  </a:lnTo>
                  <a:cubicBezTo>
                    <a:pt x="11742" y="16114"/>
                    <a:pt x="12843" y="14913"/>
                    <a:pt x="13277" y="13845"/>
                  </a:cubicBezTo>
                  <a:cubicBezTo>
                    <a:pt x="13677" y="12945"/>
                    <a:pt x="13744" y="11944"/>
                    <a:pt x="13543" y="11010"/>
                  </a:cubicBezTo>
                  <a:cubicBezTo>
                    <a:pt x="14077" y="10309"/>
                    <a:pt x="14477" y="9542"/>
                    <a:pt x="14778" y="8742"/>
                  </a:cubicBezTo>
                  <a:cubicBezTo>
                    <a:pt x="15645" y="6373"/>
                    <a:pt x="15845" y="3138"/>
                    <a:pt x="13543" y="1870"/>
                  </a:cubicBezTo>
                  <a:cubicBezTo>
                    <a:pt x="13508" y="1846"/>
                    <a:pt x="13472" y="1835"/>
                    <a:pt x="13439" y="1835"/>
                  </a:cubicBezTo>
                  <a:cubicBezTo>
                    <a:pt x="13377" y="1835"/>
                    <a:pt x="13320" y="1872"/>
                    <a:pt x="13277" y="1937"/>
                  </a:cubicBezTo>
                  <a:cubicBezTo>
                    <a:pt x="13210" y="2037"/>
                    <a:pt x="13243" y="2170"/>
                    <a:pt x="13343" y="2204"/>
                  </a:cubicBezTo>
                  <a:cubicBezTo>
                    <a:pt x="15278" y="3304"/>
                    <a:pt x="15278" y="6206"/>
                    <a:pt x="14411" y="8608"/>
                  </a:cubicBezTo>
                  <a:cubicBezTo>
                    <a:pt x="14144" y="9275"/>
                    <a:pt x="13810" y="9909"/>
                    <a:pt x="13410" y="10510"/>
                  </a:cubicBezTo>
                  <a:cubicBezTo>
                    <a:pt x="13277" y="10109"/>
                    <a:pt x="13076" y="9742"/>
                    <a:pt x="12810" y="9442"/>
                  </a:cubicBezTo>
                  <a:cubicBezTo>
                    <a:pt x="12637" y="9221"/>
                    <a:pt x="12357" y="9090"/>
                    <a:pt x="12087" y="9090"/>
                  </a:cubicBezTo>
                  <a:cubicBezTo>
                    <a:pt x="11991" y="9090"/>
                    <a:pt x="11897" y="9107"/>
                    <a:pt x="11809" y="9142"/>
                  </a:cubicBezTo>
                  <a:cubicBezTo>
                    <a:pt x="10908" y="9509"/>
                    <a:pt x="10408" y="10109"/>
                    <a:pt x="10441" y="10643"/>
                  </a:cubicBezTo>
                  <a:cubicBezTo>
                    <a:pt x="10508" y="11210"/>
                    <a:pt x="11075" y="11644"/>
                    <a:pt x="12042" y="11810"/>
                  </a:cubicBezTo>
                  <a:cubicBezTo>
                    <a:pt x="12106" y="11820"/>
                    <a:pt x="12169" y="11825"/>
                    <a:pt x="12232" y="11825"/>
                  </a:cubicBezTo>
                  <a:cubicBezTo>
                    <a:pt x="12600" y="11825"/>
                    <a:pt x="12953" y="11662"/>
                    <a:pt x="13210" y="11377"/>
                  </a:cubicBezTo>
                  <a:lnTo>
                    <a:pt x="13210" y="11377"/>
                  </a:lnTo>
                  <a:cubicBezTo>
                    <a:pt x="13310" y="12144"/>
                    <a:pt x="13243" y="12945"/>
                    <a:pt x="12910" y="13678"/>
                  </a:cubicBezTo>
                  <a:cubicBezTo>
                    <a:pt x="12499" y="14595"/>
                    <a:pt x="11520" y="15690"/>
                    <a:pt x="9122" y="15690"/>
                  </a:cubicBezTo>
                  <a:cubicBezTo>
                    <a:pt x="8988" y="15690"/>
                    <a:pt x="8850" y="15687"/>
                    <a:pt x="8707" y="15680"/>
                  </a:cubicBezTo>
                  <a:cubicBezTo>
                    <a:pt x="6205" y="15580"/>
                    <a:pt x="4737" y="14979"/>
                    <a:pt x="4537" y="13979"/>
                  </a:cubicBezTo>
                  <a:cubicBezTo>
                    <a:pt x="4604" y="13979"/>
                    <a:pt x="4670" y="14012"/>
                    <a:pt x="4737" y="14012"/>
                  </a:cubicBezTo>
                  <a:cubicBezTo>
                    <a:pt x="4929" y="14039"/>
                    <a:pt x="5110" y="14051"/>
                    <a:pt x="5281" y="14051"/>
                  </a:cubicBezTo>
                  <a:cubicBezTo>
                    <a:pt x="6800" y="14051"/>
                    <a:pt x="7493" y="13074"/>
                    <a:pt x="7673" y="12744"/>
                  </a:cubicBezTo>
                  <a:cubicBezTo>
                    <a:pt x="8006" y="12111"/>
                    <a:pt x="8039" y="11410"/>
                    <a:pt x="7673" y="11010"/>
                  </a:cubicBezTo>
                  <a:cubicBezTo>
                    <a:pt x="7580" y="10894"/>
                    <a:pt x="7374" y="10730"/>
                    <a:pt x="7034" y="10730"/>
                  </a:cubicBezTo>
                  <a:cubicBezTo>
                    <a:pt x="6884" y="10730"/>
                    <a:pt x="6709" y="10762"/>
                    <a:pt x="6505" y="10843"/>
                  </a:cubicBezTo>
                  <a:cubicBezTo>
                    <a:pt x="5538" y="11210"/>
                    <a:pt x="4370" y="12277"/>
                    <a:pt x="4137" y="13378"/>
                  </a:cubicBezTo>
                  <a:cubicBezTo>
                    <a:pt x="3169" y="12878"/>
                    <a:pt x="2736" y="11677"/>
                    <a:pt x="2569" y="10910"/>
                  </a:cubicBezTo>
                  <a:cubicBezTo>
                    <a:pt x="2235" y="9642"/>
                    <a:pt x="2235" y="8341"/>
                    <a:pt x="2569" y="7074"/>
                  </a:cubicBezTo>
                  <a:cubicBezTo>
                    <a:pt x="2672" y="7089"/>
                    <a:pt x="2774" y="7096"/>
                    <a:pt x="2875" y="7096"/>
                  </a:cubicBezTo>
                  <a:cubicBezTo>
                    <a:pt x="3662" y="7096"/>
                    <a:pt x="4386" y="6649"/>
                    <a:pt x="4770" y="5940"/>
                  </a:cubicBezTo>
                  <a:cubicBezTo>
                    <a:pt x="5071" y="5373"/>
                    <a:pt x="5071" y="4839"/>
                    <a:pt x="4770" y="4539"/>
                  </a:cubicBezTo>
                  <a:cubicBezTo>
                    <a:pt x="4691" y="4475"/>
                    <a:pt x="4560" y="4405"/>
                    <a:pt x="4361" y="4405"/>
                  </a:cubicBezTo>
                  <a:cubicBezTo>
                    <a:pt x="4141" y="4405"/>
                    <a:pt x="3840" y="4492"/>
                    <a:pt x="3436" y="4772"/>
                  </a:cubicBezTo>
                  <a:cubicBezTo>
                    <a:pt x="2869" y="5239"/>
                    <a:pt x="2435" y="5906"/>
                    <a:pt x="2269" y="6607"/>
                  </a:cubicBezTo>
                  <a:lnTo>
                    <a:pt x="2069" y="6573"/>
                  </a:lnTo>
                  <a:cubicBezTo>
                    <a:pt x="1635" y="6473"/>
                    <a:pt x="1301" y="6173"/>
                    <a:pt x="1135" y="5773"/>
                  </a:cubicBezTo>
                  <a:cubicBezTo>
                    <a:pt x="467" y="4038"/>
                    <a:pt x="2769" y="369"/>
                    <a:pt x="2769" y="336"/>
                  </a:cubicBezTo>
                  <a:cubicBezTo>
                    <a:pt x="2836" y="236"/>
                    <a:pt x="2802" y="102"/>
                    <a:pt x="2702" y="35"/>
                  </a:cubicBezTo>
                  <a:cubicBezTo>
                    <a:pt x="2667" y="12"/>
                    <a:pt x="2627" y="1"/>
                    <a:pt x="2589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5"/>
            <p:cNvSpPr/>
            <p:nvPr/>
          </p:nvSpPr>
          <p:spPr>
            <a:xfrm flipH="1">
              <a:off x="7536722" y="3088476"/>
              <a:ext cx="305657" cy="917825"/>
            </a:xfrm>
            <a:custGeom>
              <a:avLst/>
              <a:gdLst/>
              <a:ahLst/>
              <a:cxnLst/>
              <a:rect l="l" t="t" r="r" b="b"/>
              <a:pathLst>
                <a:path w="9675" h="29052" extrusionOk="0">
                  <a:moveTo>
                    <a:pt x="4152" y="1"/>
                  </a:moveTo>
                  <a:cubicBezTo>
                    <a:pt x="3055" y="1"/>
                    <a:pt x="2058" y="564"/>
                    <a:pt x="1535" y="2254"/>
                  </a:cubicBezTo>
                  <a:cubicBezTo>
                    <a:pt x="1" y="7358"/>
                    <a:pt x="2703" y="28507"/>
                    <a:pt x="4504" y="28873"/>
                  </a:cubicBezTo>
                  <a:cubicBezTo>
                    <a:pt x="5115" y="29007"/>
                    <a:pt x="5894" y="29051"/>
                    <a:pt x="6660" y="29051"/>
                  </a:cubicBezTo>
                  <a:cubicBezTo>
                    <a:pt x="8192" y="29051"/>
                    <a:pt x="9674" y="28873"/>
                    <a:pt x="9674" y="28873"/>
                  </a:cubicBezTo>
                  <a:cubicBezTo>
                    <a:pt x="9641" y="25738"/>
                    <a:pt x="8940" y="2254"/>
                    <a:pt x="8940" y="2254"/>
                  </a:cubicBezTo>
                  <a:cubicBezTo>
                    <a:pt x="8940" y="2254"/>
                    <a:pt x="6346" y="1"/>
                    <a:pt x="4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5"/>
            <p:cNvSpPr/>
            <p:nvPr/>
          </p:nvSpPr>
          <p:spPr>
            <a:xfrm flipH="1">
              <a:off x="7103624" y="3088476"/>
              <a:ext cx="306668" cy="917825"/>
            </a:xfrm>
            <a:custGeom>
              <a:avLst/>
              <a:gdLst/>
              <a:ahLst/>
              <a:cxnLst/>
              <a:rect l="l" t="t" r="r" b="b"/>
              <a:pathLst>
                <a:path w="9707" h="29052" extrusionOk="0">
                  <a:moveTo>
                    <a:pt x="4170" y="1"/>
                  </a:moveTo>
                  <a:cubicBezTo>
                    <a:pt x="3073" y="1"/>
                    <a:pt x="2079" y="564"/>
                    <a:pt x="1568" y="2254"/>
                  </a:cubicBezTo>
                  <a:cubicBezTo>
                    <a:pt x="0" y="7358"/>
                    <a:pt x="2702" y="28507"/>
                    <a:pt x="4537" y="28873"/>
                  </a:cubicBezTo>
                  <a:cubicBezTo>
                    <a:pt x="5137" y="29007"/>
                    <a:pt x="5912" y="29051"/>
                    <a:pt x="6678" y="29051"/>
                  </a:cubicBezTo>
                  <a:cubicBezTo>
                    <a:pt x="8210" y="29051"/>
                    <a:pt x="9707" y="28873"/>
                    <a:pt x="9707" y="28873"/>
                  </a:cubicBezTo>
                  <a:cubicBezTo>
                    <a:pt x="9674" y="25738"/>
                    <a:pt x="8973" y="2254"/>
                    <a:pt x="8973" y="2254"/>
                  </a:cubicBezTo>
                  <a:cubicBezTo>
                    <a:pt x="8973" y="2254"/>
                    <a:pt x="6364" y="1"/>
                    <a:pt x="4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5"/>
            <p:cNvSpPr/>
            <p:nvPr/>
          </p:nvSpPr>
          <p:spPr>
            <a:xfrm flipH="1">
              <a:off x="6972862" y="3398902"/>
              <a:ext cx="525952" cy="495560"/>
            </a:xfrm>
            <a:custGeom>
              <a:avLst/>
              <a:gdLst/>
              <a:ahLst/>
              <a:cxnLst/>
              <a:rect l="l" t="t" r="r" b="b"/>
              <a:pathLst>
                <a:path w="16648" h="15686" extrusionOk="0">
                  <a:moveTo>
                    <a:pt x="2802" y="1"/>
                  </a:moveTo>
                  <a:cubicBezTo>
                    <a:pt x="2802" y="1"/>
                    <a:pt x="0" y="4337"/>
                    <a:pt x="2235" y="6539"/>
                  </a:cubicBezTo>
                  <a:cubicBezTo>
                    <a:pt x="2670" y="6968"/>
                    <a:pt x="3076" y="7208"/>
                    <a:pt x="3443" y="7316"/>
                  </a:cubicBezTo>
                  <a:lnTo>
                    <a:pt x="3443" y="7316"/>
                  </a:lnTo>
                  <a:cubicBezTo>
                    <a:pt x="2317" y="9359"/>
                    <a:pt x="2374" y="12744"/>
                    <a:pt x="4547" y="13469"/>
                  </a:cubicBezTo>
                  <a:lnTo>
                    <a:pt x="4547" y="13469"/>
                  </a:lnTo>
                  <a:cubicBezTo>
                    <a:pt x="4508" y="14532"/>
                    <a:pt x="5553" y="15530"/>
                    <a:pt x="8906" y="15678"/>
                  </a:cubicBezTo>
                  <a:cubicBezTo>
                    <a:pt x="9025" y="15683"/>
                    <a:pt x="9142" y="15685"/>
                    <a:pt x="9255" y="15685"/>
                  </a:cubicBezTo>
                  <a:cubicBezTo>
                    <a:pt x="13372" y="15685"/>
                    <a:pt x="14021" y="12679"/>
                    <a:pt x="13540" y="10718"/>
                  </a:cubicBezTo>
                  <a:lnTo>
                    <a:pt x="13540" y="10718"/>
                  </a:lnTo>
                  <a:cubicBezTo>
                    <a:pt x="15210" y="8793"/>
                    <a:pt x="16647" y="3473"/>
                    <a:pt x="13676" y="1802"/>
                  </a:cubicBezTo>
                  <a:lnTo>
                    <a:pt x="2802" y="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45"/>
            <p:cNvSpPr/>
            <p:nvPr/>
          </p:nvSpPr>
          <p:spPr>
            <a:xfrm flipH="1">
              <a:off x="6989795" y="3391478"/>
              <a:ext cx="517454" cy="509082"/>
            </a:xfrm>
            <a:custGeom>
              <a:avLst/>
              <a:gdLst/>
              <a:ahLst/>
              <a:cxnLst/>
              <a:rect l="l" t="t" r="r" b="b"/>
              <a:pathLst>
                <a:path w="16379" h="16114" extrusionOk="0">
                  <a:moveTo>
                    <a:pt x="5392" y="6196"/>
                  </a:moveTo>
                  <a:cubicBezTo>
                    <a:pt x="5427" y="6196"/>
                    <a:pt x="5452" y="6211"/>
                    <a:pt x="5471" y="6240"/>
                  </a:cubicBezTo>
                  <a:cubicBezTo>
                    <a:pt x="5504" y="6307"/>
                    <a:pt x="5404" y="6740"/>
                    <a:pt x="5037" y="7074"/>
                  </a:cubicBezTo>
                  <a:cubicBezTo>
                    <a:pt x="4797" y="7283"/>
                    <a:pt x="4477" y="7412"/>
                    <a:pt x="4124" y="7412"/>
                  </a:cubicBezTo>
                  <a:cubicBezTo>
                    <a:pt x="4084" y="7412"/>
                    <a:pt x="4044" y="7411"/>
                    <a:pt x="4003" y="7407"/>
                  </a:cubicBezTo>
                  <a:cubicBezTo>
                    <a:pt x="4237" y="7074"/>
                    <a:pt x="4503" y="6740"/>
                    <a:pt x="4837" y="6507"/>
                  </a:cubicBezTo>
                  <a:cubicBezTo>
                    <a:pt x="5147" y="6292"/>
                    <a:pt x="5304" y="6196"/>
                    <a:pt x="5392" y="6196"/>
                  </a:cubicBezTo>
                  <a:close/>
                  <a:moveTo>
                    <a:pt x="12534" y="9494"/>
                  </a:moveTo>
                  <a:cubicBezTo>
                    <a:pt x="12550" y="9494"/>
                    <a:pt x="12565" y="9498"/>
                    <a:pt x="12576" y="9509"/>
                  </a:cubicBezTo>
                  <a:cubicBezTo>
                    <a:pt x="12743" y="9509"/>
                    <a:pt x="12876" y="9609"/>
                    <a:pt x="13009" y="9709"/>
                  </a:cubicBezTo>
                  <a:cubicBezTo>
                    <a:pt x="13276" y="10043"/>
                    <a:pt x="13476" y="10443"/>
                    <a:pt x="13577" y="10876"/>
                  </a:cubicBezTo>
                  <a:cubicBezTo>
                    <a:pt x="13271" y="11244"/>
                    <a:pt x="12937" y="11414"/>
                    <a:pt x="12677" y="11414"/>
                  </a:cubicBezTo>
                  <a:cubicBezTo>
                    <a:pt x="12654" y="11414"/>
                    <a:pt x="12631" y="11413"/>
                    <a:pt x="12609" y="11410"/>
                  </a:cubicBezTo>
                  <a:cubicBezTo>
                    <a:pt x="11842" y="11243"/>
                    <a:pt x="11408" y="10977"/>
                    <a:pt x="11375" y="10610"/>
                  </a:cubicBezTo>
                  <a:cubicBezTo>
                    <a:pt x="11308" y="10243"/>
                    <a:pt x="11742" y="9809"/>
                    <a:pt x="12442" y="9509"/>
                  </a:cubicBezTo>
                  <a:cubicBezTo>
                    <a:pt x="12465" y="9509"/>
                    <a:pt x="12502" y="9494"/>
                    <a:pt x="12534" y="9494"/>
                  </a:cubicBezTo>
                  <a:close/>
                  <a:moveTo>
                    <a:pt x="7552" y="11147"/>
                  </a:moveTo>
                  <a:cubicBezTo>
                    <a:pt x="7677" y="11147"/>
                    <a:pt x="7794" y="11182"/>
                    <a:pt x="7872" y="11277"/>
                  </a:cubicBezTo>
                  <a:cubicBezTo>
                    <a:pt x="8073" y="11677"/>
                    <a:pt x="8039" y="12144"/>
                    <a:pt x="7806" y="12511"/>
                  </a:cubicBezTo>
                  <a:cubicBezTo>
                    <a:pt x="7627" y="12809"/>
                    <a:pt x="7074" y="13614"/>
                    <a:pt x="5791" y="13614"/>
                  </a:cubicBezTo>
                  <a:cubicBezTo>
                    <a:pt x="5639" y="13614"/>
                    <a:pt x="5477" y="13603"/>
                    <a:pt x="5304" y="13578"/>
                  </a:cubicBezTo>
                  <a:cubicBezTo>
                    <a:pt x="5204" y="13578"/>
                    <a:pt x="5104" y="13545"/>
                    <a:pt x="5037" y="13545"/>
                  </a:cubicBezTo>
                  <a:cubicBezTo>
                    <a:pt x="5171" y="12611"/>
                    <a:pt x="6171" y="11610"/>
                    <a:pt x="7139" y="11243"/>
                  </a:cubicBezTo>
                  <a:cubicBezTo>
                    <a:pt x="7262" y="11191"/>
                    <a:pt x="7413" y="11147"/>
                    <a:pt x="7552" y="11147"/>
                  </a:cubicBezTo>
                  <a:close/>
                  <a:moveTo>
                    <a:pt x="3056" y="1"/>
                  </a:moveTo>
                  <a:cubicBezTo>
                    <a:pt x="2987" y="1"/>
                    <a:pt x="2924" y="37"/>
                    <a:pt x="2902" y="102"/>
                  </a:cubicBezTo>
                  <a:cubicBezTo>
                    <a:pt x="2769" y="302"/>
                    <a:pt x="0" y="4605"/>
                    <a:pt x="2335" y="6940"/>
                  </a:cubicBezTo>
                  <a:cubicBezTo>
                    <a:pt x="2669" y="7241"/>
                    <a:pt x="3036" y="7507"/>
                    <a:pt x="3436" y="7674"/>
                  </a:cubicBezTo>
                  <a:cubicBezTo>
                    <a:pt x="2836" y="8908"/>
                    <a:pt x="2669" y="10343"/>
                    <a:pt x="2969" y="11710"/>
                  </a:cubicBezTo>
                  <a:cubicBezTo>
                    <a:pt x="3136" y="12644"/>
                    <a:pt x="3736" y="13445"/>
                    <a:pt x="4637" y="13845"/>
                  </a:cubicBezTo>
                  <a:lnTo>
                    <a:pt x="4637" y="14012"/>
                  </a:lnTo>
                  <a:cubicBezTo>
                    <a:pt x="4770" y="14879"/>
                    <a:pt x="5671" y="15947"/>
                    <a:pt x="9173" y="16114"/>
                  </a:cubicBezTo>
                  <a:lnTo>
                    <a:pt x="9540" y="16114"/>
                  </a:lnTo>
                  <a:cubicBezTo>
                    <a:pt x="12209" y="16114"/>
                    <a:pt x="13343" y="14913"/>
                    <a:pt x="13810" y="13845"/>
                  </a:cubicBezTo>
                  <a:cubicBezTo>
                    <a:pt x="14177" y="12945"/>
                    <a:pt x="14277" y="11944"/>
                    <a:pt x="14044" y="11010"/>
                  </a:cubicBezTo>
                  <a:cubicBezTo>
                    <a:pt x="14577" y="10309"/>
                    <a:pt x="15011" y="9542"/>
                    <a:pt x="15311" y="8742"/>
                  </a:cubicBezTo>
                  <a:cubicBezTo>
                    <a:pt x="16145" y="6340"/>
                    <a:pt x="16379" y="3104"/>
                    <a:pt x="14077" y="1837"/>
                  </a:cubicBezTo>
                  <a:cubicBezTo>
                    <a:pt x="14052" y="1828"/>
                    <a:pt x="14025" y="1824"/>
                    <a:pt x="13997" y="1824"/>
                  </a:cubicBezTo>
                  <a:cubicBezTo>
                    <a:pt x="13914" y="1824"/>
                    <a:pt x="13827" y="1862"/>
                    <a:pt x="13777" y="1937"/>
                  </a:cubicBezTo>
                  <a:cubicBezTo>
                    <a:pt x="13710" y="2037"/>
                    <a:pt x="13777" y="2137"/>
                    <a:pt x="13877" y="2204"/>
                  </a:cubicBezTo>
                  <a:cubicBezTo>
                    <a:pt x="15811" y="3271"/>
                    <a:pt x="15778" y="6173"/>
                    <a:pt x="14911" y="8575"/>
                  </a:cubicBezTo>
                  <a:cubicBezTo>
                    <a:pt x="14677" y="9275"/>
                    <a:pt x="14344" y="9909"/>
                    <a:pt x="13910" y="10510"/>
                  </a:cubicBezTo>
                  <a:cubicBezTo>
                    <a:pt x="13777" y="10109"/>
                    <a:pt x="13577" y="9742"/>
                    <a:pt x="13310" y="9442"/>
                  </a:cubicBezTo>
                  <a:cubicBezTo>
                    <a:pt x="13138" y="9221"/>
                    <a:pt x="12875" y="9090"/>
                    <a:pt x="12602" y="9090"/>
                  </a:cubicBezTo>
                  <a:cubicBezTo>
                    <a:pt x="12504" y="9090"/>
                    <a:pt x="12405" y="9107"/>
                    <a:pt x="12309" y="9142"/>
                  </a:cubicBezTo>
                  <a:cubicBezTo>
                    <a:pt x="11408" y="9509"/>
                    <a:pt x="10908" y="10109"/>
                    <a:pt x="10975" y="10643"/>
                  </a:cubicBezTo>
                  <a:cubicBezTo>
                    <a:pt x="11008" y="11210"/>
                    <a:pt x="11608" y="11644"/>
                    <a:pt x="12542" y="11810"/>
                  </a:cubicBezTo>
                  <a:cubicBezTo>
                    <a:pt x="12606" y="11820"/>
                    <a:pt x="12669" y="11825"/>
                    <a:pt x="12732" y="11825"/>
                  </a:cubicBezTo>
                  <a:cubicBezTo>
                    <a:pt x="13100" y="11825"/>
                    <a:pt x="13454" y="11662"/>
                    <a:pt x="13710" y="11377"/>
                  </a:cubicBezTo>
                  <a:lnTo>
                    <a:pt x="13710" y="11377"/>
                  </a:lnTo>
                  <a:cubicBezTo>
                    <a:pt x="13843" y="12144"/>
                    <a:pt x="13743" y="12945"/>
                    <a:pt x="13443" y="13678"/>
                  </a:cubicBezTo>
                  <a:cubicBezTo>
                    <a:pt x="13032" y="14595"/>
                    <a:pt x="12023" y="15690"/>
                    <a:pt x="9622" y="15690"/>
                  </a:cubicBezTo>
                  <a:cubicBezTo>
                    <a:pt x="9488" y="15690"/>
                    <a:pt x="9350" y="15687"/>
                    <a:pt x="9207" y="15680"/>
                  </a:cubicBezTo>
                  <a:cubicBezTo>
                    <a:pt x="6738" y="15580"/>
                    <a:pt x="5237" y="14979"/>
                    <a:pt x="5070" y="13979"/>
                  </a:cubicBezTo>
                  <a:lnTo>
                    <a:pt x="5070" y="13979"/>
                  </a:lnTo>
                  <a:lnTo>
                    <a:pt x="5271" y="14012"/>
                  </a:lnTo>
                  <a:cubicBezTo>
                    <a:pt x="5463" y="14039"/>
                    <a:pt x="5643" y="14051"/>
                    <a:pt x="5813" y="14051"/>
                  </a:cubicBezTo>
                  <a:cubicBezTo>
                    <a:pt x="7327" y="14051"/>
                    <a:pt x="7993" y="13074"/>
                    <a:pt x="8173" y="12744"/>
                  </a:cubicBezTo>
                  <a:cubicBezTo>
                    <a:pt x="8540" y="12111"/>
                    <a:pt x="8540" y="11410"/>
                    <a:pt x="8206" y="11043"/>
                  </a:cubicBezTo>
                  <a:cubicBezTo>
                    <a:pt x="8089" y="10903"/>
                    <a:pt x="7875" y="10731"/>
                    <a:pt x="7529" y="10731"/>
                  </a:cubicBezTo>
                  <a:cubicBezTo>
                    <a:pt x="7380" y="10731"/>
                    <a:pt x="7206" y="10763"/>
                    <a:pt x="7005" y="10843"/>
                  </a:cubicBezTo>
                  <a:cubicBezTo>
                    <a:pt x="6038" y="11210"/>
                    <a:pt x="4870" y="12277"/>
                    <a:pt x="4670" y="13412"/>
                  </a:cubicBezTo>
                  <a:cubicBezTo>
                    <a:pt x="3970" y="13045"/>
                    <a:pt x="3469" y="12378"/>
                    <a:pt x="3336" y="11610"/>
                  </a:cubicBezTo>
                  <a:cubicBezTo>
                    <a:pt x="3069" y="10309"/>
                    <a:pt x="3236" y="8975"/>
                    <a:pt x="3803" y="7808"/>
                  </a:cubicBezTo>
                  <a:cubicBezTo>
                    <a:pt x="3912" y="7827"/>
                    <a:pt x="4021" y="7836"/>
                    <a:pt x="4129" y="7836"/>
                  </a:cubicBezTo>
                  <a:cubicBezTo>
                    <a:pt x="4582" y="7836"/>
                    <a:pt x="5014" y="7670"/>
                    <a:pt x="5337" y="7374"/>
                  </a:cubicBezTo>
                  <a:cubicBezTo>
                    <a:pt x="5804" y="6940"/>
                    <a:pt x="6004" y="6273"/>
                    <a:pt x="5771" y="5973"/>
                  </a:cubicBezTo>
                  <a:cubicBezTo>
                    <a:pt x="5706" y="5892"/>
                    <a:pt x="5593" y="5810"/>
                    <a:pt x="5409" y="5810"/>
                  </a:cubicBezTo>
                  <a:cubicBezTo>
                    <a:pt x="5217" y="5810"/>
                    <a:pt x="4946" y="5900"/>
                    <a:pt x="4570" y="6173"/>
                  </a:cubicBezTo>
                  <a:cubicBezTo>
                    <a:pt x="4170" y="6473"/>
                    <a:pt x="3836" y="6874"/>
                    <a:pt x="3603" y="7307"/>
                  </a:cubicBezTo>
                  <a:cubicBezTo>
                    <a:pt x="3236" y="7140"/>
                    <a:pt x="2902" y="6907"/>
                    <a:pt x="2635" y="6640"/>
                  </a:cubicBezTo>
                  <a:cubicBezTo>
                    <a:pt x="534" y="4539"/>
                    <a:pt x="3202" y="369"/>
                    <a:pt x="3236" y="336"/>
                  </a:cubicBezTo>
                  <a:cubicBezTo>
                    <a:pt x="3303" y="236"/>
                    <a:pt x="3269" y="102"/>
                    <a:pt x="3169" y="35"/>
                  </a:cubicBezTo>
                  <a:cubicBezTo>
                    <a:pt x="3134" y="12"/>
                    <a:pt x="3094" y="1"/>
                    <a:pt x="3056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45"/>
            <p:cNvSpPr/>
            <p:nvPr/>
          </p:nvSpPr>
          <p:spPr>
            <a:xfrm flipH="1">
              <a:off x="5607808" y="1183431"/>
              <a:ext cx="2578106" cy="2464089"/>
            </a:xfrm>
            <a:custGeom>
              <a:avLst/>
              <a:gdLst/>
              <a:ahLst/>
              <a:cxnLst/>
              <a:rect l="l" t="t" r="r" b="b"/>
              <a:pathLst>
                <a:path w="81605" h="77996" extrusionOk="0">
                  <a:moveTo>
                    <a:pt x="62393" y="1"/>
                  </a:moveTo>
                  <a:cubicBezTo>
                    <a:pt x="57537" y="1"/>
                    <a:pt x="57208" y="5181"/>
                    <a:pt x="57208" y="5181"/>
                  </a:cubicBezTo>
                  <a:cubicBezTo>
                    <a:pt x="57201" y="5217"/>
                    <a:pt x="57195" y="5254"/>
                    <a:pt x="57189" y="5292"/>
                  </a:cubicBezTo>
                  <a:lnTo>
                    <a:pt x="57189" y="5292"/>
                  </a:lnTo>
                  <a:cubicBezTo>
                    <a:pt x="55514" y="5695"/>
                    <a:pt x="53136" y="7362"/>
                    <a:pt x="50870" y="9517"/>
                  </a:cubicBezTo>
                  <a:cubicBezTo>
                    <a:pt x="47614" y="12601"/>
                    <a:pt x="48845" y="18675"/>
                    <a:pt x="50989" y="21888"/>
                  </a:cubicBezTo>
                  <a:lnTo>
                    <a:pt x="50989" y="21888"/>
                  </a:lnTo>
                  <a:cubicBezTo>
                    <a:pt x="48564" y="25455"/>
                    <a:pt x="50993" y="31177"/>
                    <a:pt x="52816" y="33770"/>
                  </a:cubicBezTo>
                  <a:lnTo>
                    <a:pt x="52816" y="33770"/>
                  </a:lnTo>
                  <a:cubicBezTo>
                    <a:pt x="52446" y="33937"/>
                    <a:pt x="52043" y="34135"/>
                    <a:pt x="51604" y="34369"/>
                  </a:cubicBezTo>
                  <a:cubicBezTo>
                    <a:pt x="50476" y="34976"/>
                    <a:pt x="49566" y="35779"/>
                    <a:pt x="48876" y="36658"/>
                  </a:cubicBezTo>
                  <a:lnTo>
                    <a:pt x="48876" y="36658"/>
                  </a:lnTo>
                  <a:cubicBezTo>
                    <a:pt x="48029" y="36020"/>
                    <a:pt x="46981" y="35374"/>
                    <a:pt x="45699" y="34736"/>
                  </a:cubicBezTo>
                  <a:cubicBezTo>
                    <a:pt x="44266" y="34024"/>
                    <a:pt x="42884" y="33719"/>
                    <a:pt x="41578" y="33719"/>
                  </a:cubicBezTo>
                  <a:cubicBezTo>
                    <a:pt x="37070" y="33719"/>
                    <a:pt x="33484" y="37365"/>
                    <a:pt x="31916" y="40548"/>
                  </a:cubicBezTo>
                  <a:lnTo>
                    <a:pt x="31916" y="40548"/>
                  </a:lnTo>
                  <a:cubicBezTo>
                    <a:pt x="31252" y="39293"/>
                    <a:pt x="30068" y="38100"/>
                    <a:pt x="28120" y="37437"/>
                  </a:cubicBezTo>
                  <a:cubicBezTo>
                    <a:pt x="27496" y="37228"/>
                    <a:pt x="26885" y="37133"/>
                    <a:pt x="26294" y="37133"/>
                  </a:cubicBezTo>
                  <a:cubicBezTo>
                    <a:pt x="23486" y="37133"/>
                    <a:pt x="21127" y="39275"/>
                    <a:pt x="19943" y="41476"/>
                  </a:cubicBezTo>
                  <a:lnTo>
                    <a:pt x="19943" y="41476"/>
                  </a:lnTo>
                  <a:cubicBezTo>
                    <a:pt x="18764" y="40354"/>
                    <a:pt x="17047" y="39475"/>
                    <a:pt x="14846" y="39475"/>
                  </a:cubicBezTo>
                  <a:cubicBezTo>
                    <a:pt x="14368" y="39475"/>
                    <a:pt x="13866" y="39516"/>
                    <a:pt x="13343" y="39606"/>
                  </a:cubicBezTo>
                  <a:cubicBezTo>
                    <a:pt x="5738" y="40907"/>
                    <a:pt x="6371" y="51814"/>
                    <a:pt x="6371" y="51814"/>
                  </a:cubicBezTo>
                  <a:cubicBezTo>
                    <a:pt x="6371" y="51814"/>
                    <a:pt x="6343" y="51905"/>
                    <a:pt x="6305" y="52058"/>
                  </a:cubicBezTo>
                  <a:lnTo>
                    <a:pt x="6305" y="52058"/>
                  </a:lnTo>
                  <a:cubicBezTo>
                    <a:pt x="6048" y="52153"/>
                    <a:pt x="5770" y="52271"/>
                    <a:pt x="5471" y="52415"/>
                  </a:cubicBezTo>
                  <a:cubicBezTo>
                    <a:pt x="0" y="55017"/>
                    <a:pt x="67" y="71495"/>
                    <a:pt x="7139" y="72963"/>
                  </a:cubicBezTo>
                  <a:cubicBezTo>
                    <a:pt x="8829" y="73310"/>
                    <a:pt x="10375" y="73450"/>
                    <a:pt x="11741" y="73450"/>
                  </a:cubicBezTo>
                  <a:cubicBezTo>
                    <a:pt x="12411" y="73450"/>
                    <a:pt x="13038" y="73416"/>
                    <a:pt x="13618" y="73357"/>
                  </a:cubicBezTo>
                  <a:lnTo>
                    <a:pt x="13618" y="73357"/>
                  </a:lnTo>
                  <a:cubicBezTo>
                    <a:pt x="14474" y="75361"/>
                    <a:pt x="19455" y="77996"/>
                    <a:pt x="24117" y="77996"/>
                  </a:cubicBezTo>
                  <a:cubicBezTo>
                    <a:pt x="24397" y="77996"/>
                    <a:pt x="24675" y="77986"/>
                    <a:pt x="24951" y="77966"/>
                  </a:cubicBezTo>
                  <a:cubicBezTo>
                    <a:pt x="29767" y="77623"/>
                    <a:pt x="32698" y="76019"/>
                    <a:pt x="34248" y="74347"/>
                  </a:cubicBezTo>
                  <a:lnTo>
                    <a:pt x="34248" y="74347"/>
                  </a:lnTo>
                  <a:cubicBezTo>
                    <a:pt x="35746" y="75346"/>
                    <a:pt x="38121" y="76174"/>
                    <a:pt x="41263" y="76365"/>
                  </a:cubicBezTo>
                  <a:cubicBezTo>
                    <a:pt x="41462" y="76378"/>
                    <a:pt x="41657" y="76385"/>
                    <a:pt x="41848" y="76385"/>
                  </a:cubicBezTo>
                  <a:cubicBezTo>
                    <a:pt x="45382" y="76385"/>
                    <a:pt x="47459" y="74209"/>
                    <a:pt x="48328" y="72050"/>
                  </a:cubicBezTo>
                  <a:lnTo>
                    <a:pt x="48328" y="72050"/>
                  </a:lnTo>
                  <a:cubicBezTo>
                    <a:pt x="50297" y="73119"/>
                    <a:pt x="53246" y="73942"/>
                    <a:pt x="56474" y="73942"/>
                  </a:cubicBezTo>
                  <a:cubicBezTo>
                    <a:pt x="56695" y="73942"/>
                    <a:pt x="56917" y="73938"/>
                    <a:pt x="57141" y="73930"/>
                  </a:cubicBezTo>
                  <a:cubicBezTo>
                    <a:pt x="60408" y="73800"/>
                    <a:pt x="62397" y="72718"/>
                    <a:pt x="63412" y="71427"/>
                  </a:cubicBezTo>
                  <a:lnTo>
                    <a:pt x="63412" y="71427"/>
                  </a:lnTo>
                  <a:cubicBezTo>
                    <a:pt x="64004" y="71909"/>
                    <a:pt x="64787" y="72228"/>
                    <a:pt x="65788" y="72228"/>
                  </a:cubicBezTo>
                  <a:cubicBezTo>
                    <a:pt x="66852" y="72228"/>
                    <a:pt x="68162" y="71868"/>
                    <a:pt x="69750" y="70961"/>
                  </a:cubicBezTo>
                  <a:cubicBezTo>
                    <a:pt x="77155" y="66765"/>
                    <a:pt x="76153" y="60574"/>
                    <a:pt x="73913" y="58806"/>
                  </a:cubicBezTo>
                  <a:lnTo>
                    <a:pt x="73913" y="58806"/>
                  </a:lnTo>
                  <a:cubicBezTo>
                    <a:pt x="76362" y="56720"/>
                    <a:pt x="76557" y="51649"/>
                    <a:pt x="75566" y="48593"/>
                  </a:cubicBezTo>
                  <a:lnTo>
                    <a:pt x="75566" y="48593"/>
                  </a:lnTo>
                  <a:cubicBezTo>
                    <a:pt x="75723" y="48553"/>
                    <a:pt x="75885" y="48504"/>
                    <a:pt x="76054" y="48445"/>
                  </a:cubicBezTo>
                  <a:cubicBezTo>
                    <a:pt x="79412" y="47284"/>
                    <a:pt x="77917" y="40354"/>
                    <a:pt x="76037" y="36473"/>
                  </a:cubicBezTo>
                  <a:lnTo>
                    <a:pt x="76037" y="36473"/>
                  </a:lnTo>
                  <a:cubicBezTo>
                    <a:pt x="76043" y="36472"/>
                    <a:pt x="76049" y="36471"/>
                    <a:pt x="76054" y="36470"/>
                  </a:cubicBezTo>
                  <a:cubicBezTo>
                    <a:pt x="81605" y="35749"/>
                    <a:pt x="81129" y="27178"/>
                    <a:pt x="78854" y="23414"/>
                  </a:cubicBezTo>
                  <a:lnTo>
                    <a:pt x="78854" y="23414"/>
                  </a:lnTo>
                  <a:cubicBezTo>
                    <a:pt x="79981" y="21617"/>
                    <a:pt x="80537" y="18476"/>
                    <a:pt x="78323" y="15088"/>
                  </a:cubicBezTo>
                  <a:cubicBezTo>
                    <a:pt x="77203" y="13384"/>
                    <a:pt x="76231" y="12397"/>
                    <a:pt x="75435" y="11918"/>
                  </a:cubicBezTo>
                  <a:lnTo>
                    <a:pt x="75435" y="11918"/>
                  </a:lnTo>
                  <a:cubicBezTo>
                    <a:pt x="75710" y="10146"/>
                    <a:pt x="75448" y="7991"/>
                    <a:pt x="73920" y="6449"/>
                  </a:cubicBezTo>
                  <a:cubicBezTo>
                    <a:pt x="72690" y="5197"/>
                    <a:pt x="71232" y="4706"/>
                    <a:pt x="69876" y="4706"/>
                  </a:cubicBezTo>
                  <a:cubicBezTo>
                    <a:pt x="69043" y="4706"/>
                    <a:pt x="68248" y="4891"/>
                    <a:pt x="67568" y="5199"/>
                  </a:cubicBezTo>
                  <a:lnTo>
                    <a:pt x="67568" y="5199"/>
                  </a:lnTo>
                  <a:cubicBezTo>
                    <a:pt x="67741" y="3121"/>
                    <a:pt x="67027" y="780"/>
                    <a:pt x="64046" y="177"/>
                  </a:cubicBezTo>
                  <a:cubicBezTo>
                    <a:pt x="63444" y="56"/>
                    <a:pt x="62894" y="1"/>
                    <a:pt x="62393" y="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7294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5"/>
            <p:cNvSpPr/>
            <p:nvPr/>
          </p:nvSpPr>
          <p:spPr>
            <a:xfrm flipH="1">
              <a:off x="5618739" y="1177429"/>
              <a:ext cx="2545060" cy="2476536"/>
            </a:xfrm>
            <a:custGeom>
              <a:avLst/>
              <a:gdLst/>
              <a:ahLst/>
              <a:cxnLst/>
              <a:rect l="l" t="t" r="r" b="b"/>
              <a:pathLst>
                <a:path w="80559" h="78390" extrusionOk="0">
                  <a:moveTo>
                    <a:pt x="66615" y="5771"/>
                  </a:moveTo>
                  <a:lnTo>
                    <a:pt x="66615" y="5771"/>
                  </a:lnTo>
                  <a:cubicBezTo>
                    <a:pt x="66381" y="7473"/>
                    <a:pt x="65614" y="8707"/>
                    <a:pt x="65281" y="8707"/>
                  </a:cubicBezTo>
                  <a:cubicBezTo>
                    <a:pt x="65181" y="8707"/>
                    <a:pt x="65114" y="8607"/>
                    <a:pt x="65047" y="8407"/>
                  </a:cubicBezTo>
                  <a:cubicBezTo>
                    <a:pt x="64780" y="7473"/>
                    <a:pt x="65414" y="6438"/>
                    <a:pt x="66615" y="5771"/>
                  </a:cubicBezTo>
                  <a:close/>
                  <a:moveTo>
                    <a:pt x="57172" y="5587"/>
                  </a:moveTo>
                  <a:cubicBezTo>
                    <a:pt x="58079" y="5587"/>
                    <a:pt x="58542" y="6184"/>
                    <a:pt x="58542" y="7439"/>
                  </a:cubicBezTo>
                  <a:cubicBezTo>
                    <a:pt x="58542" y="8573"/>
                    <a:pt x="58276" y="8907"/>
                    <a:pt x="58142" y="8907"/>
                  </a:cubicBezTo>
                  <a:cubicBezTo>
                    <a:pt x="57942" y="8840"/>
                    <a:pt x="57775" y="8740"/>
                    <a:pt x="57675" y="8540"/>
                  </a:cubicBezTo>
                  <a:cubicBezTo>
                    <a:pt x="57008" y="7739"/>
                    <a:pt x="56674" y="6705"/>
                    <a:pt x="56674" y="5638"/>
                  </a:cubicBezTo>
                  <a:cubicBezTo>
                    <a:pt x="56853" y="5604"/>
                    <a:pt x="57019" y="5587"/>
                    <a:pt x="57172" y="5587"/>
                  </a:cubicBezTo>
                  <a:close/>
                  <a:moveTo>
                    <a:pt x="73535" y="11972"/>
                  </a:moveTo>
                  <a:cubicBezTo>
                    <a:pt x="73563" y="11972"/>
                    <a:pt x="73591" y="11973"/>
                    <a:pt x="73620" y="11976"/>
                  </a:cubicBezTo>
                  <a:cubicBezTo>
                    <a:pt x="73920" y="11976"/>
                    <a:pt x="74254" y="12076"/>
                    <a:pt x="74521" y="12243"/>
                  </a:cubicBezTo>
                  <a:cubicBezTo>
                    <a:pt x="74220" y="13944"/>
                    <a:pt x="73453" y="15078"/>
                    <a:pt x="73019" y="15078"/>
                  </a:cubicBezTo>
                  <a:cubicBezTo>
                    <a:pt x="72853" y="15078"/>
                    <a:pt x="72753" y="14844"/>
                    <a:pt x="72686" y="14678"/>
                  </a:cubicBezTo>
                  <a:cubicBezTo>
                    <a:pt x="72419" y="13810"/>
                    <a:pt x="72452" y="12910"/>
                    <a:pt x="72819" y="12376"/>
                  </a:cubicBezTo>
                  <a:cubicBezTo>
                    <a:pt x="72972" y="12132"/>
                    <a:pt x="73236" y="11972"/>
                    <a:pt x="73535" y="11972"/>
                  </a:cubicBezTo>
                  <a:close/>
                  <a:moveTo>
                    <a:pt x="53305" y="20182"/>
                  </a:moveTo>
                  <a:cubicBezTo>
                    <a:pt x="54173" y="20182"/>
                    <a:pt x="54606" y="21116"/>
                    <a:pt x="54606" y="21983"/>
                  </a:cubicBezTo>
                  <a:cubicBezTo>
                    <a:pt x="54606" y="22950"/>
                    <a:pt x="54106" y="23951"/>
                    <a:pt x="53105" y="23951"/>
                  </a:cubicBezTo>
                  <a:cubicBezTo>
                    <a:pt x="53005" y="23951"/>
                    <a:pt x="52905" y="23951"/>
                    <a:pt x="52772" y="23918"/>
                  </a:cubicBezTo>
                  <a:cubicBezTo>
                    <a:pt x="52071" y="23784"/>
                    <a:pt x="51271" y="23117"/>
                    <a:pt x="50537" y="22050"/>
                  </a:cubicBezTo>
                  <a:cubicBezTo>
                    <a:pt x="50770" y="21716"/>
                    <a:pt x="51070" y="21416"/>
                    <a:pt x="51371" y="21149"/>
                  </a:cubicBezTo>
                  <a:cubicBezTo>
                    <a:pt x="52105" y="20515"/>
                    <a:pt x="52772" y="20182"/>
                    <a:pt x="53305" y="20182"/>
                  </a:cubicBezTo>
                  <a:close/>
                  <a:moveTo>
                    <a:pt x="75054" y="21783"/>
                  </a:moveTo>
                  <a:cubicBezTo>
                    <a:pt x="75555" y="21849"/>
                    <a:pt x="76055" y="21983"/>
                    <a:pt x="76489" y="22216"/>
                  </a:cubicBezTo>
                  <a:cubicBezTo>
                    <a:pt x="77089" y="22550"/>
                    <a:pt x="77556" y="23050"/>
                    <a:pt x="77890" y="23617"/>
                  </a:cubicBezTo>
                  <a:cubicBezTo>
                    <a:pt x="77342" y="24439"/>
                    <a:pt x="76626" y="24982"/>
                    <a:pt x="76118" y="24982"/>
                  </a:cubicBezTo>
                  <a:cubicBezTo>
                    <a:pt x="75946" y="24982"/>
                    <a:pt x="75798" y="24920"/>
                    <a:pt x="75688" y="24785"/>
                  </a:cubicBezTo>
                  <a:cubicBezTo>
                    <a:pt x="74854" y="23784"/>
                    <a:pt x="74320" y="22517"/>
                    <a:pt x="74554" y="22016"/>
                  </a:cubicBezTo>
                  <a:cubicBezTo>
                    <a:pt x="74587" y="21983"/>
                    <a:pt x="74687" y="21783"/>
                    <a:pt x="75054" y="21783"/>
                  </a:cubicBezTo>
                  <a:close/>
                  <a:moveTo>
                    <a:pt x="54773" y="33424"/>
                  </a:moveTo>
                  <a:cubicBezTo>
                    <a:pt x="55107" y="33424"/>
                    <a:pt x="55507" y="33491"/>
                    <a:pt x="55507" y="33891"/>
                  </a:cubicBezTo>
                  <a:cubicBezTo>
                    <a:pt x="55507" y="34392"/>
                    <a:pt x="54873" y="35126"/>
                    <a:pt x="54039" y="35126"/>
                  </a:cubicBezTo>
                  <a:cubicBezTo>
                    <a:pt x="53506" y="35092"/>
                    <a:pt x="53039" y="34859"/>
                    <a:pt x="52738" y="34425"/>
                  </a:cubicBezTo>
                  <a:cubicBezTo>
                    <a:pt x="52638" y="34325"/>
                    <a:pt x="52538" y="34192"/>
                    <a:pt x="52438" y="34058"/>
                  </a:cubicBezTo>
                  <a:cubicBezTo>
                    <a:pt x="53172" y="33691"/>
                    <a:pt x="53973" y="33491"/>
                    <a:pt x="54773" y="33424"/>
                  </a:cubicBezTo>
                  <a:close/>
                  <a:moveTo>
                    <a:pt x="72753" y="34158"/>
                  </a:moveTo>
                  <a:cubicBezTo>
                    <a:pt x="72986" y="34158"/>
                    <a:pt x="73220" y="34225"/>
                    <a:pt x="73420" y="34358"/>
                  </a:cubicBezTo>
                  <a:cubicBezTo>
                    <a:pt x="73887" y="34625"/>
                    <a:pt x="74454" y="35393"/>
                    <a:pt x="75021" y="36527"/>
                  </a:cubicBezTo>
                  <a:cubicBezTo>
                    <a:pt x="74721" y="36560"/>
                    <a:pt x="74454" y="36560"/>
                    <a:pt x="74154" y="36560"/>
                  </a:cubicBezTo>
                  <a:cubicBezTo>
                    <a:pt x="72586" y="36560"/>
                    <a:pt x="72019" y="36026"/>
                    <a:pt x="71852" y="35693"/>
                  </a:cubicBezTo>
                  <a:cubicBezTo>
                    <a:pt x="71452" y="35026"/>
                    <a:pt x="71952" y="34158"/>
                    <a:pt x="72753" y="34158"/>
                  </a:cubicBezTo>
                  <a:close/>
                  <a:moveTo>
                    <a:pt x="48202" y="37160"/>
                  </a:moveTo>
                  <a:cubicBezTo>
                    <a:pt x="50370" y="38862"/>
                    <a:pt x="51371" y="40696"/>
                    <a:pt x="50870" y="42131"/>
                  </a:cubicBezTo>
                  <a:cubicBezTo>
                    <a:pt x="50578" y="42974"/>
                    <a:pt x="49782" y="43533"/>
                    <a:pt x="48911" y="43533"/>
                  </a:cubicBezTo>
                  <a:cubicBezTo>
                    <a:pt x="48886" y="43533"/>
                    <a:pt x="48861" y="43533"/>
                    <a:pt x="48836" y="43532"/>
                  </a:cubicBezTo>
                  <a:cubicBezTo>
                    <a:pt x="48702" y="43532"/>
                    <a:pt x="48569" y="43498"/>
                    <a:pt x="48435" y="43498"/>
                  </a:cubicBezTo>
                  <a:cubicBezTo>
                    <a:pt x="47735" y="43398"/>
                    <a:pt x="47168" y="42898"/>
                    <a:pt x="46934" y="42264"/>
                  </a:cubicBezTo>
                  <a:cubicBezTo>
                    <a:pt x="46434" y="40930"/>
                    <a:pt x="46934" y="38828"/>
                    <a:pt x="48202" y="37160"/>
                  </a:cubicBezTo>
                  <a:close/>
                  <a:moveTo>
                    <a:pt x="31223" y="41230"/>
                  </a:moveTo>
                  <a:cubicBezTo>
                    <a:pt x="31890" y="42764"/>
                    <a:pt x="31790" y="44366"/>
                    <a:pt x="31423" y="44966"/>
                  </a:cubicBezTo>
                  <a:cubicBezTo>
                    <a:pt x="31356" y="45099"/>
                    <a:pt x="31290" y="45166"/>
                    <a:pt x="31190" y="45166"/>
                  </a:cubicBezTo>
                  <a:cubicBezTo>
                    <a:pt x="31090" y="45166"/>
                    <a:pt x="30889" y="45033"/>
                    <a:pt x="30723" y="44666"/>
                  </a:cubicBezTo>
                  <a:cubicBezTo>
                    <a:pt x="30389" y="43965"/>
                    <a:pt x="30556" y="42664"/>
                    <a:pt x="31223" y="41230"/>
                  </a:cubicBezTo>
                  <a:close/>
                  <a:moveTo>
                    <a:pt x="19281" y="42031"/>
                  </a:moveTo>
                  <a:cubicBezTo>
                    <a:pt x="20615" y="43398"/>
                    <a:pt x="21116" y="44999"/>
                    <a:pt x="20816" y="45767"/>
                  </a:cubicBezTo>
                  <a:cubicBezTo>
                    <a:pt x="20700" y="46044"/>
                    <a:pt x="20472" y="46177"/>
                    <a:pt x="20143" y="46177"/>
                  </a:cubicBezTo>
                  <a:cubicBezTo>
                    <a:pt x="19997" y="46177"/>
                    <a:pt x="19832" y="46151"/>
                    <a:pt x="19648" y="46100"/>
                  </a:cubicBezTo>
                  <a:cubicBezTo>
                    <a:pt x="19248" y="46000"/>
                    <a:pt x="18914" y="45700"/>
                    <a:pt x="18781" y="45333"/>
                  </a:cubicBezTo>
                  <a:cubicBezTo>
                    <a:pt x="18447" y="44532"/>
                    <a:pt x="18647" y="43298"/>
                    <a:pt x="19281" y="42031"/>
                  </a:cubicBezTo>
                  <a:close/>
                  <a:moveTo>
                    <a:pt x="72548" y="46462"/>
                  </a:moveTo>
                  <a:cubicBezTo>
                    <a:pt x="72571" y="46462"/>
                    <a:pt x="72595" y="46464"/>
                    <a:pt x="72619" y="46467"/>
                  </a:cubicBezTo>
                  <a:cubicBezTo>
                    <a:pt x="72853" y="46467"/>
                    <a:pt x="73086" y="46534"/>
                    <a:pt x="73320" y="46667"/>
                  </a:cubicBezTo>
                  <a:cubicBezTo>
                    <a:pt x="73820" y="46934"/>
                    <a:pt x="74254" y="47635"/>
                    <a:pt x="74621" y="48602"/>
                  </a:cubicBezTo>
                  <a:cubicBezTo>
                    <a:pt x="74354" y="48669"/>
                    <a:pt x="74054" y="48702"/>
                    <a:pt x="73787" y="48702"/>
                  </a:cubicBezTo>
                  <a:cubicBezTo>
                    <a:pt x="73725" y="48708"/>
                    <a:pt x="73664" y="48711"/>
                    <a:pt x="73603" y="48711"/>
                  </a:cubicBezTo>
                  <a:cubicBezTo>
                    <a:pt x="73005" y="48711"/>
                    <a:pt x="72452" y="48416"/>
                    <a:pt x="72119" y="47901"/>
                  </a:cubicBezTo>
                  <a:cubicBezTo>
                    <a:pt x="71919" y="47568"/>
                    <a:pt x="71885" y="47134"/>
                    <a:pt x="72052" y="46767"/>
                  </a:cubicBezTo>
                  <a:cubicBezTo>
                    <a:pt x="72172" y="46588"/>
                    <a:pt x="72345" y="46462"/>
                    <a:pt x="72548" y="46462"/>
                  </a:cubicBezTo>
                  <a:close/>
                  <a:moveTo>
                    <a:pt x="7192" y="52127"/>
                  </a:moveTo>
                  <a:cubicBezTo>
                    <a:pt x="7820" y="52127"/>
                    <a:pt x="8302" y="52690"/>
                    <a:pt x="8240" y="53339"/>
                  </a:cubicBezTo>
                  <a:cubicBezTo>
                    <a:pt x="8240" y="54339"/>
                    <a:pt x="7539" y="55474"/>
                    <a:pt x="6972" y="55474"/>
                  </a:cubicBezTo>
                  <a:cubicBezTo>
                    <a:pt x="6572" y="55440"/>
                    <a:pt x="6172" y="55240"/>
                    <a:pt x="5938" y="54873"/>
                  </a:cubicBezTo>
                  <a:cubicBezTo>
                    <a:pt x="5438" y="54173"/>
                    <a:pt x="5605" y="52972"/>
                    <a:pt x="5738" y="52405"/>
                  </a:cubicBezTo>
                  <a:lnTo>
                    <a:pt x="5738" y="52405"/>
                  </a:lnTo>
                  <a:lnTo>
                    <a:pt x="5738" y="52438"/>
                  </a:lnTo>
                  <a:cubicBezTo>
                    <a:pt x="6172" y="52271"/>
                    <a:pt x="6605" y="52171"/>
                    <a:pt x="7039" y="52138"/>
                  </a:cubicBezTo>
                  <a:cubicBezTo>
                    <a:pt x="7091" y="52130"/>
                    <a:pt x="7142" y="52127"/>
                    <a:pt x="7192" y="52127"/>
                  </a:cubicBezTo>
                  <a:close/>
                  <a:moveTo>
                    <a:pt x="71885" y="58663"/>
                  </a:moveTo>
                  <a:cubicBezTo>
                    <a:pt x="72041" y="58663"/>
                    <a:pt x="72206" y="58694"/>
                    <a:pt x="72352" y="58743"/>
                  </a:cubicBezTo>
                  <a:cubicBezTo>
                    <a:pt x="72519" y="58809"/>
                    <a:pt x="72719" y="58876"/>
                    <a:pt x="72853" y="58976"/>
                  </a:cubicBezTo>
                  <a:cubicBezTo>
                    <a:pt x="72786" y="59043"/>
                    <a:pt x="72686" y="59109"/>
                    <a:pt x="72586" y="59176"/>
                  </a:cubicBezTo>
                  <a:cubicBezTo>
                    <a:pt x="71585" y="59777"/>
                    <a:pt x="70985" y="59910"/>
                    <a:pt x="70684" y="59910"/>
                  </a:cubicBezTo>
                  <a:cubicBezTo>
                    <a:pt x="70518" y="59910"/>
                    <a:pt x="70384" y="59877"/>
                    <a:pt x="70284" y="59743"/>
                  </a:cubicBezTo>
                  <a:cubicBezTo>
                    <a:pt x="70251" y="59610"/>
                    <a:pt x="70251" y="59443"/>
                    <a:pt x="70351" y="59343"/>
                  </a:cubicBezTo>
                  <a:cubicBezTo>
                    <a:pt x="70632" y="58905"/>
                    <a:pt x="71119" y="58673"/>
                    <a:pt x="71618" y="58673"/>
                  </a:cubicBezTo>
                  <a:cubicBezTo>
                    <a:pt x="71652" y="58673"/>
                    <a:pt x="71685" y="58674"/>
                    <a:pt x="71719" y="58676"/>
                  </a:cubicBezTo>
                  <a:cubicBezTo>
                    <a:pt x="71772" y="58667"/>
                    <a:pt x="71828" y="58663"/>
                    <a:pt x="71885" y="58663"/>
                  </a:cubicBezTo>
                  <a:close/>
                  <a:moveTo>
                    <a:pt x="61978" y="67249"/>
                  </a:moveTo>
                  <a:cubicBezTo>
                    <a:pt x="62078" y="67249"/>
                    <a:pt x="62178" y="67282"/>
                    <a:pt x="62278" y="67349"/>
                  </a:cubicBezTo>
                  <a:cubicBezTo>
                    <a:pt x="62812" y="67649"/>
                    <a:pt x="63179" y="68183"/>
                    <a:pt x="63279" y="68816"/>
                  </a:cubicBezTo>
                  <a:cubicBezTo>
                    <a:pt x="63446" y="69684"/>
                    <a:pt x="63212" y="70584"/>
                    <a:pt x="62679" y="71318"/>
                  </a:cubicBezTo>
                  <a:cubicBezTo>
                    <a:pt x="61578" y="70251"/>
                    <a:pt x="61278" y="68516"/>
                    <a:pt x="61578" y="67682"/>
                  </a:cubicBezTo>
                  <a:cubicBezTo>
                    <a:pt x="61611" y="67482"/>
                    <a:pt x="61745" y="67249"/>
                    <a:pt x="61978" y="67249"/>
                  </a:cubicBezTo>
                  <a:close/>
                  <a:moveTo>
                    <a:pt x="46901" y="68216"/>
                  </a:moveTo>
                  <a:cubicBezTo>
                    <a:pt x="47168" y="68216"/>
                    <a:pt x="47435" y="68349"/>
                    <a:pt x="47568" y="68616"/>
                  </a:cubicBezTo>
                  <a:cubicBezTo>
                    <a:pt x="48035" y="69250"/>
                    <a:pt x="48002" y="70618"/>
                    <a:pt x="47501" y="71952"/>
                  </a:cubicBezTo>
                  <a:cubicBezTo>
                    <a:pt x="46134" y="71151"/>
                    <a:pt x="45333" y="70251"/>
                    <a:pt x="45333" y="69517"/>
                  </a:cubicBezTo>
                  <a:cubicBezTo>
                    <a:pt x="45366" y="69083"/>
                    <a:pt x="45667" y="68716"/>
                    <a:pt x="46267" y="68416"/>
                  </a:cubicBezTo>
                  <a:cubicBezTo>
                    <a:pt x="46467" y="68283"/>
                    <a:pt x="46667" y="68216"/>
                    <a:pt x="46901" y="68216"/>
                  </a:cubicBezTo>
                  <a:close/>
                  <a:moveTo>
                    <a:pt x="16412" y="71552"/>
                  </a:moveTo>
                  <a:cubicBezTo>
                    <a:pt x="17080" y="71552"/>
                    <a:pt x="17313" y="71685"/>
                    <a:pt x="17313" y="71785"/>
                  </a:cubicBezTo>
                  <a:cubicBezTo>
                    <a:pt x="17346" y="72085"/>
                    <a:pt x="15912" y="73019"/>
                    <a:pt x="13043" y="73353"/>
                  </a:cubicBezTo>
                  <a:cubicBezTo>
                    <a:pt x="12943" y="73086"/>
                    <a:pt x="12977" y="72819"/>
                    <a:pt x="13077" y="72586"/>
                  </a:cubicBezTo>
                  <a:cubicBezTo>
                    <a:pt x="13310" y="72186"/>
                    <a:pt x="13944" y="71852"/>
                    <a:pt x="14911" y="71719"/>
                  </a:cubicBezTo>
                  <a:cubicBezTo>
                    <a:pt x="15412" y="71618"/>
                    <a:pt x="15879" y="71552"/>
                    <a:pt x="16412" y="71552"/>
                  </a:cubicBezTo>
                  <a:close/>
                  <a:moveTo>
                    <a:pt x="33991" y="70481"/>
                  </a:moveTo>
                  <a:cubicBezTo>
                    <a:pt x="34268" y="70481"/>
                    <a:pt x="34535" y="70673"/>
                    <a:pt x="34659" y="70951"/>
                  </a:cubicBezTo>
                  <a:cubicBezTo>
                    <a:pt x="34926" y="71618"/>
                    <a:pt x="34692" y="72919"/>
                    <a:pt x="33491" y="74254"/>
                  </a:cubicBezTo>
                  <a:cubicBezTo>
                    <a:pt x="32357" y="73453"/>
                    <a:pt x="31790" y="72552"/>
                    <a:pt x="31923" y="71785"/>
                  </a:cubicBezTo>
                  <a:cubicBezTo>
                    <a:pt x="32024" y="71185"/>
                    <a:pt x="32657" y="70718"/>
                    <a:pt x="33625" y="70518"/>
                  </a:cubicBezTo>
                  <a:cubicBezTo>
                    <a:pt x="33725" y="70484"/>
                    <a:pt x="33825" y="70484"/>
                    <a:pt x="33925" y="70484"/>
                  </a:cubicBezTo>
                  <a:cubicBezTo>
                    <a:pt x="33947" y="70482"/>
                    <a:pt x="33969" y="70481"/>
                    <a:pt x="33991" y="70481"/>
                  </a:cubicBezTo>
                  <a:close/>
                  <a:moveTo>
                    <a:pt x="61662" y="390"/>
                  </a:moveTo>
                  <a:cubicBezTo>
                    <a:pt x="62168" y="390"/>
                    <a:pt x="62708" y="449"/>
                    <a:pt x="63279" y="568"/>
                  </a:cubicBezTo>
                  <a:cubicBezTo>
                    <a:pt x="66415" y="1201"/>
                    <a:pt x="66782" y="3737"/>
                    <a:pt x="66648" y="5271"/>
                  </a:cubicBezTo>
                  <a:cubicBezTo>
                    <a:pt x="65114" y="6005"/>
                    <a:pt x="64280" y="7339"/>
                    <a:pt x="64647" y="8507"/>
                  </a:cubicBezTo>
                  <a:cubicBezTo>
                    <a:pt x="64814" y="9007"/>
                    <a:pt x="65047" y="9107"/>
                    <a:pt x="65247" y="9107"/>
                  </a:cubicBezTo>
                  <a:cubicBezTo>
                    <a:pt x="66014" y="9107"/>
                    <a:pt x="66882" y="7406"/>
                    <a:pt x="67049" y="5538"/>
                  </a:cubicBezTo>
                  <a:cubicBezTo>
                    <a:pt x="67659" y="5294"/>
                    <a:pt x="68325" y="5133"/>
                    <a:pt x="68996" y="5133"/>
                  </a:cubicBezTo>
                  <a:cubicBezTo>
                    <a:pt x="69058" y="5133"/>
                    <a:pt x="69121" y="5135"/>
                    <a:pt x="69183" y="5138"/>
                  </a:cubicBezTo>
                  <a:cubicBezTo>
                    <a:pt x="70651" y="5138"/>
                    <a:pt x="72052" y="5738"/>
                    <a:pt x="73053" y="6805"/>
                  </a:cubicBezTo>
                  <a:cubicBezTo>
                    <a:pt x="74687" y="8440"/>
                    <a:pt x="74687" y="10675"/>
                    <a:pt x="74554" y="11809"/>
                  </a:cubicBezTo>
                  <a:cubicBezTo>
                    <a:pt x="74214" y="11639"/>
                    <a:pt x="73890" y="11556"/>
                    <a:pt x="73596" y="11556"/>
                  </a:cubicBezTo>
                  <a:cubicBezTo>
                    <a:pt x="73137" y="11556"/>
                    <a:pt x="72750" y="11757"/>
                    <a:pt x="72486" y="12143"/>
                  </a:cubicBezTo>
                  <a:cubicBezTo>
                    <a:pt x="72019" y="12776"/>
                    <a:pt x="71952" y="13810"/>
                    <a:pt x="72286" y="14811"/>
                  </a:cubicBezTo>
                  <a:cubicBezTo>
                    <a:pt x="72486" y="15378"/>
                    <a:pt x="72786" y="15512"/>
                    <a:pt x="73019" y="15512"/>
                  </a:cubicBezTo>
                  <a:cubicBezTo>
                    <a:pt x="73753" y="15512"/>
                    <a:pt x="74554" y="14177"/>
                    <a:pt x="74887" y="12476"/>
                  </a:cubicBezTo>
                  <a:cubicBezTo>
                    <a:pt x="75888" y="13310"/>
                    <a:pt x="76755" y="14311"/>
                    <a:pt x="77456" y="15412"/>
                  </a:cubicBezTo>
                  <a:cubicBezTo>
                    <a:pt x="79457" y="18480"/>
                    <a:pt x="79124" y="21416"/>
                    <a:pt x="78123" y="23217"/>
                  </a:cubicBezTo>
                  <a:cubicBezTo>
                    <a:pt x="77790" y="22650"/>
                    <a:pt x="77256" y="22183"/>
                    <a:pt x="76655" y="21849"/>
                  </a:cubicBezTo>
                  <a:cubicBezTo>
                    <a:pt x="76155" y="21583"/>
                    <a:pt x="75588" y="21416"/>
                    <a:pt x="75021" y="21382"/>
                  </a:cubicBezTo>
                  <a:cubicBezTo>
                    <a:pt x="74993" y="21380"/>
                    <a:pt x="74965" y="21378"/>
                    <a:pt x="74937" y="21378"/>
                  </a:cubicBezTo>
                  <a:cubicBezTo>
                    <a:pt x="74633" y="21378"/>
                    <a:pt x="74340" y="21544"/>
                    <a:pt x="74187" y="21849"/>
                  </a:cubicBezTo>
                  <a:cubicBezTo>
                    <a:pt x="73853" y="22583"/>
                    <a:pt x="74521" y="24051"/>
                    <a:pt x="75354" y="25052"/>
                  </a:cubicBezTo>
                  <a:cubicBezTo>
                    <a:pt x="75534" y="25261"/>
                    <a:pt x="75795" y="25390"/>
                    <a:pt x="76039" y="25390"/>
                  </a:cubicBezTo>
                  <a:cubicBezTo>
                    <a:pt x="76067" y="25390"/>
                    <a:pt x="76094" y="25389"/>
                    <a:pt x="76122" y="25385"/>
                  </a:cubicBezTo>
                  <a:cubicBezTo>
                    <a:pt x="76789" y="25385"/>
                    <a:pt x="77523" y="24885"/>
                    <a:pt x="78123" y="24018"/>
                  </a:cubicBezTo>
                  <a:cubicBezTo>
                    <a:pt x="79524" y="26620"/>
                    <a:pt x="80125" y="31056"/>
                    <a:pt x="78757" y="33891"/>
                  </a:cubicBezTo>
                  <a:cubicBezTo>
                    <a:pt x="78190" y="35259"/>
                    <a:pt x="76922" y="36226"/>
                    <a:pt x="75455" y="36460"/>
                  </a:cubicBezTo>
                  <a:cubicBezTo>
                    <a:pt x="74821" y="35192"/>
                    <a:pt x="74187" y="34325"/>
                    <a:pt x="73653" y="33992"/>
                  </a:cubicBezTo>
                  <a:cubicBezTo>
                    <a:pt x="73387" y="33822"/>
                    <a:pt x="73089" y="33740"/>
                    <a:pt x="72796" y="33740"/>
                  </a:cubicBezTo>
                  <a:cubicBezTo>
                    <a:pt x="72283" y="33740"/>
                    <a:pt x="71782" y="33991"/>
                    <a:pt x="71485" y="34459"/>
                  </a:cubicBezTo>
                  <a:cubicBezTo>
                    <a:pt x="71218" y="34926"/>
                    <a:pt x="71218" y="35459"/>
                    <a:pt x="71485" y="35926"/>
                  </a:cubicBezTo>
                  <a:cubicBezTo>
                    <a:pt x="71719" y="36327"/>
                    <a:pt x="72386" y="36994"/>
                    <a:pt x="74154" y="36994"/>
                  </a:cubicBezTo>
                  <a:cubicBezTo>
                    <a:pt x="74521" y="36994"/>
                    <a:pt x="74887" y="36960"/>
                    <a:pt x="75221" y="36927"/>
                  </a:cubicBezTo>
                  <a:cubicBezTo>
                    <a:pt x="76722" y="40029"/>
                    <a:pt x="77756" y="44566"/>
                    <a:pt x="76789" y="46967"/>
                  </a:cubicBezTo>
                  <a:cubicBezTo>
                    <a:pt x="76522" y="47668"/>
                    <a:pt x="75988" y="48202"/>
                    <a:pt x="75288" y="48435"/>
                  </a:cubicBezTo>
                  <a:lnTo>
                    <a:pt x="75021" y="48535"/>
                  </a:lnTo>
                  <a:cubicBezTo>
                    <a:pt x="74621" y="47434"/>
                    <a:pt x="74120" y="46667"/>
                    <a:pt x="73520" y="46334"/>
                  </a:cubicBezTo>
                  <a:cubicBezTo>
                    <a:pt x="73200" y="46153"/>
                    <a:pt x="72891" y="46065"/>
                    <a:pt x="72616" y="46065"/>
                  </a:cubicBezTo>
                  <a:cubicBezTo>
                    <a:pt x="72232" y="46065"/>
                    <a:pt x="71913" y="46237"/>
                    <a:pt x="71719" y="46567"/>
                  </a:cubicBezTo>
                  <a:cubicBezTo>
                    <a:pt x="71485" y="47068"/>
                    <a:pt x="71485" y="47668"/>
                    <a:pt x="71785" y="48135"/>
                  </a:cubicBezTo>
                  <a:cubicBezTo>
                    <a:pt x="72165" y="48793"/>
                    <a:pt x="72890" y="49144"/>
                    <a:pt x="73815" y="49144"/>
                  </a:cubicBezTo>
                  <a:cubicBezTo>
                    <a:pt x="74109" y="49144"/>
                    <a:pt x="74424" y="49108"/>
                    <a:pt x="74754" y="49036"/>
                  </a:cubicBezTo>
                  <a:lnTo>
                    <a:pt x="74754" y="49036"/>
                  </a:lnTo>
                  <a:cubicBezTo>
                    <a:pt x="75688" y="52171"/>
                    <a:pt x="75288" y="56808"/>
                    <a:pt x="73220" y="58743"/>
                  </a:cubicBezTo>
                  <a:cubicBezTo>
                    <a:pt x="72986" y="58576"/>
                    <a:pt x="72753" y="58442"/>
                    <a:pt x="72486" y="58376"/>
                  </a:cubicBezTo>
                  <a:cubicBezTo>
                    <a:pt x="72252" y="58309"/>
                    <a:pt x="71985" y="58276"/>
                    <a:pt x="71719" y="58276"/>
                  </a:cubicBezTo>
                  <a:cubicBezTo>
                    <a:pt x="71688" y="58274"/>
                    <a:pt x="71657" y="58273"/>
                    <a:pt x="71627" y="58273"/>
                  </a:cubicBezTo>
                  <a:cubicBezTo>
                    <a:pt x="70991" y="58273"/>
                    <a:pt x="70367" y="58602"/>
                    <a:pt x="70017" y="59143"/>
                  </a:cubicBezTo>
                  <a:cubicBezTo>
                    <a:pt x="69851" y="59410"/>
                    <a:pt x="69817" y="59710"/>
                    <a:pt x="69951" y="59977"/>
                  </a:cubicBezTo>
                  <a:cubicBezTo>
                    <a:pt x="70101" y="60217"/>
                    <a:pt x="70358" y="60349"/>
                    <a:pt x="70603" y="60349"/>
                  </a:cubicBezTo>
                  <a:cubicBezTo>
                    <a:pt x="70630" y="60349"/>
                    <a:pt x="70658" y="60347"/>
                    <a:pt x="70684" y="60344"/>
                  </a:cubicBezTo>
                  <a:cubicBezTo>
                    <a:pt x="71452" y="60244"/>
                    <a:pt x="72186" y="59977"/>
                    <a:pt x="72819" y="59543"/>
                  </a:cubicBezTo>
                  <a:cubicBezTo>
                    <a:pt x="72953" y="59476"/>
                    <a:pt x="73086" y="59376"/>
                    <a:pt x="73220" y="59276"/>
                  </a:cubicBezTo>
                  <a:cubicBezTo>
                    <a:pt x="74220" y="60144"/>
                    <a:pt x="74754" y="61811"/>
                    <a:pt x="74654" y="63479"/>
                  </a:cubicBezTo>
                  <a:cubicBezTo>
                    <a:pt x="74521" y="65147"/>
                    <a:pt x="73620" y="68316"/>
                    <a:pt x="68950" y="70985"/>
                  </a:cubicBezTo>
                  <a:cubicBezTo>
                    <a:pt x="67510" y="71802"/>
                    <a:pt x="66206" y="72211"/>
                    <a:pt x="65092" y="72211"/>
                  </a:cubicBezTo>
                  <a:cubicBezTo>
                    <a:pt x="64296" y="72211"/>
                    <a:pt x="63596" y="72002"/>
                    <a:pt x="63012" y="71585"/>
                  </a:cubicBezTo>
                  <a:cubicBezTo>
                    <a:pt x="63613" y="70751"/>
                    <a:pt x="63880" y="69717"/>
                    <a:pt x="63713" y="68716"/>
                  </a:cubicBezTo>
                  <a:cubicBezTo>
                    <a:pt x="63579" y="67983"/>
                    <a:pt x="63112" y="67349"/>
                    <a:pt x="62479" y="66982"/>
                  </a:cubicBezTo>
                  <a:cubicBezTo>
                    <a:pt x="62304" y="66879"/>
                    <a:pt x="62136" y="66830"/>
                    <a:pt x="61979" y="66830"/>
                  </a:cubicBezTo>
                  <a:cubicBezTo>
                    <a:pt x="61629" y="66830"/>
                    <a:pt x="61339" y="67077"/>
                    <a:pt x="61178" y="67516"/>
                  </a:cubicBezTo>
                  <a:cubicBezTo>
                    <a:pt x="60811" y="68483"/>
                    <a:pt x="61078" y="70418"/>
                    <a:pt x="62412" y="71652"/>
                  </a:cubicBezTo>
                  <a:cubicBezTo>
                    <a:pt x="61244" y="73019"/>
                    <a:pt x="59110" y="73820"/>
                    <a:pt x="56408" y="73887"/>
                  </a:cubicBezTo>
                  <a:lnTo>
                    <a:pt x="55774" y="73887"/>
                  </a:lnTo>
                  <a:cubicBezTo>
                    <a:pt x="55702" y="73888"/>
                    <a:pt x="55630" y="73888"/>
                    <a:pt x="55558" y="73888"/>
                  </a:cubicBezTo>
                  <a:cubicBezTo>
                    <a:pt x="52896" y="73888"/>
                    <a:pt x="50272" y="73288"/>
                    <a:pt x="47868" y="72119"/>
                  </a:cubicBezTo>
                  <a:cubicBezTo>
                    <a:pt x="48435" y="70651"/>
                    <a:pt x="48469" y="69150"/>
                    <a:pt x="47935" y="68349"/>
                  </a:cubicBezTo>
                  <a:cubicBezTo>
                    <a:pt x="47668" y="67980"/>
                    <a:pt x="47312" y="67787"/>
                    <a:pt x="46899" y="67787"/>
                  </a:cubicBezTo>
                  <a:cubicBezTo>
                    <a:pt x="46642" y="67787"/>
                    <a:pt x="46362" y="67862"/>
                    <a:pt x="46067" y="68016"/>
                  </a:cubicBezTo>
                  <a:cubicBezTo>
                    <a:pt x="45133" y="68483"/>
                    <a:pt x="44933" y="69083"/>
                    <a:pt x="44933" y="69517"/>
                  </a:cubicBezTo>
                  <a:cubicBezTo>
                    <a:pt x="44899" y="70418"/>
                    <a:pt x="45800" y="71418"/>
                    <a:pt x="47368" y="72319"/>
                  </a:cubicBezTo>
                  <a:cubicBezTo>
                    <a:pt x="46322" y="74770"/>
                    <a:pt x="43931" y="76357"/>
                    <a:pt x="41261" y="76357"/>
                  </a:cubicBezTo>
                  <a:cubicBezTo>
                    <a:pt x="41206" y="76357"/>
                    <a:pt x="41152" y="76357"/>
                    <a:pt x="41097" y="76355"/>
                  </a:cubicBezTo>
                  <a:lnTo>
                    <a:pt x="40563" y="76355"/>
                  </a:lnTo>
                  <a:cubicBezTo>
                    <a:pt x="37861" y="76188"/>
                    <a:pt x="35526" y="75521"/>
                    <a:pt x="33858" y="74487"/>
                  </a:cubicBezTo>
                  <a:cubicBezTo>
                    <a:pt x="35126" y="73019"/>
                    <a:pt x="35359" y="71585"/>
                    <a:pt x="35026" y="70785"/>
                  </a:cubicBezTo>
                  <a:cubicBezTo>
                    <a:pt x="34815" y="70337"/>
                    <a:pt x="34375" y="70055"/>
                    <a:pt x="33904" y="70055"/>
                  </a:cubicBezTo>
                  <a:cubicBezTo>
                    <a:pt x="33779" y="70055"/>
                    <a:pt x="33651" y="70075"/>
                    <a:pt x="33525" y="70117"/>
                  </a:cubicBezTo>
                  <a:cubicBezTo>
                    <a:pt x="32357" y="70351"/>
                    <a:pt x="31657" y="70918"/>
                    <a:pt x="31490" y="71719"/>
                  </a:cubicBezTo>
                  <a:cubicBezTo>
                    <a:pt x="31323" y="72619"/>
                    <a:pt x="31957" y="73687"/>
                    <a:pt x="33191" y="74587"/>
                  </a:cubicBezTo>
                  <a:cubicBezTo>
                    <a:pt x="32024" y="75755"/>
                    <a:pt x="29422" y="77556"/>
                    <a:pt x="24218" y="77956"/>
                  </a:cubicBezTo>
                  <a:lnTo>
                    <a:pt x="23384" y="77956"/>
                  </a:lnTo>
                  <a:cubicBezTo>
                    <a:pt x="19181" y="77956"/>
                    <a:pt x="14378" y="75688"/>
                    <a:pt x="13210" y="73753"/>
                  </a:cubicBezTo>
                  <a:cubicBezTo>
                    <a:pt x="15779" y="73420"/>
                    <a:pt x="17780" y="72552"/>
                    <a:pt x="17713" y="71752"/>
                  </a:cubicBezTo>
                  <a:cubicBezTo>
                    <a:pt x="17713" y="71452"/>
                    <a:pt x="17446" y="71118"/>
                    <a:pt x="16379" y="71118"/>
                  </a:cubicBezTo>
                  <a:cubicBezTo>
                    <a:pt x="15845" y="71151"/>
                    <a:pt x="15312" y="71185"/>
                    <a:pt x="14811" y="71285"/>
                  </a:cubicBezTo>
                  <a:cubicBezTo>
                    <a:pt x="13677" y="71485"/>
                    <a:pt x="12977" y="71852"/>
                    <a:pt x="12676" y="72386"/>
                  </a:cubicBezTo>
                  <a:cubicBezTo>
                    <a:pt x="12543" y="72686"/>
                    <a:pt x="12510" y="73053"/>
                    <a:pt x="12610" y="73386"/>
                  </a:cubicBezTo>
                  <a:cubicBezTo>
                    <a:pt x="12100" y="73419"/>
                    <a:pt x="11591" y="73436"/>
                    <a:pt x="11083" y="73436"/>
                  </a:cubicBezTo>
                  <a:cubicBezTo>
                    <a:pt x="9527" y="73436"/>
                    <a:pt x="7981" y="73280"/>
                    <a:pt x="6472" y="72953"/>
                  </a:cubicBezTo>
                  <a:cubicBezTo>
                    <a:pt x="3737" y="72419"/>
                    <a:pt x="1769" y="69350"/>
                    <a:pt x="1202" y="64780"/>
                  </a:cubicBezTo>
                  <a:cubicBezTo>
                    <a:pt x="601" y="60010"/>
                    <a:pt x="1802" y="54239"/>
                    <a:pt x="4837" y="52805"/>
                  </a:cubicBezTo>
                  <a:lnTo>
                    <a:pt x="5271" y="52605"/>
                  </a:lnTo>
                  <a:lnTo>
                    <a:pt x="5271" y="52605"/>
                  </a:lnTo>
                  <a:cubicBezTo>
                    <a:pt x="5171" y="53305"/>
                    <a:pt x="5071" y="54373"/>
                    <a:pt x="5571" y="55140"/>
                  </a:cubicBezTo>
                  <a:cubicBezTo>
                    <a:pt x="5872" y="55574"/>
                    <a:pt x="6372" y="55840"/>
                    <a:pt x="6906" y="55907"/>
                  </a:cubicBezTo>
                  <a:lnTo>
                    <a:pt x="7006" y="55907"/>
                  </a:lnTo>
                  <a:cubicBezTo>
                    <a:pt x="7873" y="55874"/>
                    <a:pt x="8640" y="54473"/>
                    <a:pt x="8640" y="53339"/>
                  </a:cubicBezTo>
                  <a:cubicBezTo>
                    <a:pt x="8734" y="52460"/>
                    <a:pt x="8061" y="51729"/>
                    <a:pt x="7203" y="51729"/>
                  </a:cubicBezTo>
                  <a:cubicBezTo>
                    <a:pt x="7149" y="51729"/>
                    <a:pt x="7094" y="51732"/>
                    <a:pt x="7039" y="51738"/>
                  </a:cubicBezTo>
                  <a:cubicBezTo>
                    <a:pt x="6639" y="51738"/>
                    <a:pt x="6205" y="51804"/>
                    <a:pt x="5805" y="51938"/>
                  </a:cubicBezTo>
                  <a:cubicBezTo>
                    <a:pt x="5771" y="51004"/>
                    <a:pt x="5671" y="41163"/>
                    <a:pt x="12643" y="39962"/>
                  </a:cubicBezTo>
                  <a:cubicBezTo>
                    <a:pt x="13143" y="39896"/>
                    <a:pt x="13644" y="39829"/>
                    <a:pt x="14111" y="39829"/>
                  </a:cubicBezTo>
                  <a:cubicBezTo>
                    <a:pt x="15912" y="39829"/>
                    <a:pt x="17647" y="40496"/>
                    <a:pt x="18948" y="41697"/>
                  </a:cubicBezTo>
                  <a:cubicBezTo>
                    <a:pt x="18214" y="43131"/>
                    <a:pt x="17980" y="44532"/>
                    <a:pt x="18380" y="45466"/>
                  </a:cubicBezTo>
                  <a:cubicBezTo>
                    <a:pt x="18581" y="45967"/>
                    <a:pt x="19014" y="46334"/>
                    <a:pt x="19515" y="46500"/>
                  </a:cubicBezTo>
                  <a:cubicBezTo>
                    <a:pt x="19729" y="46560"/>
                    <a:pt x="19928" y="46590"/>
                    <a:pt x="20109" y="46590"/>
                  </a:cubicBezTo>
                  <a:cubicBezTo>
                    <a:pt x="20633" y="46590"/>
                    <a:pt x="21009" y="46346"/>
                    <a:pt x="21182" y="45900"/>
                  </a:cubicBezTo>
                  <a:cubicBezTo>
                    <a:pt x="21549" y="44966"/>
                    <a:pt x="21016" y="43131"/>
                    <a:pt x="19515" y="41597"/>
                  </a:cubicBezTo>
                  <a:cubicBezTo>
                    <a:pt x="20582" y="39696"/>
                    <a:pt x="22784" y="37527"/>
                    <a:pt x="25586" y="37527"/>
                  </a:cubicBezTo>
                  <a:cubicBezTo>
                    <a:pt x="26186" y="37527"/>
                    <a:pt x="26786" y="37627"/>
                    <a:pt x="27354" y="37828"/>
                  </a:cubicBezTo>
                  <a:cubicBezTo>
                    <a:pt x="28888" y="38295"/>
                    <a:pt x="30189" y="39329"/>
                    <a:pt x="30989" y="40730"/>
                  </a:cubicBezTo>
                  <a:cubicBezTo>
                    <a:pt x="30156" y="42431"/>
                    <a:pt x="29922" y="43965"/>
                    <a:pt x="30356" y="44833"/>
                  </a:cubicBezTo>
                  <a:cubicBezTo>
                    <a:pt x="30589" y="45333"/>
                    <a:pt x="30889" y="45566"/>
                    <a:pt x="31190" y="45566"/>
                  </a:cubicBezTo>
                  <a:cubicBezTo>
                    <a:pt x="31456" y="45566"/>
                    <a:pt x="31690" y="45400"/>
                    <a:pt x="31790" y="45166"/>
                  </a:cubicBezTo>
                  <a:cubicBezTo>
                    <a:pt x="32290" y="44332"/>
                    <a:pt x="32290" y="42398"/>
                    <a:pt x="31456" y="40730"/>
                  </a:cubicBezTo>
                  <a:cubicBezTo>
                    <a:pt x="33124" y="37427"/>
                    <a:pt x="36660" y="34125"/>
                    <a:pt x="40863" y="34125"/>
                  </a:cubicBezTo>
                  <a:cubicBezTo>
                    <a:pt x="42264" y="34125"/>
                    <a:pt x="43632" y="34492"/>
                    <a:pt x="44899" y="35126"/>
                  </a:cubicBezTo>
                  <a:cubicBezTo>
                    <a:pt x="45933" y="35626"/>
                    <a:pt x="46934" y="36226"/>
                    <a:pt x="47868" y="36894"/>
                  </a:cubicBezTo>
                  <a:cubicBezTo>
                    <a:pt x="46501" y="38695"/>
                    <a:pt x="46000" y="40896"/>
                    <a:pt x="46567" y="42398"/>
                  </a:cubicBezTo>
                  <a:cubicBezTo>
                    <a:pt x="46867" y="43198"/>
                    <a:pt x="47535" y="43765"/>
                    <a:pt x="48369" y="43865"/>
                  </a:cubicBezTo>
                  <a:cubicBezTo>
                    <a:pt x="48535" y="43899"/>
                    <a:pt x="48702" y="43932"/>
                    <a:pt x="48869" y="43932"/>
                  </a:cubicBezTo>
                  <a:cubicBezTo>
                    <a:pt x="48894" y="43933"/>
                    <a:pt x="48919" y="43933"/>
                    <a:pt x="48944" y="43933"/>
                  </a:cubicBezTo>
                  <a:cubicBezTo>
                    <a:pt x="50014" y="43933"/>
                    <a:pt x="50945" y="43242"/>
                    <a:pt x="51304" y="42264"/>
                  </a:cubicBezTo>
                  <a:cubicBezTo>
                    <a:pt x="51838" y="40630"/>
                    <a:pt x="50770" y="38628"/>
                    <a:pt x="48469" y="36827"/>
                  </a:cubicBezTo>
                  <a:cubicBezTo>
                    <a:pt x="49169" y="35960"/>
                    <a:pt x="50036" y="35259"/>
                    <a:pt x="51004" y="34759"/>
                  </a:cubicBezTo>
                  <a:cubicBezTo>
                    <a:pt x="51371" y="34559"/>
                    <a:pt x="51738" y="34358"/>
                    <a:pt x="52071" y="34225"/>
                  </a:cubicBezTo>
                  <a:cubicBezTo>
                    <a:pt x="52171" y="34392"/>
                    <a:pt x="52305" y="34525"/>
                    <a:pt x="52438" y="34692"/>
                  </a:cubicBezTo>
                  <a:cubicBezTo>
                    <a:pt x="52805" y="35192"/>
                    <a:pt x="53405" y="35526"/>
                    <a:pt x="54039" y="35526"/>
                  </a:cubicBezTo>
                  <a:cubicBezTo>
                    <a:pt x="55073" y="35526"/>
                    <a:pt x="55941" y="34625"/>
                    <a:pt x="55941" y="33858"/>
                  </a:cubicBezTo>
                  <a:cubicBezTo>
                    <a:pt x="55941" y="33658"/>
                    <a:pt x="55874" y="32991"/>
                    <a:pt x="54773" y="32991"/>
                  </a:cubicBezTo>
                  <a:cubicBezTo>
                    <a:pt x="53872" y="33058"/>
                    <a:pt x="53005" y="33291"/>
                    <a:pt x="52205" y="33691"/>
                  </a:cubicBezTo>
                  <a:cubicBezTo>
                    <a:pt x="50337" y="31023"/>
                    <a:pt x="48302" y="25786"/>
                    <a:pt x="50303" y="22450"/>
                  </a:cubicBezTo>
                  <a:lnTo>
                    <a:pt x="50303" y="22450"/>
                  </a:lnTo>
                  <a:cubicBezTo>
                    <a:pt x="51070" y="23484"/>
                    <a:pt x="51904" y="24184"/>
                    <a:pt x="52705" y="24318"/>
                  </a:cubicBezTo>
                  <a:cubicBezTo>
                    <a:pt x="52838" y="24351"/>
                    <a:pt x="52972" y="24385"/>
                    <a:pt x="53105" y="24385"/>
                  </a:cubicBezTo>
                  <a:cubicBezTo>
                    <a:pt x="54373" y="24385"/>
                    <a:pt x="55007" y="23184"/>
                    <a:pt x="55007" y="21983"/>
                  </a:cubicBezTo>
                  <a:cubicBezTo>
                    <a:pt x="55007" y="20915"/>
                    <a:pt x="54473" y="19781"/>
                    <a:pt x="53305" y="19781"/>
                  </a:cubicBezTo>
                  <a:cubicBezTo>
                    <a:pt x="52638" y="19781"/>
                    <a:pt x="51904" y="20148"/>
                    <a:pt x="51104" y="20849"/>
                  </a:cubicBezTo>
                  <a:cubicBezTo>
                    <a:pt x="50804" y="21082"/>
                    <a:pt x="50537" y="21382"/>
                    <a:pt x="50303" y="21683"/>
                  </a:cubicBezTo>
                  <a:cubicBezTo>
                    <a:pt x="48302" y="18480"/>
                    <a:pt x="47234" y="12743"/>
                    <a:pt x="50303" y="9841"/>
                  </a:cubicBezTo>
                  <a:cubicBezTo>
                    <a:pt x="52505" y="7706"/>
                    <a:pt x="54706" y="6205"/>
                    <a:pt x="56241" y="5738"/>
                  </a:cubicBezTo>
                  <a:cubicBezTo>
                    <a:pt x="56274" y="6839"/>
                    <a:pt x="56641" y="7940"/>
                    <a:pt x="57342" y="8807"/>
                  </a:cubicBezTo>
                  <a:cubicBezTo>
                    <a:pt x="57542" y="9074"/>
                    <a:pt x="57809" y="9240"/>
                    <a:pt x="58142" y="9274"/>
                  </a:cubicBezTo>
                  <a:cubicBezTo>
                    <a:pt x="58676" y="9274"/>
                    <a:pt x="58943" y="8640"/>
                    <a:pt x="58943" y="7406"/>
                  </a:cubicBezTo>
                  <a:cubicBezTo>
                    <a:pt x="58943" y="5538"/>
                    <a:pt x="57975" y="5171"/>
                    <a:pt x="57175" y="5171"/>
                  </a:cubicBezTo>
                  <a:cubicBezTo>
                    <a:pt x="57041" y="5171"/>
                    <a:pt x="56875" y="5171"/>
                    <a:pt x="56708" y="5204"/>
                  </a:cubicBezTo>
                  <a:cubicBezTo>
                    <a:pt x="56841" y="4370"/>
                    <a:pt x="57075" y="3603"/>
                    <a:pt x="57442" y="2869"/>
                  </a:cubicBezTo>
                  <a:cubicBezTo>
                    <a:pt x="58312" y="1233"/>
                    <a:pt x="59747" y="390"/>
                    <a:pt x="61662" y="390"/>
                  </a:cubicBezTo>
                  <a:close/>
                  <a:moveTo>
                    <a:pt x="61678" y="1"/>
                  </a:moveTo>
                  <a:cubicBezTo>
                    <a:pt x="56908" y="1"/>
                    <a:pt x="56341" y="4871"/>
                    <a:pt x="56308" y="5304"/>
                  </a:cubicBezTo>
                  <a:cubicBezTo>
                    <a:pt x="54673" y="5738"/>
                    <a:pt x="52405" y="7272"/>
                    <a:pt x="50003" y="9541"/>
                  </a:cubicBezTo>
                  <a:cubicBezTo>
                    <a:pt x="46734" y="12676"/>
                    <a:pt x="47902" y="18781"/>
                    <a:pt x="50036" y="22050"/>
                  </a:cubicBezTo>
                  <a:cubicBezTo>
                    <a:pt x="47801" y="25552"/>
                    <a:pt x="49803" y="30923"/>
                    <a:pt x="51804" y="33891"/>
                  </a:cubicBezTo>
                  <a:cubicBezTo>
                    <a:pt x="51504" y="34025"/>
                    <a:pt x="51171" y="34192"/>
                    <a:pt x="50804" y="34392"/>
                  </a:cubicBezTo>
                  <a:cubicBezTo>
                    <a:pt x="49770" y="34926"/>
                    <a:pt x="48869" y="35693"/>
                    <a:pt x="48135" y="36593"/>
                  </a:cubicBezTo>
                  <a:cubicBezTo>
                    <a:pt x="47168" y="35893"/>
                    <a:pt x="46134" y="35292"/>
                    <a:pt x="45066" y="34759"/>
                  </a:cubicBezTo>
                  <a:cubicBezTo>
                    <a:pt x="43765" y="34092"/>
                    <a:pt x="42331" y="33758"/>
                    <a:pt x="40863" y="33725"/>
                  </a:cubicBezTo>
                  <a:cubicBezTo>
                    <a:pt x="36593" y="33725"/>
                    <a:pt x="32991" y="36994"/>
                    <a:pt x="31190" y="40329"/>
                  </a:cubicBezTo>
                  <a:cubicBezTo>
                    <a:pt x="30356" y="38928"/>
                    <a:pt x="29021" y="37928"/>
                    <a:pt x="27487" y="37461"/>
                  </a:cubicBezTo>
                  <a:cubicBezTo>
                    <a:pt x="26853" y="37227"/>
                    <a:pt x="26219" y="37127"/>
                    <a:pt x="25586" y="37127"/>
                  </a:cubicBezTo>
                  <a:cubicBezTo>
                    <a:pt x="22650" y="37127"/>
                    <a:pt x="20349" y="39362"/>
                    <a:pt x="19181" y="41330"/>
                  </a:cubicBezTo>
                  <a:cubicBezTo>
                    <a:pt x="17780" y="40096"/>
                    <a:pt x="15979" y="39429"/>
                    <a:pt x="14111" y="39429"/>
                  </a:cubicBezTo>
                  <a:cubicBezTo>
                    <a:pt x="13610" y="39429"/>
                    <a:pt x="13110" y="39495"/>
                    <a:pt x="12610" y="39562"/>
                  </a:cubicBezTo>
                  <a:cubicBezTo>
                    <a:pt x="5138" y="40863"/>
                    <a:pt x="5371" y="51304"/>
                    <a:pt x="5405" y="52004"/>
                  </a:cubicBezTo>
                  <a:lnTo>
                    <a:pt x="5371" y="52104"/>
                  </a:lnTo>
                  <a:cubicBezTo>
                    <a:pt x="5171" y="52205"/>
                    <a:pt x="4904" y="52305"/>
                    <a:pt x="4637" y="52438"/>
                  </a:cubicBezTo>
                  <a:cubicBezTo>
                    <a:pt x="2202" y="53606"/>
                    <a:pt x="1" y="58376"/>
                    <a:pt x="801" y="64847"/>
                  </a:cubicBezTo>
                  <a:cubicBezTo>
                    <a:pt x="1368" y="69584"/>
                    <a:pt x="3470" y="72786"/>
                    <a:pt x="6372" y="73386"/>
                  </a:cubicBezTo>
                  <a:cubicBezTo>
                    <a:pt x="7877" y="73697"/>
                    <a:pt x="9417" y="73871"/>
                    <a:pt x="10954" y="73871"/>
                  </a:cubicBezTo>
                  <a:cubicBezTo>
                    <a:pt x="11562" y="73871"/>
                    <a:pt x="12171" y="73843"/>
                    <a:pt x="12776" y="73787"/>
                  </a:cubicBezTo>
                  <a:cubicBezTo>
                    <a:pt x="13877" y="75888"/>
                    <a:pt x="18847" y="78390"/>
                    <a:pt x="23384" y="78390"/>
                  </a:cubicBezTo>
                  <a:cubicBezTo>
                    <a:pt x="23651" y="78390"/>
                    <a:pt x="23951" y="78390"/>
                    <a:pt x="24218" y="78357"/>
                  </a:cubicBezTo>
                  <a:cubicBezTo>
                    <a:pt x="29622" y="77990"/>
                    <a:pt x="32324" y="76022"/>
                    <a:pt x="33525" y="74821"/>
                  </a:cubicBezTo>
                  <a:cubicBezTo>
                    <a:pt x="35226" y="75922"/>
                    <a:pt x="37694" y="76622"/>
                    <a:pt x="40496" y="76789"/>
                  </a:cubicBezTo>
                  <a:lnTo>
                    <a:pt x="41063" y="76789"/>
                  </a:lnTo>
                  <a:cubicBezTo>
                    <a:pt x="41119" y="76790"/>
                    <a:pt x="41175" y="76791"/>
                    <a:pt x="41231" y="76791"/>
                  </a:cubicBezTo>
                  <a:cubicBezTo>
                    <a:pt x="44065" y="76791"/>
                    <a:pt x="46589" y="75136"/>
                    <a:pt x="47701" y="72519"/>
                  </a:cubicBezTo>
                  <a:cubicBezTo>
                    <a:pt x="50137" y="73721"/>
                    <a:pt x="52795" y="74322"/>
                    <a:pt x="55519" y="74322"/>
                  </a:cubicBezTo>
                  <a:cubicBezTo>
                    <a:pt x="55593" y="74322"/>
                    <a:pt x="55667" y="74321"/>
                    <a:pt x="55740" y="74320"/>
                  </a:cubicBezTo>
                  <a:lnTo>
                    <a:pt x="56408" y="74320"/>
                  </a:lnTo>
                  <a:cubicBezTo>
                    <a:pt x="59243" y="74220"/>
                    <a:pt x="61445" y="73386"/>
                    <a:pt x="62712" y="71919"/>
                  </a:cubicBezTo>
                  <a:cubicBezTo>
                    <a:pt x="63371" y="72391"/>
                    <a:pt x="64159" y="72630"/>
                    <a:pt x="65052" y="72630"/>
                  </a:cubicBezTo>
                  <a:cubicBezTo>
                    <a:pt x="66239" y="72630"/>
                    <a:pt x="67613" y="72208"/>
                    <a:pt x="69117" y="71352"/>
                  </a:cubicBezTo>
                  <a:cubicBezTo>
                    <a:pt x="73953" y="68616"/>
                    <a:pt x="74887" y="65281"/>
                    <a:pt x="75021" y="63513"/>
                  </a:cubicBezTo>
                  <a:cubicBezTo>
                    <a:pt x="75154" y="61711"/>
                    <a:pt x="74554" y="59977"/>
                    <a:pt x="73486" y="59009"/>
                  </a:cubicBezTo>
                  <a:cubicBezTo>
                    <a:pt x="75855" y="56741"/>
                    <a:pt x="75955" y="51871"/>
                    <a:pt x="75088" y="48936"/>
                  </a:cubicBezTo>
                  <a:lnTo>
                    <a:pt x="75388" y="48835"/>
                  </a:lnTo>
                  <a:cubicBezTo>
                    <a:pt x="76188" y="48569"/>
                    <a:pt x="76822" y="47935"/>
                    <a:pt x="77122" y="47134"/>
                  </a:cubicBezTo>
                  <a:cubicBezTo>
                    <a:pt x="78123" y="44666"/>
                    <a:pt x="77122" y="40063"/>
                    <a:pt x="75621" y="36860"/>
                  </a:cubicBezTo>
                  <a:cubicBezTo>
                    <a:pt x="77189" y="36560"/>
                    <a:pt x="78490" y="35526"/>
                    <a:pt x="79090" y="34092"/>
                  </a:cubicBezTo>
                  <a:cubicBezTo>
                    <a:pt x="80558" y="31056"/>
                    <a:pt x="79891" y="26286"/>
                    <a:pt x="78357" y="23651"/>
                  </a:cubicBezTo>
                  <a:cubicBezTo>
                    <a:pt x="79524" y="21716"/>
                    <a:pt x="79958" y="18514"/>
                    <a:pt x="77790" y="15178"/>
                  </a:cubicBezTo>
                  <a:cubicBezTo>
                    <a:pt x="76755" y="13677"/>
                    <a:pt x="75821" y="12610"/>
                    <a:pt x="74954" y="12009"/>
                  </a:cubicBezTo>
                  <a:cubicBezTo>
                    <a:pt x="75254" y="9841"/>
                    <a:pt x="74654" y="7839"/>
                    <a:pt x="73353" y="6505"/>
                  </a:cubicBezTo>
                  <a:cubicBezTo>
                    <a:pt x="72286" y="5371"/>
                    <a:pt x="70751" y="4704"/>
                    <a:pt x="69183" y="4704"/>
                  </a:cubicBezTo>
                  <a:cubicBezTo>
                    <a:pt x="68483" y="4704"/>
                    <a:pt x="67782" y="4837"/>
                    <a:pt x="67115" y="5104"/>
                  </a:cubicBezTo>
                  <a:cubicBezTo>
                    <a:pt x="67149" y="3636"/>
                    <a:pt x="66782" y="868"/>
                    <a:pt x="63379" y="201"/>
                  </a:cubicBezTo>
                  <a:cubicBezTo>
                    <a:pt x="62812" y="67"/>
                    <a:pt x="62245" y="1"/>
                    <a:pt x="61678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5"/>
            <p:cNvSpPr/>
            <p:nvPr/>
          </p:nvSpPr>
          <p:spPr>
            <a:xfrm flipH="1">
              <a:off x="7400684" y="3345163"/>
              <a:ext cx="578680" cy="549299"/>
            </a:xfrm>
            <a:custGeom>
              <a:avLst/>
              <a:gdLst/>
              <a:ahLst/>
              <a:cxnLst/>
              <a:rect l="l" t="t" r="r" b="b"/>
              <a:pathLst>
                <a:path w="18317" h="17387" extrusionOk="0">
                  <a:moveTo>
                    <a:pt x="2335" y="0"/>
                  </a:moveTo>
                  <a:cubicBezTo>
                    <a:pt x="2335" y="0"/>
                    <a:pt x="0" y="7406"/>
                    <a:pt x="3069" y="8240"/>
                  </a:cubicBezTo>
                  <a:cubicBezTo>
                    <a:pt x="3200" y="8276"/>
                    <a:pt x="3327" y="8302"/>
                    <a:pt x="3449" y="8321"/>
                  </a:cubicBezTo>
                  <a:lnTo>
                    <a:pt x="3449" y="8321"/>
                  </a:lnTo>
                  <a:cubicBezTo>
                    <a:pt x="2780" y="10726"/>
                    <a:pt x="3327" y="14371"/>
                    <a:pt x="5356" y="15152"/>
                  </a:cubicBezTo>
                  <a:lnTo>
                    <a:pt x="5356" y="15152"/>
                  </a:lnTo>
                  <a:cubicBezTo>
                    <a:pt x="5308" y="16224"/>
                    <a:pt x="6356" y="17231"/>
                    <a:pt x="9740" y="17379"/>
                  </a:cubicBezTo>
                  <a:cubicBezTo>
                    <a:pt x="9859" y="17384"/>
                    <a:pt x="9976" y="17386"/>
                    <a:pt x="10089" y="17386"/>
                  </a:cubicBezTo>
                  <a:cubicBezTo>
                    <a:pt x="14300" y="17386"/>
                    <a:pt x="14882" y="14241"/>
                    <a:pt x="14330" y="12286"/>
                  </a:cubicBezTo>
                  <a:lnTo>
                    <a:pt x="14330" y="12286"/>
                  </a:lnTo>
                  <a:cubicBezTo>
                    <a:pt x="16235" y="9848"/>
                    <a:pt x="18316" y="2583"/>
                    <a:pt x="15278" y="901"/>
                  </a:cubicBezTo>
                  <a:lnTo>
                    <a:pt x="2335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5"/>
            <p:cNvSpPr/>
            <p:nvPr/>
          </p:nvSpPr>
          <p:spPr>
            <a:xfrm flipH="1">
              <a:off x="7421851" y="3338466"/>
              <a:ext cx="540674" cy="562094"/>
            </a:xfrm>
            <a:custGeom>
              <a:avLst/>
              <a:gdLst/>
              <a:ahLst/>
              <a:cxnLst/>
              <a:rect l="l" t="t" r="r" b="b"/>
              <a:pathLst>
                <a:path w="17114" h="17792" extrusionOk="0">
                  <a:moveTo>
                    <a:pt x="4788" y="6477"/>
                  </a:moveTo>
                  <a:cubicBezTo>
                    <a:pt x="4865" y="6477"/>
                    <a:pt x="4924" y="6503"/>
                    <a:pt x="4971" y="6550"/>
                  </a:cubicBezTo>
                  <a:cubicBezTo>
                    <a:pt x="5105" y="6650"/>
                    <a:pt x="5105" y="7017"/>
                    <a:pt x="4904" y="7417"/>
                  </a:cubicBezTo>
                  <a:cubicBezTo>
                    <a:pt x="4597" y="8002"/>
                    <a:pt x="3977" y="8359"/>
                    <a:pt x="3334" y="8359"/>
                  </a:cubicBezTo>
                  <a:cubicBezTo>
                    <a:pt x="3279" y="8359"/>
                    <a:pt x="3225" y="8357"/>
                    <a:pt x="3170" y="8351"/>
                  </a:cubicBezTo>
                  <a:cubicBezTo>
                    <a:pt x="3337" y="7751"/>
                    <a:pt x="3670" y="7184"/>
                    <a:pt x="4137" y="6784"/>
                  </a:cubicBezTo>
                  <a:cubicBezTo>
                    <a:pt x="4440" y="6567"/>
                    <a:pt x="4645" y="6477"/>
                    <a:pt x="4788" y="6477"/>
                  </a:cubicBezTo>
                  <a:close/>
                  <a:moveTo>
                    <a:pt x="12543" y="11172"/>
                  </a:moveTo>
                  <a:cubicBezTo>
                    <a:pt x="12554" y="11172"/>
                    <a:pt x="12565" y="11176"/>
                    <a:pt x="12577" y="11187"/>
                  </a:cubicBezTo>
                  <a:cubicBezTo>
                    <a:pt x="12743" y="11187"/>
                    <a:pt x="12910" y="11287"/>
                    <a:pt x="13010" y="11387"/>
                  </a:cubicBezTo>
                  <a:cubicBezTo>
                    <a:pt x="13277" y="11687"/>
                    <a:pt x="13477" y="12054"/>
                    <a:pt x="13577" y="12454"/>
                  </a:cubicBezTo>
                  <a:cubicBezTo>
                    <a:pt x="13202" y="12861"/>
                    <a:pt x="12886" y="13091"/>
                    <a:pt x="12655" y="13091"/>
                  </a:cubicBezTo>
                  <a:cubicBezTo>
                    <a:pt x="12640" y="13091"/>
                    <a:pt x="12625" y="13090"/>
                    <a:pt x="12610" y="13088"/>
                  </a:cubicBezTo>
                  <a:cubicBezTo>
                    <a:pt x="11876" y="12921"/>
                    <a:pt x="11409" y="12655"/>
                    <a:pt x="11376" y="12288"/>
                  </a:cubicBezTo>
                  <a:cubicBezTo>
                    <a:pt x="11342" y="11921"/>
                    <a:pt x="11776" y="11487"/>
                    <a:pt x="12476" y="11187"/>
                  </a:cubicBezTo>
                  <a:cubicBezTo>
                    <a:pt x="12499" y="11187"/>
                    <a:pt x="12521" y="11172"/>
                    <a:pt x="12543" y="11172"/>
                  </a:cubicBezTo>
                  <a:close/>
                  <a:moveTo>
                    <a:pt x="7553" y="12825"/>
                  </a:moveTo>
                  <a:cubicBezTo>
                    <a:pt x="7678" y="12825"/>
                    <a:pt x="7794" y="12860"/>
                    <a:pt x="7873" y="12955"/>
                  </a:cubicBezTo>
                  <a:cubicBezTo>
                    <a:pt x="8107" y="13355"/>
                    <a:pt x="8073" y="13822"/>
                    <a:pt x="7806" y="14189"/>
                  </a:cubicBezTo>
                  <a:cubicBezTo>
                    <a:pt x="7657" y="14487"/>
                    <a:pt x="7081" y="15292"/>
                    <a:pt x="5792" y="15292"/>
                  </a:cubicBezTo>
                  <a:cubicBezTo>
                    <a:pt x="5640" y="15292"/>
                    <a:pt x="5478" y="15281"/>
                    <a:pt x="5305" y="15256"/>
                  </a:cubicBezTo>
                  <a:cubicBezTo>
                    <a:pt x="5205" y="15256"/>
                    <a:pt x="5138" y="15223"/>
                    <a:pt x="5038" y="15223"/>
                  </a:cubicBezTo>
                  <a:cubicBezTo>
                    <a:pt x="5171" y="14289"/>
                    <a:pt x="6172" y="13288"/>
                    <a:pt x="7139" y="12921"/>
                  </a:cubicBezTo>
                  <a:cubicBezTo>
                    <a:pt x="7262" y="12869"/>
                    <a:pt x="7413" y="12825"/>
                    <a:pt x="7553" y="12825"/>
                  </a:cubicBezTo>
                  <a:close/>
                  <a:moveTo>
                    <a:pt x="1856" y="0"/>
                  </a:moveTo>
                  <a:cubicBezTo>
                    <a:pt x="1773" y="0"/>
                    <a:pt x="1694" y="44"/>
                    <a:pt x="1669" y="146"/>
                  </a:cubicBezTo>
                  <a:cubicBezTo>
                    <a:pt x="1569" y="379"/>
                    <a:pt x="1" y="5383"/>
                    <a:pt x="1235" y="7618"/>
                  </a:cubicBezTo>
                  <a:cubicBezTo>
                    <a:pt x="1502" y="8118"/>
                    <a:pt x="1936" y="8518"/>
                    <a:pt x="2503" y="8652"/>
                  </a:cubicBezTo>
                  <a:lnTo>
                    <a:pt x="2669" y="8685"/>
                  </a:lnTo>
                  <a:cubicBezTo>
                    <a:pt x="2369" y="10019"/>
                    <a:pt x="2369" y="11354"/>
                    <a:pt x="2669" y="12688"/>
                  </a:cubicBezTo>
                  <a:cubicBezTo>
                    <a:pt x="3036" y="14122"/>
                    <a:pt x="3737" y="15090"/>
                    <a:pt x="4638" y="15490"/>
                  </a:cubicBezTo>
                  <a:cubicBezTo>
                    <a:pt x="4638" y="15557"/>
                    <a:pt x="4638" y="15623"/>
                    <a:pt x="4638" y="15690"/>
                  </a:cubicBezTo>
                  <a:cubicBezTo>
                    <a:pt x="4804" y="16557"/>
                    <a:pt x="5705" y="17625"/>
                    <a:pt x="9207" y="17792"/>
                  </a:cubicBezTo>
                  <a:lnTo>
                    <a:pt x="9574" y="17792"/>
                  </a:lnTo>
                  <a:cubicBezTo>
                    <a:pt x="12210" y="17792"/>
                    <a:pt x="13377" y="16591"/>
                    <a:pt x="13844" y="15523"/>
                  </a:cubicBezTo>
                  <a:cubicBezTo>
                    <a:pt x="14244" y="14556"/>
                    <a:pt x="14344" y="13522"/>
                    <a:pt x="14078" y="12521"/>
                  </a:cubicBezTo>
                  <a:cubicBezTo>
                    <a:pt x="14711" y="11620"/>
                    <a:pt x="15212" y="10653"/>
                    <a:pt x="15579" y="9619"/>
                  </a:cubicBezTo>
                  <a:cubicBezTo>
                    <a:pt x="16813" y="6183"/>
                    <a:pt x="17113" y="2147"/>
                    <a:pt x="14878" y="946"/>
                  </a:cubicBezTo>
                  <a:cubicBezTo>
                    <a:pt x="14843" y="923"/>
                    <a:pt x="14803" y="911"/>
                    <a:pt x="14765" y="911"/>
                  </a:cubicBezTo>
                  <a:cubicBezTo>
                    <a:pt x="14696" y="911"/>
                    <a:pt x="14633" y="948"/>
                    <a:pt x="14611" y="1013"/>
                  </a:cubicBezTo>
                  <a:cubicBezTo>
                    <a:pt x="14545" y="1113"/>
                    <a:pt x="14578" y="1246"/>
                    <a:pt x="14678" y="1313"/>
                  </a:cubicBezTo>
                  <a:cubicBezTo>
                    <a:pt x="16679" y="2414"/>
                    <a:pt x="16346" y="6317"/>
                    <a:pt x="15178" y="9452"/>
                  </a:cubicBezTo>
                  <a:cubicBezTo>
                    <a:pt x="14878" y="10353"/>
                    <a:pt x="14445" y="11220"/>
                    <a:pt x="13911" y="12054"/>
                  </a:cubicBezTo>
                  <a:cubicBezTo>
                    <a:pt x="13811" y="11687"/>
                    <a:pt x="13611" y="11387"/>
                    <a:pt x="13377" y="11120"/>
                  </a:cubicBezTo>
                  <a:cubicBezTo>
                    <a:pt x="13205" y="10899"/>
                    <a:pt x="12924" y="10768"/>
                    <a:pt x="12655" y="10768"/>
                  </a:cubicBezTo>
                  <a:cubicBezTo>
                    <a:pt x="12559" y="10768"/>
                    <a:pt x="12464" y="10785"/>
                    <a:pt x="12376" y="10820"/>
                  </a:cubicBezTo>
                  <a:cubicBezTo>
                    <a:pt x="11476" y="11187"/>
                    <a:pt x="10975" y="11787"/>
                    <a:pt x="11009" y="12321"/>
                  </a:cubicBezTo>
                  <a:cubicBezTo>
                    <a:pt x="11075" y="12888"/>
                    <a:pt x="11643" y="13322"/>
                    <a:pt x="12610" y="13488"/>
                  </a:cubicBezTo>
                  <a:cubicBezTo>
                    <a:pt x="12652" y="13497"/>
                    <a:pt x="12696" y="13501"/>
                    <a:pt x="12740" y="13501"/>
                  </a:cubicBezTo>
                  <a:cubicBezTo>
                    <a:pt x="13045" y="13501"/>
                    <a:pt x="13395" y="13304"/>
                    <a:pt x="13744" y="12955"/>
                  </a:cubicBezTo>
                  <a:lnTo>
                    <a:pt x="13744" y="12955"/>
                  </a:lnTo>
                  <a:cubicBezTo>
                    <a:pt x="13911" y="13755"/>
                    <a:pt x="13811" y="14589"/>
                    <a:pt x="13477" y="15356"/>
                  </a:cubicBezTo>
                  <a:cubicBezTo>
                    <a:pt x="13062" y="16284"/>
                    <a:pt x="12064" y="17364"/>
                    <a:pt x="9602" y="17364"/>
                  </a:cubicBezTo>
                  <a:cubicBezTo>
                    <a:pt x="9496" y="17364"/>
                    <a:pt x="9386" y="17362"/>
                    <a:pt x="9274" y="17358"/>
                  </a:cubicBezTo>
                  <a:cubicBezTo>
                    <a:pt x="6772" y="17258"/>
                    <a:pt x="5305" y="16657"/>
                    <a:pt x="5105" y="15657"/>
                  </a:cubicBezTo>
                  <a:cubicBezTo>
                    <a:pt x="5171" y="15657"/>
                    <a:pt x="5238" y="15657"/>
                    <a:pt x="5305" y="15690"/>
                  </a:cubicBezTo>
                  <a:cubicBezTo>
                    <a:pt x="5497" y="15717"/>
                    <a:pt x="5678" y="15729"/>
                    <a:pt x="5848" y="15729"/>
                  </a:cubicBezTo>
                  <a:cubicBezTo>
                    <a:pt x="7368" y="15729"/>
                    <a:pt x="8060" y="14752"/>
                    <a:pt x="8240" y="14422"/>
                  </a:cubicBezTo>
                  <a:cubicBezTo>
                    <a:pt x="8574" y="13789"/>
                    <a:pt x="8574" y="13088"/>
                    <a:pt x="8240" y="12688"/>
                  </a:cubicBezTo>
                  <a:cubicBezTo>
                    <a:pt x="8147" y="12572"/>
                    <a:pt x="7942" y="12408"/>
                    <a:pt x="7590" y="12408"/>
                  </a:cubicBezTo>
                  <a:cubicBezTo>
                    <a:pt x="7436" y="12408"/>
                    <a:pt x="7253" y="12440"/>
                    <a:pt x="7039" y="12521"/>
                  </a:cubicBezTo>
                  <a:cubicBezTo>
                    <a:pt x="6105" y="12888"/>
                    <a:pt x="4938" y="13955"/>
                    <a:pt x="4704" y="15056"/>
                  </a:cubicBezTo>
                  <a:cubicBezTo>
                    <a:pt x="3737" y="14556"/>
                    <a:pt x="3303" y="13355"/>
                    <a:pt x="3103" y="12588"/>
                  </a:cubicBezTo>
                  <a:cubicBezTo>
                    <a:pt x="2803" y="11320"/>
                    <a:pt x="2803" y="10019"/>
                    <a:pt x="3103" y="8752"/>
                  </a:cubicBezTo>
                  <a:cubicBezTo>
                    <a:pt x="3206" y="8767"/>
                    <a:pt x="3308" y="8774"/>
                    <a:pt x="3410" y="8774"/>
                  </a:cubicBezTo>
                  <a:cubicBezTo>
                    <a:pt x="4203" y="8774"/>
                    <a:pt x="4954" y="8327"/>
                    <a:pt x="5338" y="7618"/>
                  </a:cubicBezTo>
                  <a:cubicBezTo>
                    <a:pt x="5638" y="7051"/>
                    <a:pt x="5638" y="6517"/>
                    <a:pt x="5305" y="6217"/>
                  </a:cubicBezTo>
                  <a:cubicBezTo>
                    <a:pt x="5226" y="6153"/>
                    <a:pt x="5094" y="6083"/>
                    <a:pt x="4896" y="6083"/>
                  </a:cubicBezTo>
                  <a:cubicBezTo>
                    <a:pt x="4676" y="6083"/>
                    <a:pt x="4374" y="6170"/>
                    <a:pt x="3970" y="6450"/>
                  </a:cubicBezTo>
                  <a:cubicBezTo>
                    <a:pt x="3403" y="6917"/>
                    <a:pt x="3003" y="7584"/>
                    <a:pt x="2803" y="8285"/>
                  </a:cubicBezTo>
                  <a:lnTo>
                    <a:pt x="2636" y="8251"/>
                  </a:lnTo>
                  <a:cubicBezTo>
                    <a:pt x="2202" y="8118"/>
                    <a:pt x="1836" y="7851"/>
                    <a:pt x="1635" y="7451"/>
                  </a:cubicBezTo>
                  <a:cubicBezTo>
                    <a:pt x="501" y="5349"/>
                    <a:pt x="2069" y="312"/>
                    <a:pt x="2069" y="279"/>
                  </a:cubicBezTo>
                  <a:cubicBezTo>
                    <a:pt x="2131" y="114"/>
                    <a:pt x="1989" y="0"/>
                    <a:pt x="1856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5"/>
            <p:cNvSpPr/>
            <p:nvPr/>
          </p:nvSpPr>
          <p:spPr>
            <a:xfrm flipH="1">
              <a:off x="5481767" y="1585948"/>
              <a:ext cx="949418" cy="637789"/>
            </a:xfrm>
            <a:custGeom>
              <a:avLst/>
              <a:gdLst/>
              <a:ahLst/>
              <a:cxnLst/>
              <a:rect l="l" t="t" r="r" b="b"/>
              <a:pathLst>
                <a:path w="30052" h="20188" extrusionOk="0">
                  <a:moveTo>
                    <a:pt x="18826" y="1"/>
                  </a:moveTo>
                  <a:cubicBezTo>
                    <a:pt x="15962" y="1"/>
                    <a:pt x="14074" y="4916"/>
                    <a:pt x="14074" y="4916"/>
                  </a:cubicBezTo>
                  <a:cubicBezTo>
                    <a:pt x="13893" y="2314"/>
                    <a:pt x="12492" y="926"/>
                    <a:pt x="10589" y="926"/>
                  </a:cubicBezTo>
                  <a:cubicBezTo>
                    <a:pt x="8271" y="926"/>
                    <a:pt x="5208" y="2985"/>
                    <a:pt x="2699" y="7417"/>
                  </a:cubicBezTo>
                  <a:cubicBezTo>
                    <a:pt x="1" y="12148"/>
                    <a:pt x="2631" y="13087"/>
                    <a:pt x="5304" y="13087"/>
                  </a:cubicBezTo>
                  <a:cubicBezTo>
                    <a:pt x="7062" y="13087"/>
                    <a:pt x="8839" y="12681"/>
                    <a:pt x="9130" y="12681"/>
                  </a:cubicBezTo>
                  <a:cubicBezTo>
                    <a:pt x="9152" y="12681"/>
                    <a:pt x="9165" y="12683"/>
                    <a:pt x="9170" y="12688"/>
                  </a:cubicBezTo>
                  <a:cubicBezTo>
                    <a:pt x="13936" y="18310"/>
                    <a:pt x="18046" y="20187"/>
                    <a:pt x="21328" y="20187"/>
                  </a:cubicBezTo>
                  <a:cubicBezTo>
                    <a:pt x="26868" y="20187"/>
                    <a:pt x="30052" y="14839"/>
                    <a:pt x="30052" y="13121"/>
                  </a:cubicBezTo>
                  <a:cubicBezTo>
                    <a:pt x="30052" y="10386"/>
                    <a:pt x="21045" y="7484"/>
                    <a:pt x="21245" y="7417"/>
                  </a:cubicBezTo>
                  <a:cubicBezTo>
                    <a:pt x="21445" y="7384"/>
                    <a:pt x="23047" y="1280"/>
                    <a:pt x="19678" y="146"/>
                  </a:cubicBezTo>
                  <a:cubicBezTo>
                    <a:pt x="19385" y="46"/>
                    <a:pt x="19101" y="1"/>
                    <a:pt x="18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5"/>
            <p:cNvSpPr/>
            <p:nvPr/>
          </p:nvSpPr>
          <p:spPr>
            <a:xfrm flipH="1">
              <a:off x="6403855" y="1120784"/>
              <a:ext cx="376267" cy="529838"/>
            </a:xfrm>
            <a:custGeom>
              <a:avLst/>
              <a:gdLst/>
              <a:ahLst/>
              <a:cxnLst/>
              <a:rect l="l" t="t" r="r" b="b"/>
              <a:pathLst>
                <a:path w="11910" h="16771" extrusionOk="0">
                  <a:moveTo>
                    <a:pt x="3671" y="1"/>
                  </a:moveTo>
                  <a:cubicBezTo>
                    <a:pt x="3409" y="1"/>
                    <a:pt x="3163" y="114"/>
                    <a:pt x="2936" y="359"/>
                  </a:cubicBezTo>
                  <a:cubicBezTo>
                    <a:pt x="1" y="3461"/>
                    <a:pt x="8774" y="16771"/>
                    <a:pt x="8774" y="16771"/>
                  </a:cubicBezTo>
                  <a:lnTo>
                    <a:pt x="11909" y="15703"/>
                  </a:lnTo>
                  <a:cubicBezTo>
                    <a:pt x="11909" y="15703"/>
                    <a:pt x="6751" y="1"/>
                    <a:pt x="3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5"/>
            <p:cNvSpPr/>
            <p:nvPr/>
          </p:nvSpPr>
          <p:spPr>
            <a:xfrm flipH="1">
              <a:off x="5667251" y="1047932"/>
              <a:ext cx="289830" cy="479416"/>
            </a:xfrm>
            <a:custGeom>
              <a:avLst/>
              <a:gdLst/>
              <a:ahLst/>
              <a:cxnLst/>
              <a:rect l="l" t="t" r="r" b="b"/>
              <a:pathLst>
                <a:path w="9174" h="15175" extrusionOk="0">
                  <a:moveTo>
                    <a:pt x="5043" y="0"/>
                  </a:moveTo>
                  <a:cubicBezTo>
                    <a:pt x="1424" y="0"/>
                    <a:pt x="1" y="13606"/>
                    <a:pt x="1" y="13606"/>
                  </a:cubicBezTo>
                  <a:lnTo>
                    <a:pt x="2436" y="15174"/>
                  </a:lnTo>
                  <a:cubicBezTo>
                    <a:pt x="2436" y="15174"/>
                    <a:pt x="9174" y="831"/>
                    <a:pt x="5338" y="30"/>
                  </a:cubicBezTo>
                  <a:cubicBezTo>
                    <a:pt x="5238" y="10"/>
                    <a:pt x="5139" y="0"/>
                    <a:pt x="5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5"/>
            <p:cNvSpPr/>
            <p:nvPr/>
          </p:nvSpPr>
          <p:spPr>
            <a:xfrm flipH="1">
              <a:off x="5988672" y="1743720"/>
              <a:ext cx="118914" cy="152465"/>
            </a:xfrm>
            <a:custGeom>
              <a:avLst/>
              <a:gdLst/>
              <a:ahLst/>
              <a:cxnLst/>
              <a:rect l="l" t="t" r="r" b="b"/>
              <a:pathLst>
                <a:path w="3764" h="4826" extrusionOk="0">
                  <a:moveTo>
                    <a:pt x="2715" y="0"/>
                  </a:moveTo>
                  <a:cubicBezTo>
                    <a:pt x="2584" y="0"/>
                    <a:pt x="2456" y="108"/>
                    <a:pt x="2496" y="289"/>
                  </a:cubicBezTo>
                  <a:cubicBezTo>
                    <a:pt x="2696" y="1089"/>
                    <a:pt x="3197" y="3391"/>
                    <a:pt x="2696" y="4158"/>
                  </a:cubicBezTo>
                  <a:cubicBezTo>
                    <a:pt x="2663" y="4291"/>
                    <a:pt x="2530" y="4358"/>
                    <a:pt x="2430" y="4391"/>
                  </a:cubicBezTo>
                  <a:cubicBezTo>
                    <a:pt x="2399" y="4398"/>
                    <a:pt x="2364" y="4402"/>
                    <a:pt x="2326" y="4402"/>
                  </a:cubicBezTo>
                  <a:cubicBezTo>
                    <a:pt x="1949" y="4402"/>
                    <a:pt x="1222" y="3997"/>
                    <a:pt x="495" y="1089"/>
                  </a:cubicBezTo>
                  <a:cubicBezTo>
                    <a:pt x="461" y="1022"/>
                    <a:pt x="461" y="956"/>
                    <a:pt x="461" y="956"/>
                  </a:cubicBezTo>
                  <a:cubicBezTo>
                    <a:pt x="435" y="837"/>
                    <a:pt x="352" y="786"/>
                    <a:pt x="267" y="786"/>
                  </a:cubicBezTo>
                  <a:cubicBezTo>
                    <a:pt x="136" y="786"/>
                    <a:pt x="1" y="907"/>
                    <a:pt x="61" y="1089"/>
                  </a:cubicBezTo>
                  <a:cubicBezTo>
                    <a:pt x="61" y="1089"/>
                    <a:pt x="61" y="1122"/>
                    <a:pt x="61" y="1189"/>
                  </a:cubicBezTo>
                  <a:cubicBezTo>
                    <a:pt x="695" y="3591"/>
                    <a:pt x="1429" y="4825"/>
                    <a:pt x="2263" y="4825"/>
                  </a:cubicBezTo>
                  <a:lnTo>
                    <a:pt x="2296" y="4825"/>
                  </a:lnTo>
                  <a:cubicBezTo>
                    <a:pt x="2630" y="4825"/>
                    <a:pt x="2930" y="4658"/>
                    <a:pt x="3097" y="4391"/>
                  </a:cubicBezTo>
                  <a:cubicBezTo>
                    <a:pt x="3764" y="3291"/>
                    <a:pt x="2963" y="289"/>
                    <a:pt x="2930" y="155"/>
                  </a:cubicBezTo>
                  <a:cubicBezTo>
                    <a:pt x="2890" y="48"/>
                    <a:pt x="2802" y="0"/>
                    <a:pt x="2715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5"/>
            <p:cNvSpPr/>
            <p:nvPr/>
          </p:nvSpPr>
          <p:spPr>
            <a:xfrm flipH="1">
              <a:off x="5671264" y="1989666"/>
              <a:ext cx="156193" cy="172084"/>
            </a:xfrm>
            <a:custGeom>
              <a:avLst/>
              <a:gdLst/>
              <a:ahLst/>
              <a:cxnLst/>
              <a:rect l="l" t="t" r="r" b="b"/>
              <a:pathLst>
                <a:path w="4944" h="5447" extrusionOk="0">
                  <a:moveTo>
                    <a:pt x="1401" y="0"/>
                  </a:moveTo>
                  <a:cubicBezTo>
                    <a:pt x="1301" y="0"/>
                    <a:pt x="1229" y="60"/>
                    <a:pt x="1201" y="142"/>
                  </a:cubicBezTo>
                  <a:cubicBezTo>
                    <a:pt x="1135" y="309"/>
                    <a:pt x="0" y="3812"/>
                    <a:pt x="1368" y="5046"/>
                  </a:cubicBezTo>
                  <a:cubicBezTo>
                    <a:pt x="1668" y="5313"/>
                    <a:pt x="2102" y="5446"/>
                    <a:pt x="2536" y="5446"/>
                  </a:cubicBezTo>
                  <a:cubicBezTo>
                    <a:pt x="3303" y="5379"/>
                    <a:pt x="4037" y="5179"/>
                    <a:pt x="4737" y="4812"/>
                  </a:cubicBezTo>
                  <a:cubicBezTo>
                    <a:pt x="4943" y="4695"/>
                    <a:pt x="4838" y="4395"/>
                    <a:pt x="4626" y="4395"/>
                  </a:cubicBezTo>
                  <a:cubicBezTo>
                    <a:pt x="4598" y="4395"/>
                    <a:pt x="4568" y="4400"/>
                    <a:pt x="4537" y="4412"/>
                  </a:cubicBezTo>
                  <a:cubicBezTo>
                    <a:pt x="3739" y="4821"/>
                    <a:pt x="3066" y="5025"/>
                    <a:pt x="2538" y="5025"/>
                  </a:cubicBezTo>
                  <a:cubicBezTo>
                    <a:pt x="2161" y="5025"/>
                    <a:pt x="1857" y="4921"/>
                    <a:pt x="1635" y="4712"/>
                  </a:cubicBezTo>
                  <a:cubicBezTo>
                    <a:pt x="668" y="3878"/>
                    <a:pt x="1268" y="1210"/>
                    <a:pt x="1602" y="276"/>
                  </a:cubicBezTo>
                  <a:cubicBezTo>
                    <a:pt x="1635" y="176"/>
                    <a:pt x="1568" y="42"/>
                    <a:pt x="1468" y="9"/>
                  </a:cubicBezTo>
                  <a:cubicBezTo>
                    <a:pt x="1445" y="3"/>
                    <a:pt x="1422" y="0"/>
                    <a:pt x="1401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5"/>
            <p:cNvSpPr/>
            <p:nvPr/>
          </p:nvSpPr>
          <p:spPr>
            <a:xfrm flipH="1">
              <a:off x="5830584" y="1688528"/>
              <a:ext cx="76959" cy="151802"/>
            </a:xfrm>
            <a:custGeom>
              <a:avLst/>
              <a:gdLst/>
              <a:ahLst/>
              <a:cxnLst/>
              <a:rect l="l" t="t" r="r" b="b"/>
              <a:pathLst>
                <a:path w="2436" h="4805" extrusionOk="0">
                  <a:moveTo>
                    <a:pt x="2068" y="1"/>
                  </a:moveTo>
                  <a:cubicBezTo>
                    <a:pt x="1935" y="1"/>
                    <a:pt x="1868" y="101"/>
                    <a:pt x="1868" y="201"/>
                  </a:cubicBezTo>
                  <a:cubicBezTo>
                    <a:pt x="1968" y="1935"/>
                    <a:pt x="1935" y="3970"/>
                    <a:pt x="1702" y="4337"/>
                  </a:cubicBezTo>
                  <a:cubicBezTo>
                    <a:pt x="1368" y="4070"/>
                    <a:pt x="801" y="2369"/>
                    <a:pt x="434" y="868"/>
                  </a:cubicBezTo>
                  <a:cubicBezTo>
                    <a:pt x="407" y="786"/>
                    <a:pt x="311" y="726"/>
                    <a:pt x="223" y="726"/>
                  </a:cubicBezTo>
                  <a:cubicBezTo>
                    <a:pt x="204" y="726"/>
                    <a:pt x="185" y="729"/>
                    <a:pt x="167" y="735"/>
                  </a:cubicBezTo>
                  <a:cubicBezTo>
                    <a:pt x="67" y="768"/>
                    <a:pt x="0" y="868"/>
                    <a:pt x="0" y="968"/>
                  </a:cubicBezTo>
                  <a:cubicBezTo>
                    <a:pt x="234" y="1802"/>
                    <a:pt x="934" y="4504"/>
                    <a:pt x="1601" y="4771"/>
                  </a:cubicBezTo>
                  <a:cubicBezTo>
                    <a:pt x="1668" y="4804"/>
                    <a:pt x="1702" y="4804"/>
                    <a:pt x="1735" y="4804"/>
                  </a:cubicBezTo>
                  <a:cubicBezTo>
                    <a:pt x="1802" y="4804"/>
                    <a:pt x="1868" y="4771"/>
                    <a:pt x="1935" y="4737"/>
                  </a:cubicBezTo>
                  <a:cubicBezTo>
                    <a:pt x="2435" y="4371"/>
                    <a:pt x="2335" y="1435"/>
                    <a:pt x="2269" y="201"/>
                  </a:cubicBezTo>
                  <a:cubicBezTo>
                    <a:pt x="2269" y="67"/>
                    <a:pt x="2169" y="1"/>
                    <a:pt x="2068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5"/>
            <p:cNvSpPr/>
            <p:nvPr/>
          </p:nvSpPr>
          <p:spPr>
            <a:xfrm flipH="1">
              <a:off x="6457627" y="1378703"/>
              <a:ext cx="138059" cy="209743"/>
            </a:xfrm>
            <a:custGeom>
              <a:avLst/>
              <a:gdLst/>
              <a:ahLst/>
              <a:cxnLst/>
              <a:rect l="l" t="t" r="r" b="b"/>
              <a:pathLst>
                <a:path w="4370" h="6639" extrusionOk="0">
                  <a:moveTo>
                    <a:pt x="667" y="1"/>
                  </a:moveTo>
                  <a:cubicBezTo>
                    <a:pt x="534" y="1"/>
                    <a:pt x="434" y="67"/>
                    <a:pt x="367" y="134"/>
                  </a:cubicBezTo>
                  <a:cubicBezTo>
                    <a:pt x="0" y="801"/>
                    <a:pt x="2135" y="4804"/>
                    <a:pt x="3102" y="6505"/>
                  </a:cubicBezTo>
                  <a:cubicBezTo>
                    <a:pt x="3124" y="6570"/>
                    <a:pt x="3187" y="6607"/>
                    <a:pt x="3256" y="6607"/>
                  </a:cubicBezTo>
                  <a:cubicBezTo>
                    <a:pt x="3294" y="6607"/>
                    <a:pt x="3334" y="6596"/>
                    <a:pt x="3369" y="6572"/>
                  </a:cubicBezTo>
                  <a:cubicBezTo>
                    <a:pt x="3469" y="6539"/>
                    <a:pt x="3503" y="6405"/>
                    <a:pt x="3469" y="6305"/>
                  </a:cubicBezTo>
                  <a:cubicBezTo>
                    <a:pt x="2102" y="3870"/>
                    <a:pt x="734" y="1102"/>
                    <a:pt x="734" y="468"/>
                  </a:cubicBezTo>
                  <a:lnTo>
                    <a:pt x="734" y="468"/>
                  </a:lnTo>
                  <a:cubicBezTo>
                    <a:pt x="1268" y="801"/>
                    <a:pt x="2769" y="3770"/>
                    <a:pt x="3936" y="6505"/>
                  </a:cubicBezTo>
                  <a:cubicBezTo>
                    <a:pt x="3970" y="6572"/>
                    <a:pt x="4036" y="6639"/>
                    <a:pt x="4136" y="6639"/>
                  </a:cubicBezTo>
                  <a:cubicBezTo>
                    <a:pt x="4170" y="6605"/>
                    <a:pt x="4203" y="6605"/>
                    <a:pt x="4203" y="6572"/>
                  </a:cubicBezTo>
                  <a:cubicBezTo>
                    <a:pt x="4303" y="6539"/>
                    <a:pt x="4370" y="6405"/>
                    <a:pt x="4337" y="6305"/>
                  </a:cubicBezTo>
                  <a:cubicBezTo>
                    <a:pt x="3536" y="4437"/>
                    <a:pt x="1568" y="34"/>
                    <a:pt x="667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5"/>
            <p:cNvSpPr/>
            <p:nvPr/>
          </p:nvSpPr>
          <p:spPr>
            <a:xfrm flipH="1">
              <a:off x="5809512" y="1263044"/>
              <a:ext cx="110921" cy="215808"/>
            </a:xfrm>
            <a:custGeom>
              <a:avLst/>
              <a:gdLst/>
              <a:ahLst/>
              <a:cxnLst/>
              <a:rect l="l" t="t" r="r" b="b"/>
              <a:pathLst>
                <a:path w="3511" h="6831" extrusionOk="0">
                  <a:moveTo>
                    <a:pt x="2647" y="1"/>
                  </a:moveTo>
                  <a:cubicBezTo>
                    <a:pt x="2585" y="1"/>
                    <a:pt x="2527" y="9"/>
                    <a:pt x="2476" y="26"/>
                  </a:cubicBezTo>
                  <a:cubicBezTo>
                    <a:pt x="1542" y="459"/>
                    <a:pt x="275" y="4529"/>
                    <a:pt x="41" y="5330"/>
                  </a:cubicBezTo>
                  <a:cubicBezTo>
                    <a:pt x="0" y="5495"/>
                    <a:pt x="137" y="5608"/>
                    <a:pt x="272" y="5608"/>
                  </a:cubicBezTo>
                  <a:cubicBezTo>
                    <a:pt x="355" y="5608"/>
                    <a:pt x="437" y="5565"/>
                    <a:pt x="475" y="5463"/>
                  </a:cubicBezTo>
                  <a:cubicBezTo>
                    <a:pt x="1009" y="3628"/>
                    <a:pt x="2076" y="693"/>
                    <a:pt x="2710" y="393"/>
                  </a:cubicBezTo>
                  <a:lnTo>
                    <a:pt x="2710" y="393"/>
                  </a:lnTo>
                  <a:cubicBezTo>
                    <a:pt x="3010" y="693"/>
                    <a:pt x="2076" y="3495"/>
                    <a:pt x="709" y="6530"/>
                  </a:cubicBezTo>
                  <a:cubicBezTo>
                    <a:pt x="642" y="6631"/>
                    <a:pt x="709" y="6731"/>
                    <a:pt x="809" y="6797"/>
                  </a:cubicBezTo>
                  <a:cubicBezTo>
                    <a:pt x="842" y="6797"/>
                    <a:pt x="875" y="6797"/>
                    <a:pt x="909" y="6831"/>
                  </a:cubicBezTo>
                  <a:cubicBezTo>
                    <a:pt x="975" y="6797"/>
                    <a:pt x="1042" y="6764"/>
                    <a:pt x="1075" y="6697"/>
                  </a:cubicBezTo>
                  <a:cubicBezTo>
                    <a:pt x="1309" y="6164"/>
                    <a:pt x="3511" y="1327"/>
                    <a:pt x="3077" y="293"/>
                  </a:cubicBezTo>
                  <a:cubicBezTo>
                    <a:pt x="3044" y="159"/>
                    <a:pt x="2943" y="93"/>
                    <a:pt x="2843" y="26"/>
                  </a:cubicBezTo>
                  <a:cubicBezTo>
                    <a:pt x="2777" y="9"/>
                    <a:pt x="2710" y="1"/>
                    <a:pt x="2647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5"/>
            <p:cNvSpPr/>
            <p:nvPr/>
          </p:nvSpPr>
          <p:spPr>
            <a:xfrm flipH="1">
              <a:off x="5919103" y="1495184"/>
              <a:ext cx="434207" cy="294568"/>
            </a:xfrm>
            <a:custGeom>
              <a:avLst/>
              <a:gdLst/>
              <a:ahLst/>
              <a:cxnLst/>
              <a:rect l="l" t="t" r="r" b="b"/>
              <a:pathLst>
                <a:path w="13744" h="9324" extrusionOk="0">
                  <a:moveTo>
                    <a:pt x="8440" y="1551"/>
                  </a:moveTo>
                  <a:cubicBezTo>
                    <a:pt x="8807" y="1784"/>
                    <a:pt x="9107" y="2185"/>
                    <a:pt x="9207" y="2618"/>
                  </a:cubicBezTo>
                  <a:cubicBezTo>
                    <a:pt x="9240" y="2818"/>
                    <a:pt x="9173" y="3019"/>
                    <a:pt x="9040" y="3152"/>
                  </a:cubicBezTo>
                  <a:cubicBezTo>
                    <a:pt x="8984" y="3194"/>
                    <a:pt x="8917" y="3212"/>
                    <a:pt x="8847" y="3212"/>
                  </a:cubicBezTo>
                  <a:cubicBezTo>
                    <a:pt x="8751" y="3212"/>
                    <a:pt x="8651" y="3177"/>
                    <a:pt x="8573" y="3119"/>
                  </a:cubicBezTo>
                  <a:cubicBezTo>
                    <a:pt x="8206" y="2918"/>
                    <a:pt x="8139" y="2218"/>
                    <a:pt x="8440" y="1551"/>
                  </a:cubicBezTo>
                  <a:close/>
                  <a:moveTo>
                    <a:pt x="3303" y="3285"/>
                  </a:moveTo>
                  <a:cubicBezTo>
                    <a:pt x="3636" y="3419"/>
                    <a:pt x="3903" y="3652"/>
                    <a:pt x="4103" y="3953"/>
                  </a:cubicBezTo>
                  <a:cubicBezTo>
                    <a:pt x="4170" y="4253"/>
                    <a:pt x="4103" y="4586"/>
                    <a:pt x="3903" y="4853"/>
                  </a:cubicBezTo>
                  <a:cubicBezTo>
                    <a:pt x="3753" y="5063"/>
                    <a:pt x="3577" y="5192"/>
                    <a:pt x="3494" y="5192"/>
                  </a:cubicBezTo>
                  <a:cubicBezTo>
                    <a:pt x="3484" y="5192"/>
                    <a:pt x="3476" y="5190"/>
                    <a:pt x="3469" y="5187"/>
                  </a:cubicBezTo>
                  <a:cubicBezTo>
                    <a:pt x="3369" y="5187"/>
                    <a:pt x="3303" y="5053"/>
                    <a:pt x="3269" y="4887"/>
                  </a:cubicBezTo>
                  <a:cubicBezTo>
                    <a:pt x="3169" y="4353"/>
                    <a:pt x="3169" y="3819"/>
                    <a:pt x="3303" y="3285"/>
                  </a:cubicBezTo>
                  <a:close/>
                  <a:moveTo>
                    <a:pt x="10029" y="0"/>
                  </a:moveTo>
                  <a:cubicBezTo>
                    <a:pt x="9248" y="0"/>
                    <a:pt x="8665" y="424"/>
                    <a:pt x="8306" y="950"/>
                  </a:cubicBezTo>
                  <a:cubicBezTo>
                    <a:pt x="7906" y="717"/>
                    <a:pt x="7472" y="550"/>
                    <a:pt x="7005" y="417"/>
                  </a:cubicBezTo>
                  <a:cubicBezTo>
                    <a:pt x="6584" y="286"/>
                    <a:pt x="6207" y="231"/>
                    <a:pt x="5871" y="231"/>
                  </a:cubicBezTo>
                  <a:cubicBezTo>
                    <a:pt x="5011" y="231"/>
                    <a:pt x="4420" y="591"/>
                    <a:pt x="4036" y="950"/>
                  </a:cubicBezTo>
                  <a:cubicBezTo>
                    <a:pt x="3536" y="1451"/>
                    <a:pt x="3169" y="2118"/>
                    <a:pt x="3002" y="2818"/>
                  </a:cubicBezTo>
                  <a:lnTo>
                    <a:pt x="2769" y="2818"/>
                  </a:lnTo>
                  <a:cubicBezTo>
                    <a:pt x="2235" y="2885"/>
                    <a:pt x="1501" y="3285"/>
                    <a:pt x="968" y="4887"/>
                  </a:cubicBezTo>
                  <a:cubicBezTo>
                    <a:pt x="0" y="7922"/>
                    <a:pt x="1435" y="9223"/>
                    <a:pt x="1501" y="9256"/>
                  </a:cubicBezTo>
                  <a:cubicBezTo>
                    <a:pt x="1535" y="9290"/>
                    <a:pt x="1568" y="9323"/>
                    <a:pt x="1635" y="9323"/>
                  </a:cubicBezTo>
                  <a:cubicBezTo>
                    <a:pt x="1668" y="9290"/>
                    <a:pt x="1735" y="9256"/>
                    <a:pt x="1768" y="9223"/>
                  </a:cubicBezTo>
                  <a:cubicBezTo>
                    <a:pt x="1835" y="9123"/>
                    <a:pt x="1835" y="8989"/>
                    <a:pt x="1768" y="8923"/>
                  </a:cubicBezTo>
                  <a:cubicBezTo>
                    <a:pt x="1701" y="8889"/>
                    <a:pt x="501" y="7755"/>
                    <a:pt x="1368" y="4987"/>
                  </a:cubicBezTo>
                  <a:cubicBezTo>
                    <a:pt x="1735" y="3886"/>
                    <a:pt x="2235" y="3252"/>
                    <a:pt x="2802" y="3219"/>
                  </a:cubicBezTo>
                  <a:lnTo>
                    <a:pt x="2902" y="3219"/>
                  </a:lnTo>
                  <a:cubicBezTo>
                    <a:pt x="2769" y="3786"/>
                    <a:pt x="2769" y="4386"/>
                    <a:pt x="2869" y="4987"/>
                  </a:cubicBezTo>
                  <a:cubicBezTo>
                    <a:pt x="2969" y="5420"/>
                    <a:pt x="3236" y="5554"/>
                    <a:pt x="3403" y="5587"/>
                  </a:cubicBezTo>
                  <a:cubicBezTo>
                    <a:pt x="3770" y="5587"/>
                    <a:pt x="4103" y="5387"/>
                    <a:pt x="4270" y="5087"/>
                  </a:cubicBezTo>
                  <a:cubicBezTo>
                    <a:pt x="4570" y="4686"/>
                    <a:pt x="4670" y="4186"/>
                    <a:pt x="4470" y="3719"/>
                  </a:cubicBezTo>
                  <a:cubicBezTo>
                    <a:pt x="4237" y="3319"/>
                    <a:pt x="3836" y="3052"/>
                    <a:pt x="3403" y="2885"/>
                  </a:cubicBezTo>
                  <a:cubicBezTo>
                    <a:pt x="3569" y="2285"/>
                    <a:pt x="3870" y="1718"/>
                    <a:pt x="4337" y="1251"/>
                  </a:cubicBezTo>
                  <a:cubicBezTo>
                    <a:pt x="4747" y="840"/>
                    <a:pt x="5255" y="640"/>
                    <a:pt x="5843" y="640"/>
                  </a:cubicBezTo>
                  <a:cubicBezTo>
                    <a:pt x="6163" y="640"/>
                    <a:pt x="6507" y="699"/>
                    <a:pt x="6872" y="817"/>
                  </a:cubicBezTo>
                  <a:cubicBezTo>
                    <a:pt x="7305" y="917"/>
                    <a:pt x="7706" y="1117"/>
                    <a:pt x="8106" y="1317"/>
                  </a:cubicBezTo>
                  <a:cubicBezTo>
                    <a:pt x="7739" y="2118"/>
                    <a:pt x="7739" y="3119"/>
                    <a:pt x="8406" y="3486"/>
                  </a:cubicBezTo>
                  <a:cubicBezTo>
                    <a:pt x="8540" y="3586"/>
                    <a:pt x="8690" y="3636"/>
                    <a:pt x="8844" y="3636"/>
                  </a:cubicBezTo>
                  <a:cubicBezTo>
                    <a:pt x="8998" y="3636"/>
                    <a:pt x="9157" y="3586"/>
                    <a:pt x="9307" y="3486"/>
                  </a:cubicBezTo>
                  <a:cubicBezTo>
                    <a:pt x="9574" y="3285"/>
                    <a:pt x="9707" y="2918"/>
                    <a:pt x="9640" y="2552"/>
                  </a:cubicBezTo>
                  <a:cubicBezTo>
                    <a:pt x="9507" y="1984"/>
                    <a:pt x="9140" y="1484"/>
                    <a:pt x="8673" y="1184"/>
                  </a:cubicBezTo>
                  <a:cubicBezTo>
                    <a:pt x="8895" y="863"/>
                    <a:pt x="9318" y="433"/>
                    <a:pt x="10036" y="433"/>
                  </a:cubicBezTo>
                  <a:cubicBezTo>
                    <a:pt x="10288" y="433"/>
                    <a:pt x="10578" y="486"/>
                    <a:pt x="10908" y="617"/>
                  </a:cubicBezTo>
                  <a:cubicBezTo>
                    <a:pt x="12276" y="1151"/>
                    <a:pt x="13076" y="2585"/>
                    <a:pt x="12809" y="4019"/>
                  </a:cubicBezTo>
                  <a:cubicBezTo>
                    <a:pt x="12776" y="4153"/>
                    <a:pt x="12876" y="4253"/>
                    <a:pt x="12976" y="4253"/>
                  </a:cubicBezTo>
                  <a:cubicBezTo>
                    <a:pt x="12994" y="4259"/>
                    <a:pt x="13013" y="4261"/>
                    <a:pt x="13032" y="4261"/>
                  </a:cubicBezTo>
                  <a:cubicBezTo>
                    <a:pt x="13119" y="4261"/>
                    <a:pt x="13210" y="4202"/>
                    <a:pt x="13210" y="4119"/>
                  </a:cubicBezTo>
                  <a:cubicBezTo>
                    <a:pt x="13243" y="4086"/>
                    <a:pt x="13743" y="1351"/>
                    <a:pt x="11041" y="217"/>
                  </a:cubicBezTo>
                  <a:cubicBezTo>
                    <a:pt x="10674" y="66"/>
                    <a:pt x="10336" y="0"/>
                    <a:pt x="10029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5"/>
            <p:cNvSpPr/>
            <p:nvPr/>
          </p:nvSpPr>
          <p:spPr>
            <a:xfrm flipH="1">
              <a:off x="5612439" y="1972985"/>
              <a:ext cx="159163" cy="185606"/>
            </a:xfrm>
            <a:custGeom>
              <a:avLst/>
              <a:gdLst/>
              <a:ahLst/>
              <a:cxnLst/>
              <a:rect l="l" t="t" r="r" b="b"/>
              <a:pathLst>
                <a:path w="5038" h="5875" extrusionOk="0">
                  <a:moveTo>
                    <a:pt x="4823" y="0"/>
                  </a:moveTo>
                  <a:cubicBezTo>
                    <a:pt x="4761" y="0"/>
                    <a:pt x="4699" y="29"/>
                    <a:pt x="4637" y="70"/>
                  </a:cubicBezTo>
                  <a:lnTo>
                    <a:pt x="67" y="5541"/>
                  </a:lnTo>
                  <a:cubicBezTo>
                    <a:pt x="0" y="5641"/>
                    <a:pt x="0" y="5774"/>
                    <a:pt x="100" y="5841"/>
                  </a:cubicBezTo>
                  <a:cubicBezTo>
                    <a:pt x="134" y="5874"/>
                    <a:pt x="167" y="5874"/>
                    <a:pt x="234" y="5874"/>
                  </a:cubicBezTo>
                  <a:cubicBezTo>
                    <a:pt x="301" y="5874"/>
                    <a:pt x="367" y="5874"/>
                    <a:pt x="401" y="5807"/>
                  </a:cubicBezTo>
                  <a:lnTo>
                    <a:pt x="4971" y="337"/>
                  </a:lnTo>
                  <a:cubicBezTo>
                    <a:pt x="5037" y="270"/>
                    <a:pt x="5037" y="137"/>
                    <a:pt x="4937" y="37"/>
                  </a:cubicBezTo>
                  <a:cubicBezTo>
                    <a:pt x="4899" y="11"/>
                    <a:pt x="4861" y="0"/>
                    <a:pt x="4823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5"/>
            <p:cNvSpPr/>
            <p:nvPr/>
          </p:nvSpPr>
          <p:spPr>
            <a:xfrm flipH="1">
              <a:off x="6090873" y="1872964"/>
              <a:ext cx="89628" cy="89596"/>
            </a:xfrm>
            <a:custGeom>
              <a:avLst/>
              <a:gdLst/>
              <a:ahLst/>
              <a:cxnLst/>
              <a:rect l="l" t="t" r="r" b="b"/>
              <a:pathLst>
                <a:path w="2837" h="2836" extrusionOk="0">
                  <a:moveTo>
                    <a:pt x="1402" y="0"/>
                  </a:moveTo>
                  <a:cubicBezTo>
                    <a:pt x="635" y="0"/>
                    <a:pt x="1" y="634"/>
                    <a:pt x="1" y="1435"/>
                  </a:cubicBezTo>
                  <a:cubicBezTo>
                    <a:pt x="1" y="2202"/>
                    <a:pt x="635" y="2836"/>
                    <a:pt x="1402" y="2836"/>
                  </a:cubicBezTo>
                  <a:cubicBezTo>
                    <a:pt x="2202" y="2836"/>
                    <a:pt x="2836" y="2202"/>
                    <a:pt x="2836" y="1435"/>
                  </a:cubicBezTo>
                  <a:cubicBezTo>
                    <a:pt x="2836" y="634"/>
                    <a:pt x="2202" y="0"/>
                    <a:pt x="1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5"/>
            <p:cNvSpPr/>
            <p:nvPr/>
          </p:nvSpPr>
          <p:spPr>
            <a:xfrm flipH="1">
              <a:off x="5723107" y="1827629"/>
              <a:ext cx="90639" cy="9067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1434" y="1"/>
                  </a:moveTo>
                  <a:cubicBezTo>
                    <a:pt x="634" y="1"/>
                    <a:pt x="0" y="635"/>
                    <a:pt x="0" y="1435"/>
                  </a:cubicBezTo>
                  <a:cubicBezTo>
                    <a:pt x="0" y="2202"/>
                    <a:pt x="634" y="2870"/>
                    <a:pt x="1434" y="2870"/>
                  </a:cubicBezTo>
                  <a:cubicBezTo>
                    <a:pt x="2202" y="2870"/>
                    <a:pt x="2869" y="2202"/>
                    <a:pt x="2869" y="1435"/>
                  </a:cubicBezTo>
                  <a:cubicBezTo>
                    <a:pt x="2869" y="635"/>
                    <a:pt x="2202" y="1"/>
                    <a:pt x="14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5"/>
            <p:cNvSpPr/>
            <p:nvPr/>
          </p:nvSpPr>
          <p:spPr>
            <a:xfrm flipH="1">
              <a:off x="5867483" y="3962444"/>
              <a:ext cx="202160" cy="145705"/>
            </a:xfrm>
            <a:custGeom>
              <a:avLst/>
              <a:gdLst/>
              <a:ahLst/>
              <a:cxnLst/>
              <a:rect l="l" t="t" r="r" b="b"/>
              <a:pathLst>
                <a:path w="6399" h="4612" extrusionOk="0">
                  <a:moveTo>
                    <a:pt x="5850" y="0"/>
                  </a:moveTo>
                  <a:cubicBezTo>
                    <a:pt x="5833" y="0"/>
                    <a:pt x="5816" y="3"/>
                    <a:pt x="5798" y="9"/>
                  </a:cubicBezTo>
                  <a:cubicBezTo>
                    <a:pt x="5665" y="9"/>
                    <a:pt x="5598" y="109"/>
                    <a:pt x="5598" y="242"/>
                  </a:cubicBezTo>
                  <a:cubicBezTo>
                    <a:pt x="5798" y="1643"/>
                    <a:pt x="5899" y="3311"/>
                    <a:pt x="5732" y="3611"/>
                  </a:cubicBezTo>
                  <a:cubicBezTo>
                    <a:pt x="5465" y="3544"/>
                    <a:pt x="4664" y="2577"/>
                    <a:pt x="3964" y="1510"/>
                  </a:cubicBezTo>
                  <a:cubicBezTo>
                    <a:pt x="3930" y="1443"/>
                    <a:pt x="3864" y="1410"/>
                    <a:pt x="3797" y="1410"/>
                  </a:cubicBezTo>
                  <a:cubicBezTo>
                    <a:pt x="3730" y="1410"/>
                    <a:pt x="3664" y="1443"/>
                    <a:pt x="3597" y="1476"/>
                  </a:cubicBezTo>
                  <a:cubicBezTo>
                    <a:pt x="2996" y="2410"/>
                    <a:pt x="2329" y="3278"/>
                    <a:pt x="1595" y="4112"/>
                  </a:cubicBezTo>
                  <a:cubicBezTo>
                    <a:pt x="1395" y="3645"/>
                    <a:pt x="895" y="2143"/>
                    <a:pt x="461" y="843"/>
                  </a:cubicBezTo>
                  <a:cubicBezTo>
                    <a:pt x="435" y="724"/>
                    <a:pt x="352" y="673"/>
                    <a:pt x="267" y="673"/>
                  </a:cubicBezTo>
                  <a:cubicBezTo>
                    <a:pt x="136" y="673"/>
                    <a:pt x="0" y="794"/>
                    <a:pt x="61" y="976"/>
                  </a:cubicBezTo>
                  <a:cubicBezTo>
                    <a:pt x="295" y="1710"/>
                    <a:pt x="1095" y="4245"/>
                    <a:pt x="1295" y="4512"/>
                  </a:cubicBezTo>
                  <a:cubicBezTo>
                    <a:pt x="1362" y="4545"/>
                    <a:pt x="1429" y="4579"/>
                    <a:pt x="1495" y="4612"/>
                  </a:cubicBezTo>
                  <a:lnTo>
                    <a:pt x="1562" y="4612"/>
                  </a:lnTo>
                  <a:cubicBezTo>
                    <a:pt x="1662" y="4612"/>
                    <a:pt x="1962" y="4579"/>
                    <a:pt x="3764" y="1977"/>
                  </a:cubicBezTo>
                  <a:cubicBezTo>
                    <a:pt x="4682" y="3340"/>
                    <a:pt x="5338" y="4045"/>
                    <a:pt x="5753" y="4045"/>
                  </a:cubicBezTo>
                  <a:cubicBezTo>
                    <a:pt x="5805" y="4045"/>
                    <a:pt x="5854" y="4034"/>
                    <a:pt x="5899" y="4011"/>
                  </a:cubicBezTo>
                  <a:cubicBezTo>
                    <a:pt x="6399" y="3778"/>
                    <a:pt x="6232" y="1810"/>
                    <a:pt x="6032" y="175"/>
                  </a:cubicBezTo>
                  <a:cubicBezTo>
                    <a:pt x="6004" y="65"/>
                    <a:pt x="5931" y="0"/>
                    <a:pt x="5850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5"/>
            <p:cNvSpPr/>
            <p:nvPr/>
          </p:nvSpPr>
          <p:spPr>
            <a:xfrm flipH="1">
              <a:off x="6311133" y="3994984"/>
              <a:ext cx="179193" cy="121600"/>
            </a:xfrm>
            <a:custGeom>
              <a:avLst/>
              <a:gdLst/>
              <a:ahLst/>
              <a:cxnLst/>
              <a:rect l="l" t="t" r="r" b="b"/>
              <a:pathLst>
                <a:path w="5672" h="3849" extrusionOk="0">
                  <a:moveTo>
                    <a:pt x="238" y="1"/>
                  </a:moveTo>
                  <a:cubicBezTo>
                    <a:pt x="215" y="1"/>
                    <a:pt x="191" y="5"/>
                    <a:pt x="168" y="13"/>
                  </a:cubicBezTo>
                  <a:cubicBezTo>
                    <a:pt x="34" y="46"/>
                    <a:pt x="1" y="146"/>
                    <a:pt x="34" y="246"/>
                  </a:cubicBezTo>
                  <a:cubicBezTo>
                    <a:pt x="1068" y="3715"/>
                    <a:pt x="1402" y="3815"/>
                    <a:pt x="1502" y="3849"/>
                  </a:cubicBezTo>
                  <a:lnTo>
                    <a:pt x="1702" y="3849"/>
                  </a:lnTo>
                  <a:cubicBezTo>
                    <a:pt x="1936" y="3682"/>
                    <a:pt x="2336" y="2414"/>
                    <a:pt x="2703" y="1280"/>
                  </a:cubicBezTo>
                  <a:cubicBezTo>
                    <a:pt x="4435" y="3271"/>
                    <a:pt x="4965" y="3599"/>
                    <a:pt x="5193" y="3599"/>
                  </a:cubicBezTo>
                  <a:cubicBezTo>
                    <a:pt x="5260" y="3599"/>
                    <a:pt x="5300" y="3571"/>
                    <a:pt x="5338" y="3549"/>
                  </a:cubicBezTo>
                  <a:cubicBezTo>
                    <a:pt x="5405" y="3482"/>
                    <a:pt x="5672" y="3282"/>
                    <a:pt x="5605" y="213"/>
                  </a:cubicBezTo>
                  <a:cubicBezTo>
                    <a:pt x="5605" y="79"/>
                    <a:pt x="5496" y="13"/>
                    <a:pt x="5388" y="13"/>
                  </a:cubicBezTo>
                  <a:cubicBezTo>
                    <a:pt x="5280" y="13"/>
                    <a:pt x="5171" y="79"/>
                    <a:pt x="5171" y="213"/>
                  </a:cubicBezTo>
                  <a:cubicBezTo>
                    <a:pt x="5205" y="1180"/>
                    <a:pt x="5205" y="2148"/>
                    <a:pt x="5104" y="3115"/>
                  </a:cubicBezTo>
                  <a:cubicBezTo>
                    <a:pt x="4237" y="2381"/>
                    <a:pt x="3470" y="1580"/>
                    <a:pt x="2769" y="713"/>
                  </a:cubicBezTo>
                  <a:cubicBezTo>
                    <a:pt x="2718" y="662"/>
                    <a:pt x="2658" y="640"/>
                    <a:pt x="2600" y="640"/>
                  </a:cubicBezTo>
                  <a:cubicBezTo>
                    <a:pt x="2507" y="640"/>
                    <a:pt x="2423" y="697"/>
                    <a:pt x="2403" y="780"/>
                  </a:cubicBezTo>
                  <a:cubicBezTo>
                    <a:pt x="2169" y="1647"/>
                    <a:pt x="1902" y="2481"/>
                    <a:pt x="1569" y="3315"/>
                  </a:cubicBezTo>
                  <a:cubicBezTo>
                    <a:pt x="1102" y="2281"/>
                    <a:pt x="735" y="1214"/>
                    <a:pt x="434" y="146"/>
                  </a:cubicBezTo>
                  <a:cubicBezTo>
                    <a:pt x="383" y="44"/>
                    <a:pt x="313" y="1"/>
                    <a:pt x="238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5"/>
            <p:cNvSpPr/>
            <p:nvPr/>
          </p:nvSpPr>
          <p:spPr>
            <a:xfrm flipH="1">
              <a:off x="7087797" y="3994321"/>
              <a:ext cx="192114" cy="139133"/>
            </a:xfrm>
            <a:custGeom>
              <a:avLst/>
              <a:gdLst/>
              <a:ahLst/>
              <a:cxnLst/>
              <a:rect l="l" t="t" r="r" b="b"/>
              <a:pathLst>
                <a:path w="6081" h="4404" extrusionOk="0">
                  <a:moveTo>
                    <a:pt x="5547" y="0"/>
                  </a:moveTo>
                  <a:cubicBezTo>
                    <a:pt x="5447" y="0"/>
                    <a:pt x="5346" y="100"/>
                    <a:pt x="5380" y="234"/>
                  </a:cubicBezTo>
                  <a:cubicBezTo>
                    <a:pt x="5480" y="1335"/>
                    <a:pt x="5580" y="2969"/>
                    <a:pt x="5447" y="3469"/>
                  </a:cubicBezTo>
                  <a:cubicBezTo>
                    <a:pt x="5046" y="3136"/>
                    <a:pt x="4112" y="1635"/>
                    <a:pt x="3345" y="267"/>
                  </a:cubicBezTo>
                  <a:cubicBezTo>
                    <a:pt x="3312" y="200"/>
                    <a:pt x="3212" y="167"/>
                    <a:pt x="3145" y="167"/>
                  </a:cubicBezTo>
                  <a:cubicBezTo>
                    <a:pt x="3045" y="200"/>
                    <a:pt x="2978" y="267"/>
                    <a:pt x="2978" y="334"/>
                  </a:cubicBezTo>
                  <a:cubicBezTo>
                    <a:pt x="2745" y="1868"/>
                    <a:pt x="2344" y="3636"/>
                    <a:pt x="2144" y="3936"/>
                  </a:cubicBezTo>
                  <a:cubicBezTo>
                    <a:pt x="1811" y="3636"/>
                    <a:pt x="1043" y="1868"/>
                    <a:pt x="443" y="301"/>
                  </a:cubicBezTo>
                  <a:cubicBezTo>
                    <a:pt x="395" y="228"/>
                    <a:pt x="320" y="195"/>
                    <a:pt x="248" y="195"/>
                  </a:cubicBezTo>
                  <a:cubicBezTo>
                    <a:pt x="120" y="195"/>
                    <a:pt x="0" y="297"/>
                    <a:pt x="43" y="467"/>
                  </a:cubicBezTo>
                  <a:cubicBezTo>
                    <a:pt x="1410" y="4037"/>
                    <a:pt x="1911" y="4403"/>
                    <a:pt x="2144" y="4403"/>
                  </a:cubicBezTo>
                  <a:cubicBezTo>
                    <a:pt x="2178" y="4403"/>
                    <a:pt x="2211" y="4403"/>
                    <a:pt x="2211" y="4370"/>
                  </a:cubicBezTo>
                  <a:cubicBezTo>
                    <a:pt x="2544" y="4270"/>
                    <a:pt x="2911" y="3136"/>
                    <a:pt x="3278" y="1001"/>
                  </a:cubicBezTo>
                  <a:cubicBezTo>
                    <a:pt x="4112" y="2435"/>
                    <a:pt x="5046" y="3936"/>
                    <a:pt x="5513" y="3936"/>
                  </a:cubicBezTo>
                  <a:cubicBezTo>
                    <a:pt x="5613" y="3936"/>
                    <a:pt x="5713" y="3870"/>
                    <a:pt x="5747" y="3770"/>
                  </a:cubicBezTo>
                  <a:cubicBezTo>
                    <a:pt x="6080" y="3236"/>
                    <a:pt x="5847" y="701"/>
                    <a:pt x="5780" y="200"/>
                  </a:cubicBezTo>
                  <a:cubicBezTo>
                    <a:pt x="5780" y="67"/>
                    <a:pt x="5680" y="0"/>
                    <a:pt x="5547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5"/>
            <p:cNvSpPr/>
            <p:nvPr/>
          </p:nvSpPr>
          <p:spPr>
            <a:xfrm flipH="1">
              <a:off x="7530404" y="3994321"/>
              <a:ext cx="190787" cy="129656"/>
            </a:xfrm>
            <a:custGeom>
              <a:avLst/>
              <a:gdLst/>
              <a:ahLst/>
              <a:cxnLst/>
              <a:rect l="l" t="t" r="r" b="b"/>
              <a:pathLst>
                <a:path w="6039" h="4104" extrusionOk="0">
                  <a:moveTo>
                    <a:pt x="5838" y="0"/>
                  </a:moveTo>
                  <a:cubicBezTo>
                    <a:pt x="5738" y="0"/>
                    <a:pt x="5638" y="100"/>
                    <a:pt x="5638" y="200"/>
                  </a:cubicBezTo>
                  <a:cubicBezTo>
                    <a:pt x="5671" y="1702"/>
                    <a:pt x="5538" y="3403"/>
                    <a:pt x="5304" y="3670"/>
                  </a:cubicBezTo>
                  <a:cubicBezTo>
                    <a:pt x="5004" y="3536"/>
                    <a:pt x="4004" y="1968"/>
                    <a:pt x="3236" y="534"/>
                  </a:cubicBezTo>
                  <a:cubicBezTo>
                    <a:pt x="3203" y="467"/>
                    <a:pt x="3103" y="434"/>
                    <a:pt x="3003" y="434"/>
                  </a:cubicBezTo>
                  <a:cubicBezTo>
                    <a:pt x="2936" y="467"/>
                    <a:pt x="2869" y="534"/>
                    <a:pt x="2836" y="601"/>
                  </a:cubicBezTo>
                  <a:cubicBezTo>
                    <a:pt x="2636" y="1535"/>
                    <a:pt x="2202" y="3069"/>
                    <a:pt x="1902" y="3503"/>
                  </a:cubicBezTo>
                  <a:cubicBezTo>
                    <a:pt x="1602" y="3236"/>
                    <a:pt x="901" y="1601"/>
                    <a:pt x="434" y="167"/>
                  </a:cubicBezTo>
                  <a:cubicBezTo>
                    <a:pt x="409" y="65"/>
                    <a:pt x="325" y="22"/>
                    <a:pt x="242" y="22"/>
                  </a:cubicBezTo>
                  <a:cubicBezTo>
                    <a:pt x="217" y="22"/>
                    <a:pt x="191" y="26"/>
                    <a:pt x="167" y="34"/>
                  </a:cubicBezTo>
                  <a:cubicBezTo>
                    <a:pt x="67" y="67"/>
                    <a:pt x="1" y="167"/>
                    <a:pt x="34" y="301"/>
                  </a:cubicBezTo>
                  <a:cubicBezTo>
                    <a:pt x="468" y="1601"/>
                    <a:pt x="1302" y="3803"/>
                    <a:pt x="1869" y="3936"/>
                  </a:cubicBezTo>
                  <a:cubicBezTo>
                    <a:pt x="1887" y="3943"/>
                    <a:pt x="1907" y="3945"/>
                    <a:pt x="1926" y="3945"/>
                  </a:cubicBezTo>
                  <a:cubicBezTo>
                    <a:pt x="2015" y="3945"/>
                    <a:pt x="2114" y="3891"/>
                    <a:pt x="2169" y="3836"/>
                  </a:cubicBezTo>
                  <a:cubicBezTo>
                    <a:pt x="2536" y="3436"/>
                    <a:pt x="2936" y="2035"/>
                    <a:pt x="3136" y="1235"/>
                  </a:cubicBezTo>
                  <a:cubicBezTo>
                    <a:pt x="4170" y="3136"/>
                    <a:pt x="4938" y="4103"/>
                    <a:pt x="5371" y="4103"/>
                  </a:cubicBezTo>
                  <a:cubicBezTo>
                    <a:pt x="5405" y="4103"/>
                    <a:pt x="5438" y="4103"/>
                    <a:pt x="5471" y="4070"/>
                  </a:cubicBezTo>
                  <a:cubicBezTo>
                    <a:pt x="6005" y="3836"/>
                    <a:pt x="6038" y="1568"/>
                    <a:pt x="6038" y="200"/>
                  </a:cubicBezTo>
                  <a:cubicBezTo>
                    <a:pt x="6038" y="100"/>
                    <a:pt x="5972" y="0"/>
                    <a:pt x="5838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5"/>
            <p:cNvSpPr/>
            <p:nvPr/>
          </p:nvSpPr>
          <p:spPr>
            <a:xfrm flipH="1">
              <a:off x="6102463" y="2635917"/>
              <a:ext cx="568855" cy="298391"/>
            </a:xfrm>
            <a:custGeom>
              <a:avLst/>
              <a:gdLst/>
              <a:ahLst/>
              <a:cxnLst/>
              <a:rect l="l" t="t" r="r" b="b"/>
              <a:pathLst>
                <a:path w="18006" h="9445" extrusionOk="0">
                  <a:moveTo>
                    <a:pt x="13936" y="1"/>
                  </a:moveTo>
                  <a:lnTo>
                    <a:pt x="3828" y="2636"/>
                  </a:lnTo>
                  <a:cubicBezTo>
                    <a:pt x="3804" y="2634"/>
                    <a:pt x="3779" y="2633"/>
                    <a:pt x="3754" y="2633"/>
                  </a:cubicBezTo>
                  <a:cubicBezTo>
                    <a:pt x="1971" y="2633"/>
                    <a:pt x="0" y="7319"/>
                    <a:pt x="5363" y="8240"/>
                  </a:cubicBezTo>
                  <a:cubicBezTo>
                    <a:pt x="5936" y="8339"/>
                    <a:pt x="6443" y="8383"/>
                    <a:pt x="6890" y="8383"/>
                  </a:cubicBezTo>
                  <a:cubicBezTo>
                    <a:pt x="7246" y="8383"/>
                    <a:pt x="7564" y="8355"/>
                    <a:pt x="7845" y="8304"/>
                  </a:cubicBezTo>
                  <a:lnTo>
                    <a:pt x="7845" y="8304"/>
                  </a:lnTo>
                  <a:cubicBezTo>
                    <a:pt x="8541" y="8953"/>
                    <a:pt x="9582" y="9444"/>
                    <a:pt x="10945" y="9444"/>
                  </a:cubicBezTo>
                  <a:cubicBezTo>
                    <a:pt x="11156" y="9444"/>
                    <a:pt x="11374" y="9432"/>
                    <a:pt x="11601" y="9408"/>
                  </a:cubicBezTo>
                  <a:cubicBezTo>
                    <a:pt x="14420" y="9081"/>
                    <a:pt x="15550" y="7178"/>
                    <a:pt x="15459" y="5667"/>
                  </a:cubicBezTo>
                  <a:lnTo>
                    <a:pt x="15459" y="5667"/>
                  </a:lnTo>
                  <a:cubicBezTo>
                    <a:pt x="15573" y="5525"/>
                    <a:pt x="15688" y="5361"/>
                    <a:pt x="15804" y="5171"/>
                  </a:cubicBezTo>
                  <a:cubicBezTo>
                    <a:pt x="18005" y="1569"/>
                    <a:pt x="13936" y="1"/>
                    <a:pt x="139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5"/>
            <p:cNvSpPr/>
            <p:nvPr/>
          </p:nvSpPr>
          <p:spPr>
            <a:xfrm flipH="1">
              <a:off x="6139364" y="2629820"/>
              <a:ext cx="481628" cy="310775"/>
            </a:xfrm>
            <a:custGeom>
              <a:avLst/>
              <a:gdLst/>
              <a:ahLst/>
              <a:cxnLst/>
              <a:rect l="l" t="t" r="r" b="b"/>
              <a:pathLst>
                <a:path w="15245" h="9837" extrusionOk="0">
                  <a:moveTo>
                    <a:pt x="12042" y="4159"/>
                  </a:moveTo>
                  <a:cubicBezTo>
                    <a:pt x="12064" y="4159"/>
                    <a:pt x="12086" y="4161"/>
                    <a:pt x="12109" y="4163"/>
                  </a:cubicBezTo>
                  <a:lnTo>
                    <a:pt x="12309" y="4163"/>
                  </a:lnTo>
                  <a:cubicBezTo>
                    <a:pt x="13077" y="4330"/>
                    <a:pt x="13644" y="4997"/>
                    <a:pt x="13644" y="5798"/>
                  </a:cubicBezTo>
                  <a:cubicBezTo>
                    <a:pt x="13321" y="6195"/>
                    <a:pt x="12979" y="6408"/>
                    <a:pt x="12647" y="6408"/>
                  </a:cubicBezTo>
                  <a:cubicBezTo>
                    <a:pt x="12533" y="6408"/>
                    <a:pt x="12420" y="6383"/>
                    <a:pt x="12309" y="6332"/>
                  </a:cubicBezTo>
                  <a:cubicBezTo>
                    <a:pt x="11709" y="5965"/>
                    <a:pt x="11409" y="5264"/>
                    <a:pt x="11542" y="4564"/>
                  </a:cubicBezTo>
                  <a:cubicBezTo>
                    <a:pt x="11603" y="4320"/>
                    <a:pt x="11804" y="4159"/>
                    <a:pt x="12042" y="4159"/>
                  </a:cubicBezTo>
                  <a:close/>
                  <a:moveTo>
                    <a:pt x="6262" y="5560"/>
                  </a:moveTo>
                  <a:cubicBezTo>
                    <a:pt x="6287" y="5560"/>
                    <a:pt x="6313" y="5562"/>
                    <a:pt x="6338" y="5564"/>
                  </a:cubicBezTo>
                  <a:lnTo>
                    <a:pt x="6372" y="5564"/>
                  </a:lnTo>
                  <a:cubicBezTo>
                    <a:pt x="6939" y="5564"/>
                    <a:pt x="7473" y="5865"/>
                    <a:pt x="7739" y="6365"/>
                  </a:cubicBezTo>
                  <a:cubicBezTo>
                    <a:pt x="7940" y="6765"/>
                    <a:pt x="7873" y="7232"/>
                    <a:pt x="7639" y="7566"/>
                  </a:cubicBezTo>
                  <a:cubicBezTo>
                    <a:pt x="7306" y="7966"/>
                    <a:pt x="6839" y="8200"/>
                    <a:pt x="6338" y="8266"/>
                  </a:cubicBezTo>
                  <a:cubicBezTo>
                    <a:pt x="6172" y="8133"/>
                    <a:pt x="6005" y="7933"/>
                    <a:pt x="5871" y="7766"/>
                  </a:cubicBezTo>
                  <a:cubicBezTo>
                    <a:pt x="5471" y="7099"/>
                    <a:pt x="5338" y="6365"/>
                    <a:pt x="5571" y="5965"/>
                  </a:cubicBezTo>
                  <a:cubicBezTo>
                    <a:pt x="5724" y="5721"/>
                    <a:pt x="5988" y="5560"/>
                    <a:pt x="6262" y="5560"/>
                  </a:cubicBezTo>
                  <a:close/>
                  <a:moveTo>
                    <a:pt x="12326" y="0"/>
                  </a:moveTo>
                  <a:cubicBezTo>
                    <a:pt x="12256" y="0"/>
                    <a:pt x="12191" y="55"/>
                    <a:pt x="12143" y="127"/>
                  </a:cubicBezTo>
                  <a:cubicBezTo>
                    <a:pt x="12109" y="227"/>
                    <a:pt x="12176" y="361"/>
                    <a:pt x="12276" y="394"/>
                  </a:cubicBezTo>
                  <a:cubicBezTo>
                    <a:pt x="12276" y="394"/>
                    <a:pt x="14044" y="1095"/>
                    <a:pt x="14544" y="2562"/>
                  </a:cubicBezTo>
                  <a:cubicBezTo>
                    <a:pt x="14811" y="3363"/>
                    <a:pt x="14644" y="4263"/>
                    <a:pt x="14044" y="5264"/>
                  </a:cubicBezTo>
                  <a:cubicBezTo>
                    <a:pt x="14044" y="5264"/>
                    <a:pt x="14011" y="5298"/>
                    <a:pt x="14011" y="5331"/>
                  </a:cubicBezTo>
                  <a:cubicBezTo>
                    <a:pt x="13844" y="4530"/>
                    <a:pt x="13177" y="3897"/>
                    <a:pt x="12376" y="3763"/>
                  </a:cubicBezTo>
                  <a:cubicBezTo>
                    <a:pt x="12277" y="3732"/>
                    <a:pt x="12176" y="3717"/>
                    <a:pt x="12078" y="3717"/>
                  </a:cubicBezTo>
                  <a:cubicBezTo>
                    <a:pt x="11646" y="3717"/>
                    <a:pt x="11250" y="4002"/>
                    <a:pt x="11142" y="4464"/>
                  </a:cubicBezTo>
                  <a:cubicBezTo>
                    <a:pt x="10942" y="5331"/>
                    <a:pt x="11342" y="6265"/>
                    <a:pt x="12143" y="6699"/>
                  </a:cubicBezTo>
                  <a:cubicBezTo>
                    <a:pt x="12309" y="6776"/>
                    <a:pt x="12487" y="6813"/>
                    <a:pt x="12665" y="6813"/>
                  </a:cubicBezTo>
                  <a:cubicBezTo>
                    <a:pt x="13021" y="6813"/>
                    <a:pt x="13377" y="6665"/>
                    <a:pt x="13644" y="6398"/>
                  </a:cubicBezTo>
                  <a:lnTo>
                    <a:pt x="13644" y="6398"/>
                  </a:lnTo>
                  <a:cubicBezTo>
                    <a:pt x="13443" y="7733"/>
                    <a:pt x="12309" y="9134"/>
                    <a:pt x="10008" y="9367"/>
                  </a:cubicBezTo>
                  <a:cubicBezTo>
                    <a:pt x="9756" y="9410"/>
                    <a:pt x="9503" y="9432"/>
                    <a:pt x="9253" y="9432"/>
                  </a:cubicBezTo>
                  <a:cubicBezTo>
                    <a:pt x="8345" y="9432"/>
                    <a:pt x="7464" y="9149"/>
                    <a:pt x="6705" y="8600"/>
                  </a:cubicBezTo>
                  <a:cubicBezTo>
                    <a:pt x="7206" y="8500"/>
                    <a:pt x="7639" y="8200"/>
                    <a:pt x="7940" y="7833"/>
                  </a:cubicBezTo>
                  <a:cubicBezTo>
                    <a:pt x="8306" y="7366"/>
                    <a:pt x="8373" y="6732"/>
                    <a:pt x="8106" y="6198"/>
                  </a:cubicBezTo>
                  <a:cubicBezTo>
                    <a:pt x="7773" y="5564"/>
                    <a:pt x="7106" y="5164"/>
                    <a:pt x="6372" y="5164"/>
                  </a:cubicBezTo>
                  <a:cubicBezTo>
                    <a:pt x="6319" y="5157"/>
                    <a:pt x="6266" y="5153"/>
                    <a:pt x="6213" y="5153"/>
                  </a:cubicBezTo>
                  <a:cubicBezTo>
                    <a:pt x="5802" y="5153"/>
                    <a:pt x="5408" y="5380"/>
                    <a:pt x="5171" y="5765"/>
                  </a:cubicBezTo>
                  <a:cubicBezTo>
                    <a:pt x="4871" y="6298"/>
                    <a:pt x="5004" y="7199"/>
                    <a:pt x="5538" y="7966"/>
                  </a:cubicBezTo>
                  <a:cubicBezTo>
                    <a:pt x="5605" y="8100"/>
                    <a:pt x="5705" y="8233"/>
                    <a:pt x="5805" y="8366"/>
                  </a:cubicBezTo>
                  <a:cubicBezTo>
                    <a:pt x="5647" y="8374"/>
                    <a:pt x="5490" y="8378"/>
                    <a:pt x="5332" y="8378"/>
                  </a:cubicBezTo>
                  <a:cubicBezTo>
                    <a:pt x="4823" y="8378"/>
                    <a:pt x="4313" y="8335"/>
                    <a:pt x="3803" y="8233"/>
                  </a:cubicBezTo>
                  <a:cubicBezTo>
                    <a:pt x="568" y="7666"/>
                    <a:pt x="401" y="5865"/>
                    <a:pt x="501" y="5097"/>
                  </a:cubicBezTo>
                  <a:cubicBezTo>
                    <a:pt x="632" y="4015"/>
                    <a:pt x="1441" y="3028"/>
                    <a:pt x="2198" y="3028"/>
                  </a:cubicBezTo>
                  <a:cubicBezTo>
                    <a:pt x="2211" y="3028"/>
                    <a:pt x="2223" y="3029"/>
                    <a:pt x="2235" y="3029"/>
                  </a:cubicBezTo>
                  <a:cubicBezTo>
                    <a:pt x="2336" y="3029"/>
                    <a:pt x="2436" y="2929"/>
                    <a:pt x="2436" y="2829"/>
                  </a:cubicBezTo>
                  <a:cubicBezTo>
                    <a:pt x="2469" y="2696"/>
                    <a:pt x="2369" y="2596"/>
                    <a:pt x="2235" y="2596"/>
                  </a:cubicBezTo>
                  <a:cubicBezTo>
                    <a:pt x="2209" y="2594"/>
                    <a:pt x="2182" y="2593"/>
                    <a:pt x="2156" y="2593"/>
                  </a:cubicBezTo>
                  <a:cubicBezTo>
                    <a:pt x="1212" y="2593"/>
                    <a:pt x="230" y="3733"/>
                    <a:pt x="101" y="5031"/>
                  </a:cubicBezTo>
                  <a:cubicBezTo>
                    <a:pt x="1" y="5731"/>
                    <a:pt x="34" y="7999"/>
                    <a:pt x="3737" y="8633"/>
                  </a:cubicBezTo>
                  <a:cubicBezTo>
                    <a:pt x="4237" y="8738"/>
                    <a:pt x="4750" y="8790"/>
                    <a:pt x="5260" y="8790"/>
                  </a:cubicBezTo>
                  <a:cubicBezTo>
                    <a:pt x="5566" y="8790"/>
                    <a:pt x="5871" y="8771"/>
                    <a:pt x="6172" y="8733"/>
                  </a:cubicBezTo>
                  <a:cubicBezTo>
                    <a:pt x="7037" y="9439"/>
                    <a:pt x="8119" y="9836"/>
                    <a:pt x="9209" y="9836"/>
                  </a:cubicBezTo>
                  <a:cubicBezTo>
                    <a:pt x="9253" y="9836"/>
                    <a:pt x="9297" y="9835"/>
                    <a:pt x="9341" y="9834"/>
                  </a:cubicBezTo>
                  <a:cubicBezTo>
                    <a:pt x="9574" y="9834"/>
                    <a:pt x="9808" y="9834"/>
                    <a:pt x="10041" y="9801"/>
                  </a:cubicBezTo>
                  <a:cubicBezTo>
                    <a:pt x="12776" y="9501"/>
                    <a:pt x="14044" y="7733"/>
                    <a:pt x="14077" y="6098"/>
                  </a:cubicBezTo>
                  <a:lnTo>
                    <a:pt x="14077" y="5931"/>
                  </a:lnTo>
                  <a:cubicBezTo>
                    <a:pt x="14177" y="5798"/>
                    <a:pt x="14277" y="5631"/>
                    <a:pt x="14377" y="5464"/>
                  </a:cubicBezTo>
                  <a:cubicBezTo>
                    <a:pt x="15045" y="4364"/>
                    <a:pt x="15245" y="3363"/>
                    <a:pt x="14911" y="2395"/>
                  </a:cubicBezTo>
                  <a:cubicBezTo>
                    <a:pt x="14377" y="761"/>
                    <a:pt x="12509" y="60"/>
                    <a:pt x="12409" y="27"/>
                  </a:cubicBezTo>
                  <a:cubicBezTo>
                    <a:pt x="12381" y="8"/>
                    <a:pt x="12353" y="0"/>
                    <a:pt x="12326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5"/>
            <p:cNvSpPr/>
            <p:nvPr/>
          </p:nvSpPr>
          <p:spPr>
            <a:xfrm flipH="1">
              <a:off x="7115185" y="2738150"/>
              <a:ext cx="569455" cy="298360"/>
            </a:xfrm>
            <a:custGeom>
              <a:avLst/>
              <a:gdLst/>
              <a:ahLst/>
              <a:cxnLst/>
              <a:rect l="l" t="t" r="r" b="b"/>
              <a:pathLst>
                <a:path w="18025" h="9444" extrusionOk="0">
                  <a:moveTo>
                    <a:pt x="13954" y="1"/>
                  </a:moveTo>
                  <a:lnTo>
                    <a:pt x="3847" y="2602"/>
                  </a:lnTo>
                  <a:cubicBezTo>
                    <a:pt x="3829" y="2601"/>
                    <a:pt x="3810" y="2601"/>
                    <a:pt x="3791" y="2601"/>
                  </a:cubicBezTo>
                  <a:cubicBezTo>
                    <a:pt x="2003" y="2601"/>
                    <a:pt x="0" y="7315"/>
                    <a:pt x="5382" y="8240"/>
                  </a:cubicBezTo>
                  <a:cubicBezTo>
                    <a:pt x="5954" y="8339"/>
                    <a:pt x="6462" y="8383"/>
                    <a:pt x="6909" y="8383"/>
                  </a:cubicBezTo>
                  <a:cubicBezTo>
                    <a:pt x="7265" y="8383"/>
                    <a:pt x="7583" y="8355"/>
                    <a:pt x="7864" y="8304"/>
                  </a:cubicBezTo>
                  <a:lnTo>
                    <a:pt x="7864" y="8304"/>
                  </a:lnTo>
                  <a:cubicBezTo>
                    <a:pt x="8559" y="8953"/>
                    <a:pt x="9601" y="9444"/>
                    <a:pt x="10963" y="9444"/>
                  </a:cubicBezTo>
                  <a:cubicBezTo>
                    <a:pt x="11174" y="9444"/>
                    <a:pt x="11393" y="9432"/>
                    <a:pt x="11619" y="9407"/>
                  </a:cubicBezTo>
                  <a:cubicBezTo>
                    <a:pt x="14439" y="9080"/>
                    <a:pt x="15569" y="7177"/>
                    <a:pt x="15477" y="5667"/>
                  </a:cubicBezTo>
                  <a:lnTo>
                    <a:pt x="15477" y="5667"/>
                  </a:lnTo>
                  <a:cubicBezTo>
                    <a:pt x="15592" y="5525"/>
                    <a:pt x="15707" y="5360"/>
                    <a:pt x="15822" y="5171"/>
                  </a:cubicBezTo>
                  <a:cubicBezTo>
                    <a:pt x="18024" y="1568"/>
                    <a:pt x="13954" y="1"/>
                    <a:pt x="13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5"/>
            <p:cNvSpPr/>
            <p:nvPr/>
          </p:nvSpPr>
          <p:spPr>
            <a:xfrm flipH="1">
              <a:off x="7152085" y="2732021"/>
              <a:ext cx="481628" cy="310775"/>
            </a:xfrm>
            <a:custGeom>
              <a:avLst/>
              <a:gdLst/>
              <a:ahLst/>
              <a:cxnLst/>
              <a:rect l="l" t="t" r="r" b="b"/>
              <a:pathLst>
                <a:path w="15245" h="9837" extrusionOk="0">
                  <a:moveTo>
                    <a:pt x="12142" y="4131"/>
                  </a:moveTo>
                  <a:cubicBezTo>
                    <a:pt x="12176" y="4131"/>
                    <a:pt x="12242" y="4164"/>
                    <a:pt x="12309" y="4164"/>
                  </a:cubicBezTo>
                  <a:cubicBezTo>
                    <a:pt x="13110" y="4331"/>
                    <a:pt x="13643" y="4998"/>
                    <a:pt x="13677" y="5799"/>
                  </a:cubicBezTo>
                  <a:cubicBezTo>
                    <a:pt x="13325" y="6200"/>
                    <a:pt x="12973" y="6394"/>
                    <a:pt x="12650" y="6394"/>
                  </a:cubicBezTo>
                  <a:cubicBezTo>
                    <a:pt x="12544" y="6394"/>
                    <a:pt x="12441" y="6373"/>
                    <a:pt x="12342" y="6332"/>
                  </a:cubicBezTo>
                  <a:cubicBezTo>
                    <a:pt x="11709" y="5965"/>
                    <a:pt x="11408" y="5265"/>
                    <a:pt x="11542" y="4564"/>
                  </a:cubicBezTo>
                  <a:cubicBezTo>
                    <a:pt x="11609" y="4297"/>
                    <a:pt x="11842" y="4131"/>
                    <a:pt x="12142" y="4131"/>
                  </a:cubicBezTo>
                  <a:close/>
                  <a:moveTo>
                    <a:pt x="6254" y="5561"/>
                  </a:moveTo>
                  <a:cubicBezTo>
                    <a:pt x="6282" y="5561"/>
                    <a:pt x="6310" y="5562"/>
                    <a:pt x="6338" y="5565"/>
                  </a:cubicBezTo>
                  <a:lnTo>
                    <a:pt x="6372" y="5565"/>
                  </a:lnTo>
                  <a:cubicBezTo>
                    <a:pt x="6939" y="5565"/>
                    <a:pt x="7472" y="5865"/>
                    <a:pt x="7739" y="6366"/>
                  </a:cubicBezTo>
                  <a:cubicBezTo>
                    <a:pt x="7906" y="6766"/>
                    <a:pt x="7873" y="7233"/>
                    <a:pt x="7606" y="7566"/>
                  </a:cubicBezTo>
                  <a:cubicBezTo>
                    <a:pt x="7272" y="7933"/>
                    <a:pt x="6805" y="8200"/>
                    <a:pt x="6338" y="8267"/>
                  </a:cubicBezTo>
                  <a:cubicBezTo>
                    <a:pt x="6171" y="8100"/>
                    <a:pt x="6005" y="7933"/>
                    <a:pt x="5871" y="7733"/>
                  </a:cubicBezTo>
                  <a:cubicBezTo>
                    <a:pt x="5438" y="7099"/>
                    <a:pt x="5304" y="6366"/>
                    <a:pt x="5538" y="5965"/>
                  </a:cubicBezTo>
                  <a:cubicBezTo>
                    <a:pt x="5690" y="5721"/>
                    <a:pt x="5954" y="5561"/>
                    <a:pt x="6254" y="5561"/>
                  </a:cubicBezTo>
                  <a:close/>
                  <a:moveTo>
                    <a:pt x="12320" y="1"/>
                  </a:moveTo>
                  <a:cubicBezTo>
                    <a:pt x="12242" y="1"/>
                    <a:pt x="12166" y="56"/>
                    <a:pt x="12142" y="128"/>
                  </a:cubicBezTo>
                  <a:cubicBezTo>
                    <a:pt x="12109" y="228"/>
                    <a:pt x="12142" y="361"/>
                    <a:pt x="12276" y="395"/>
                  </a:cubicBezTo>
                  <a:cubicBezTo>
                    <a:pt x="12276" y="395"/>
                    <a:pt x="14044" y="1095"/>
                    <a:pt x="14544" y="2563"/>
                  </a:cubicBezTo>
                  <a:cubicBezTo>
                    <a:pt x="14811" y="3363"/>
                    <a:pt x="14644" y="4264"/>
                    <a:pt x="14044" y="5265"/>
                  </a:cubicBezTo>
                  <a:cubicBezTo>
                    <a:pt x="14010" y="5265"/>
                    <a:pt x="14010" y="5298"/>
                    <a:pt x="14010" y="5332"/>
                  </a:cubicBezTo>
                  <a:cubicBezTo>
                    <a:pt x="13844" y="4531"/>
                    <a:pt x="13176" y="3897"/>
                    <a:pt x="12376" y="3764"/>
                  </a:cubicBezTo>
                  <a:cubicBezTo>
                    <a:pt x="12277" y="3733"/>
                    <a:pt x="12176" y="3718"/>
                    <a:pt x="12077" y="3718"/>
                  </a:cubicBezTo>
                  <a:cubicBezTo>
                    <a:pt x="11645" y="3718"/>
                    <a:pt x="11244" y="4003"/>
                    <a:pt x="11108" y="4464"/>
                  </a:cubicBezTo>
                  <a:cubicBezTo>
                    <a:pt x="10908" y="5332"/>
                    <a:pt x="11342" y="6266"/>
                    <a:pt x="12142" y="6733"/>
                  </a:cubicBezTo>
                  <a:cubicBezTo>
                    <a:pt x="12297" y="6795"/>
                    <a:pt x="12462" y="6825"/>
                    <a:pt x="12626" y="6825"/>
                  </a:cubicBezTo>
                  <a:cubicBezTo>
                    <a:pt x="12992" y="6825"/>
                    <a:pt x="13357" y="6675"/>
                    <a:pt x="13610" y="6399"/>
                  </a:cubicBezTo>
                  <a:lnTo>
                    <a:pt x="13610" y="6399"/>
                  </a:lnTo>
                  <a:cubicBezTo>
                    <a:pt x="13443" y="7767"/>
                    <a:pt x="12276" y="9134"/>
                    <a:pt x="9974" y="9401"/>
                  </a:cubicBezTo>
                  <a:cubicBezTo>
                    <a:pt x="9754" y="9433"/>
                    <a:pt x="9532" y="9449"/>
                    <a:pt x="9310" y="9449"/>
                  </a:cubicBezTo>
                  <a:cubicBezTo>
                    <a:pt x="8385" y="9449"/>
                    <a:pt x="7458" y="9172"/>
                    <a:pt x="6705" y="8634"/>
                  </a:cubicBezTo>
                  <a:cubicBezTo>
                    <a:pt x="7205" y="8500"/>
                    <a:pt x="7639" y="8200"/>
                    <a:pt x="7939" y="7833"/>
                  </a:cubicBezTo>
                  <a:cubicBezTo>
                    <a:pt x="8306" y="7333"/>
                    <a:pt x="8373" y="6733"/>
                    <a:pt x="8106" y="6199"/>
                  </a:cubicBezTo>
                  <a:cubicBezTo>
                    <a:pt x="7785" y="5558"/>
                    <a:pt x="7157" y="5163"/>
                    <a:pt x="6457" y="5163"/>
                  </a:cubicBezTo>
                  <a:cubicBezTo>
                    <a:pt x="6428" y="5163"/>
                    <a:pt x="6400" y="5163"/>
                    <a:pt x="6372" y="5165"/>
                  </a:cubicBezTo>
                  <a:cubicBezTo>
                    <a:pt x="6319" y="5157"/>
                    <a:pt x="6266" y="5154"/>
                    <a:pt x="6213" y="5154"/>
                  </a:cubicBezTo>
                  <a:cubicBezTo>
                    <a:pt x="5801" y="5154"/>
                    <a:pt x="5407" y="5381"/>
                    <a:pt x="5171" y="5765"/>
                  </a:cubicBezTo>
                  <a:cubicBezTo>
                    <a:pt x="4870" y="6299"/>
                    <a:pt x="5004" y="7200"/>
                    <a:pt x="5538" y="7967"/>
                  </a:cubicBezTo>
                  <a:cubicBezTo>
                    <a:pt x="5604" y="8100"/>
                    <a:pt x="5704" y="8234"/>
                    <a:pt x="5804" y="8367"/>
                  </a:cubicBezTo>
                  <a:cubicBezTo>
                    <a:pt x="5647" y="8375"/>
                    <a:pt x="5489" y="8379"/>
                    <a:pt x="5332" y="8379"/>
                  </a:cubicBezTo>
                  <a:cubicBezTo>
                    <a:pt x="4822" y="8379"/>
                    <a:pt x="4313" y="8336"/>
                    <a:pt x="3803" y="8234"/>
                  </a:cubicBezTo>
                  <a:cubicBezTo>
                    <a:pt x="567" y="7667"/>
                    <a:pt x="401" y="5832"/>
                    <a:pt x="501" y="5098"/>
                  </a:cubicBezTo>
                  <a:cubicBezTo>
                    <a:pt x="632" y="3983"/>
                    <a:pt x="1440" y="3029"/>
                    <a:pt x="2197" y="3029"/>
                  </a:cubicBezTo>
                  <a:cubicBezTo>
                    <a:pt x="2209" y="3029"/>
                    <a:pt x="2222" y="3029"/>
                    <a:pt x="2235" y="3030"/>
                  </a:cubicBezTo>
                  <a:cubicBezTo>
                    <a:pt x="2502" y="3030"/>
                    <a:pt x="2535" y="2630"/>
                    <a:pt x="2235" y="2596"/>
                  </a:cubicBezTo>
                  <a:cubicBezTo>
                    <a:pt x="2209" y="2594"/>
                    <a:pt x="2182" y="2594"/>
                    <a:pt x="2156" y="2594"/>
                  </a:cubicBezTo>
                  <a:cubicBezTo>
                    <a:pt x="1212" y="2594"/>
                    <a:pt x="229" y="3734"/>
                    <a:pt x="67" y="5031"/>
                  </a:cubicBezTo>
                  <a:cubicBezTo>
                    <a:pt x="0" y="5732"/>
                    <a:pt x="34" y="8000"/>
                    <a:pt x="3736" y="8634"/>
                  </a:cubicBezTo>
                  <a:cubicBezTo>
                    <a:pt x="4237" y="8738"/>
                    <a:pt x="4750" y="8790"/>
                    <a:pt x="5260" y="8790"/>
                  </a:cubicBezTo>
                  <a:cubicBezTo>
                    <a:pt x="5566" y="8790"/>
                    <a:pt x="5871" y="8772"/>
                    <a:pt x="6171" y="8734"/>
                  </a:cubicBezTo>
                  <a:cubicBezTo>
                    <a:pt x="7037" y="9439"/>
                    <a:pt x="8088" y="9837"/>
                    <a:pt x="9205" y="9837"/>
                  </a:cubicBezTo>
                  <a:cubicBezTo>
                    <a:pt x="9250" y="9837"/>
                    <a:pt x="9295" y="9836"/>
                    <a:pt x="9340" y="9835"/>
                  </a:cubicBezTo>
                  <a:cubicBezTo>
                    <a:pt x="9574" y="9835"/>
                    <a:pt x="9807" y="9835"/>
                    <a:pt x="10041" y="9801"/>
                  </a:cubicBezTo>
                  <a:cubicBezTo>
                    <a:pt x="12776" y="9501"/>
                    <a:pt x="14010" y="7733"/>
                    <a:pt x="14044" y="6099"/>
                  </a:cubicBezTo>
                  <a:cubicBezTo>
                    <a:pt x="14044" y="6065"/>
                    <a:pt x="14044" y="5999"/>
                    <a:pt x="14044" y="5932"/>
                  </a:cubicBezTo>
                  <a:cubicBezTo>
                    <a:pt x="14177" y="5799"/>
                    <a:pt x="14277" y="5632"/>
                    <a:pt x="14377" y="5465"/>
                  </a:cubicBezTo>
                  <a:cubicBezTo>
                    <a:pt x="15044" y="4364"/>
                    <a:pt x="15245" y="3330"/>
                    <a:pt x="14911" y="2396"/>
                  </a:cubicBezTo>
                  <a:cubicBezTo>
                    <a:pt x="14377" y="762"/>
                    <a:pt x="12509" y="28"/>
                    <a:pt x="12409" y="28"/>
                  </a:cubicBezTo>
                  <a:cubicBezTo>
                    <a:pt x="12381" y="9"/>
                    <a:pt x="12351" y="1"/>
                    <a:pt x="12320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5"/>
            <p:cNvSpPr/>
            <p:nvPr/>
          </p:nvSpPr>
          <p:spPr>
            <a:xfrm flipH="1">
              <a:off x="5917429" y="2044731"/>
              <a:ext cx="443274" cy="371812"/>
            </a:xfrm>
            <a:custGeom>
              <a:avLst/>
              <a:gdLst/>
              <a:ahLst/>
              <a:cxnLst/>
              <a:rect l="l" t="t" r="r" b="b"/>
              <a:pathLst>
                <a:path w="14031" h="11769" extrusionOk="0">
                  <a:moveTo>
                    <a:pt x="3470" y="0"/>
                  </a:moveTo>
                  <a:cubicBezTo>
                    <a:pt x="3470" y="0"/>
                    <a:pt x="1" y="968"/>
                    <a:pt x="1302" y="4904"/>
                  </a:cubicBezTo>
                  <a:cubicBezTo>
                    <a:pt x="1549" y="5668"/>
                    <a:pt x="2116" y="5949"/>
                    <a:pt x="2765" y="5949"/>
                  </a:cubicBezTo>
                  <a:cubicBezTo>
                    <a:pt x="2984" y="5949"/>
                    <a:pt x="3212" y="5917"/>
                    <a:pt x="3441" y="5861"/>
                  </a:cubicBezTo>
                  <a:lnTo>
                    <a:pt x="3441" y="5861"/>
                  </a:lnTo>
                  <a:cubicBezTo>
                    <a:pt x="3533" y="6341"/>
                    <a:pt x="3787" y="6901"/>
                    <a:pt x="4270" y="7539"/>
                  </a:cubicBezTo>
                  <a:cubicBezTo>
                    <a:pt x="5361" y="8978"/>
                    <a:pt x="6740" y="9468"/>
                    <a:pt x="7846" y="9468"/>
                  </a:cubicBezTo>
                  <a:cubicBezTo>
                    <a:pt x="7972" y="9468"/>
                    <a:pt x="8094" y="9461"/>
                    <a:pt x="8212" y="9449"/>
                  </a:cubicBezTo>
                  <a:lnTo>
                    <a:pt x="8212" y="9449"/>
                  </a:lnTo>
                  <a:cubicBezTo>
                    <a:pt x="8075" y="10405"/>
                    <a:pt x="8572" y="11503"/>
                    <a:pt x="10675" y="11742"/>
                  </a:cubicBezTo>
                  <a:cubicBezTo>
                    <a:pt x="10837" y="11760"/>
                    <a:pt x="10990" y="11768"/>
                    <a:pt x="11135" y="11768"/>
                  </a:cubicBezTo>
                  <a:cubicBezTo>
                    <a:pt x="14031" y="11768"/>
                    <a:pt x="13577" y="8440"/>
                    <a:pt x="13577" y="8440"/>
                  </a:cubicBezTo>
                  <a:lnTo>
                    <a:pt x="347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5"/>
            <p:cNvSpPr/>
            <p:nvPr/>
          </p:nvSpPr>
          <p:spPr>
            <a:xfrm flipH="1">
              <a:off x="5918061" y="2038160"/>
              <a:ext cx="421570" cy="385018"/>
            </a:xfrm>
            <a:custGeom>
              <a:avLst/>
              <a:gdLst/>
              <a:ahLst/>
              <a:cxnLst/>
              <a:rect l="l" t="t" r="r" b="b"/>
              <a:pathLst>
                <a:path w="13344" h="12187" extrusionOk="0">
                  <a:moveTo>
                    <a:pt x="4437" y="4111"/>
                  </a:moveTo>
                  <a:cubicBezTo>
                    <a:pt x="4571" y="4111"/>
                    <a:pt x="4738" y="4145"/>
                    <a:pt x="4871" y="4245"/>
                  </a:cubicBezTo>
                  <a:cubicBezTo>
                    <a:pt x="4904" y="4345"/>
                    <a:pt x="4838" y="4478"/>
                    <a:pt x="4804" y="4545"/>
                  </a:cubicBezTo>
                  <a:cubicBezTo>
                    <a:pt x="4337" y="5145"/>
                    <a:pt x="3670" y="5579"/>
                    <a:pt x="2970" y="5779"/>
                  </a:cubicBezTo>
                  <a:cubicBezTo>
                    <a:pt x="2870" y="4945"/>
                    <a:pt x="3503" y="4178"/>
                    <a:pt x="4337" y="4111"/>
                  </a:cubicBezTo>
                  <a:close/>
                  <a:moveTo>
                    <a:pt x="8707" y="8348"/>
                  </a:moveTo>
                  <a:cubicBezTo>
                    <a:pt x="8774" y="8348"/>
                    <a:pt x="8807" y="8381"/>
                    <a:pt x="8841" y="8448"/>
                  </a:cubicBezTo>
                  <a:cubicBezTo>
                    <a:pt x="9041" y="8715"/>
                    <a:pt x="8774" y="8981"/>
                    <a:pt x="8607" y="9082"/>
                  </a:cubicBezTo>
                  <a:cubicBezTo>
                    <a:pt x="8374" y="9248"/>
                    <a:pt x="8107" y="9348"/>
                    <a:pt x="7840" y="9415"/>
                  </a:cubicBezTo>
                  <a:cubicBezTo>
                    <a:pt x="7940" y="8981"/>
                    <a:pt x="8207" y="8581"/>
                    <a:pt x="8574" y="8381"/>
                  </a:cubicBezTo>
                  <a:cubicBezTo>
                    <a:pt x="8607" y="8348"/>
                    <a:pt x="8640" y="8348"/>
                    <a:pt x="8707" y="8348"/>
                  </a:cubicBezTo>
                  <a:close/>
                  <a:moveTo>
                    <a:pt x="2828" y="1"/>
                  </a:moveTo>
                  <a:cubicBezTo>
                    <a:pt x="2810" y="1"/>
                    <a:pt x="2790" y="3"/>
                    <a:pt x="2770" y="8"/>
                  </a:cubicBezTo>
                  <a:cubicBezTo>
                    <a:pt x="1836" y="309"/>
                    <a:pt x="1035" y="942"/>
                    <a:pt x="535" y="1810"/>
                  </a:cubicBezTo>
                  <a:cubicBezTo>
                    <a:pt x="34" y="2744"/>
                    <a:pt x="1" y="3878"/>
                    <a:pt x="435" y="5179"/>
                  </a:cubicBezTo>
                  <a:cubicBezTo>
                    <a:pt x="601" y="5813"/>
                    <a:pt x="1168" y="6280"/>
                    <a:pt x="1836" y="6346"/>
                  </a:cubicBezTo>
                  <a:cubicBezTo>
                    <a:pt x="1946" y="6360"/>
                    <a:pt x="2057" y="6368"/>
                    <a:pt x="2165" y="6368"/>
                  </a:cubicBezTo>
                  <a:cubicBezTo>
                    <a:pt x="2318" y="6368"/>
                    <a:pt x="2466" y="6352"/>
                    <a:pt x="2603" y="6313"/>
                  </a:cubicBezTo>
                  <a:cubicBezTo>
                    <a:pt x="2803" y="6880"/>
                    <a:pt x="3070" y="7414"/>
                    <a:pt x="3437" y="7881"/>
                  </a:cubicBezTo>
                  <a:cubicBezTo>
                    <a:pt x="4337" y="9148"/>
                    <a:pt x="5805" y="9882"/>
                    <a:pt x="7339" y="9882"/>
                  </a:cubicBezTo>
                  <a:cubicBezTo>
                    <a:pt x="7339" y="9982"/>
                    <a:pt x="7339" y="10082"/>
                    <a:pt x="7339" y="10182"/>
                  </a:cubicBezTo>
                  <a:cubicBezTo>
                    <a:pt x="7406" y="10816"/>
                    <a:pt x="7873" y="11917"/>
                    <a:pt x="10008" y="12150"/>
                  </a:cubicBezTo>
                  <a:cubicBezTo>
                    <a:pt x="10175" y="12184"/>
                    <a:pt x="10342" y="12184"/>
                    <a:pt x="10508" y="12184"/>
                  </a:cubicBezTo>
                  <a:cubicBezTo>
                    <a:pt x="10550" y="12186"/>
                    <a:pt x="10592" y="12187"/>
                    <a:pt x="10634" y="12187"/>
                  </a:cubicBezTo>
                  <a:cubicBezTo>
                    <a:pt x="11259" y="12187"/>
                    <a:pt x="11874" y="11954"/>
                    <a:pt x="12343" y="11517"/>
                  </a:cubicBezTo>
                  <a:cubicBezTo>
                    <a:pt x="13344" y="10483"/>
                    <a:pt x="13110" y="8715"/>
                    <a:pt x="13110" y="8648"/>
                  </a:cubicBezTo>
                  <a:cubicBezTo>
                    <a:pt x="13081" y="8561"/>
                    <a:pt x="13002" y="8475"/>
                    <a:pt x="12917" y="8475"/>
                  </a:cubicBezTo>
                  <a:cubicBezTo>
                    <a:pt x="12904" y="8475"/>
                    <a:pt x="12890" y="8477"/>
                    <a:pt x="12877" y="8481"/>
                  </a:cubicBezTo>
                  <a:cubicBezTo>
                    <a:pt x="12743" y="8481"/>
                    <a:pt x="12677" y="8581"/>
                    <a:pt x="12710" y="8715"/>
                  </a:cubicBezTo>
                  <a:cubicBezTo>
                    <a:pt x="12710" y="8715"/>
                    <a:pt x="12910" y="10316"/>
                    <a:pt x="12043" y="11216"/>
                  </a:cubicBezTo>
                  <a:cubicBezTo>
                    <a:pt x="11662" y="11597"/>
                    <a:pt x="11149" y="11778"/>
                    <a:pt x="10503" y="11778"/>
                  </a:cubicBezTo>
                  <a:cubicBezTo>
                    <a:pt x="10356" y="11778"/>
                    <a:pt x="10202" y="11769"/>
                    <a:pt x="10041" y="11750"/>
                  </a:cubicBezTo>
                  <a:cubicBezTo>
                    <a:pt x="8640" y="11583"/>
                    <a:pt x="7840" y="11050"/>
                    <a:pt x="7740" y="10149"/>
                  </a:cubicBezTo>
                  <a:cubicBezTo>
                    <a:pt x="7740" y="10049"/>
                    <a:pt x="7740" y="9949"/>
                    <a:pt x="7740" y="9849"/>
                  </a:cubicBezTo>
                  <a:cubicBezTo>
                    <a:pt x="8140" y="9815"/>
                    <a:pt x="8507" y="9682"/>
                    <a:pt x="8874" y="9448"/>
                  </a:cubicBezTo>
                  <a:cubicBezTo>
                    <a:pt x="9341" y="9082"/>
                    <a:pt x="9474" y="8648"/>
                    <a:pt x="9207" y="8248"/>
                  </a:cubicBezTo>
                  <a:cubicBezTo>
                    <a:pt x="9090" y="8060"/>
                    <a:pt x="8891" y="7955"/>
                    <a:pt x="8691" y="7955"/>
                  </a:cubicBezTo>
                  <a:cubicBezTo>
                    <a:pt x="8605" y="7955"/>
                    <a:pt x="8520" y="7974"/>
                    <a:pt x="8440" y="8014"/>
                  </a:cubicBezTo>
                  <a:cubicBezTo>
                    <a:pt x="7873" y="8314"/>
                    <a:pt x="7473" y="8848"/>
                    <a:pt x="7373" y="9482"/>
                  </a:cubicBezTo>
                  <a:cubicBezTo>
                    <a:pt x="5371" y="9415"/>
                    <a:pt x="3637" y="8114"/>
                    <a:pt x="3036" y="6246"/>
                  </a:cubicBezTo>
                  <a:cubicBezTo>
                    <a:pt x="3870" y="5979"/>
                    <a:pt x="4604" y="5479"/>
                    <a:pt x="5138" y="4812"/>
                  </a:cubicBezTo>
                  <a:cubicBezTo>
                    <a:pt x="5305" y="4578"/>
                    <a:pt x="5338" y="4311"/>
                    <a:pt x="5205" y="4078"/>
                  </a:cubicBezTo>
                  <a:cubicBezTo>
                    <a:pt x="5011" y="3857"/>
                    <a:pt x="4749" y="3727"/>
                    <a:pt x="4475" y="3727"/>
                  </a:cubicBezTo>
                  <a:cubicBezTo>
                    <a:pt x="4418" y="3727"/>
                    <a:pt x="4361" y="3733"/>
                    <a:pt x="4304" y="3744"/>
                  </a:cubicBezTo>
                  <a:cubicBezTo>
                    <a:pt x="3603" y="3811"/>
                    <a:pt x="3003" y="4245"/>
                    <a:pt x="2703" y="4879"/>
                  </a:cubicBezTo>
                  <a:cubicBezTo>
                    <a:pt x="2536" y="5212"/>
                    <a:pt x="2503" y="5579"/>
                    <a:pt x="2536" y="5913"/>
                  </a:cubicBezTo>
                  <a:cubicBezTo>
                    <a:pt x="2419" y="5952"/>
                    <a:pt x="2290" y="5968"/>
                    <a:pt x="2163" y="5968"/>
                  </a:cubicBezTo>
                  <a:cubicBezTo>
                    <a:pt x="2074" y="5968"/>
                    <a:pt x="1985" y="5960"/>
                    <a:pt x="1902" y="5946"/>
                  </a:cubicBezTo>
                  <a:cubicBezTo>
                    <a:pt x="1369" y="5913"/>
                    <a:pt x="968" y="5546"/>
                    <a:pt x="835" y="5045"/>
                  </a:cubicBezTo>
                  <a:cubicBezTo>
                    <a:pt x="435" y="3878"/>
                    <a:pt x="468" y="2844"/>
                    <a:pt x="902" y="2010"/>
                  </a:cubicBezTo>
                  <a:cubicBezTo>
                    <a:pt x="1335" y="1276"/>
                    <a:pt x="2036" y="709"/>
                    <a:pt x="2870" y="409"/>
                  </a:cubicBezTo>
                  <a:cubicBezTo>
                    <a:pt x="3147" y="347"/>
                    <a:pt x="3054" y="1"/>
                    <a:pt x="2828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5"/>
            <p:cNvSpPr/>
            <p:nvPr/>
          </p:nvSpPr>
          <p:spPr>
            <a:xfrm flipH="1">
              <a:off x="6492375" y="3013192"/>
              <a:ext cx="567022" cy="172400"/>
            </a:xfrm>
            <a:custGeom>
              <a:avLst/>
              <a:gdLst/>
              <a:ahLst/>
              <a:cxnLst/>
              <a:rect l="l" t="t" r="r" b="b"/>
              <a:pathLst>
                <a:path w="17948" h="5457" extrusionOk="0">
                  <a:moveTo>
                    <a:pt x="15212" y="1"/>
                  </a:moveTo>
                  <a:lnTo>
                    <a:pt x="2036" y="34"/>
                  </a:lnTo>
                  <a:cubicBezTo>
                    <a:pt x="2036" y="34"/>
                    <a:pt x="1" y="3003"/>
                    <a:pt x="3537" y="5204"/>
                  </a:cubicBezTo>
                  <a:cubicBezTo>
                    <a:pt x="3819" y="5380"/>
                    <a:pt x="4089" y="5456"/>
                    <a:pt x="4344" y="5456"/>
                  </a:cubicBezTo>
                  <a:cubicBezTo>
                    <a:pt x="4917" y="5456"/>
                    <a:pt x="5413" y="5070"/>
                    <a:pt x="5792" y="4543"/>
                  </a:cubicBezTo>
                  <a:lnTo>
                    <a:pt x="5792" y="4543"/>
                  </a:lnTo>
                  <a:cubicBezTo>
                    <a:pt x="6171" y="4854"/>
                    <a:pt x="6725" y="5123"/>
                    <a:pt x="7506" y="5305"/>
                  </a:cubicBezTo>
                  <a:cubicBezTo>
                    <a:pt x="7937" y="5405"/>
                    <a:pt x="8345" y="5450"/>
                    <a:pt x="8728" y="5450"/>
                  </a:cubicBezTo>
                  <a:cubicBezTo>
                    <a:pt x="10084" y="5450"/>
                    <a:pt x="11124" y="4886"/>
                    <a:pt x="11757" y="4231"/>
                  </a:cubicBezTo>
                  <a:lnTo>
                    <a:pt x="11757" y="4231"/>
                  </a:lnTo>
                  <a:cubicBezTo>
                    <a:pt x="12051" y="4707"/>
                    <a:pt x="12541" y="5082"/>
                    <a:pt x="13248" y="5082"/>
                  </a:cubicBezTo>
                  <a:cubicBezTo>
                    <a:pt x="13755" y="5082"/>
                    <a:pt x="14374" y="4889"/>
                    <a:pt x="15112" y="4404"/>
                  </a:cubicBezTo>
                  <a:cubicBezTo>
                    <a:pt x="17947" y="2503"/>
                    <a:pt x="15212" y="1"/>
                    <a:pt x="15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5"/>
            <p:cNvSpPr/>
            <p:nvPr/>
          </p:nvSpPr>
          <p:spPr>
            <a:xfrm flipH="1">
              <a:off x="6532435" y="3006621"/>
              <a:ext cx="492180" cy="185764"/>
            </a:xfrm>
            <a:custGeom>
              <a:avLst/>
              <a:gdLst/>
              <a:ahLst/>
              <a:cxnLst/>
              <a:rect l="l" t="t" r="r" b="b"/>
              <a:pathLst>
                <a:path w="15579" h="5880" extrusionOk="0">
                  <a:moveTo>
                    <a:pt x="10875" y="2677"/>
                  </a:moveTo>
                  <a:cubicBezTo>
                    <a:pt x="11209" y="2777"/>
                    <a:pt x="11142" y="3111"/>
                    <a:pt x="11109" y="3311"/>
                  </a:cubicBezTo>
                  <a:cubicBezTo>
                    <a:pt x="11009" y="3578"/>
                    <a:pt x="10875" y="3845"/>
                    <a:pt x="10675" y="4078"/>
                  </a:cubicBezTo>
                  <a:cubicBezTo>
                    <a:pt x="10475" y="3678"/>
                    <a:pt x="10442" y="3211"/>
                    <a:pt x="10608" y="2777"/>
                  </a:cubicBezTo>
                  <a:cubicBezTo>
                    <a:pt x="10642" y="2711"/>
                    <a:pt x="10708" y="2677"/>
                    <a:pt x="10775" y="2677"/>
                  </a:cubicBezTo>
                  <a:close/>
                  <a:moveTo>
                    <a:pt x="5138" y="2043"/>
                  </a:moveTo>
                  <a:cubicBezTo>
                    <a:pt x="5204" y="2077"/>
                    <a:pt x="5271" y="2244"/>
                    <a:pt x="5271" y="2310"/>
                  </a:cubicBezTo>
                  <a:cubicBezTo>
                    <a:pt x="5271" y="3077"/>
                    <a:pt x="5071" y="3811"/>
                    <a:pt x="4637" y="4445"/>
                  </a:cubicBezTo>
                  <a:cubicBezTo>
                    <a:pt x="4471" y="4245"/>
                    <a:pt x="4304" y="4011"/>
                    <a:pt x="4237" y="3778"/>
                  </a:cubicBezTo>
                  <a:cubicBezTo>
                    <a:pt x="4104" y="3244"/>
                    <a:pt x="4237" y="2677"/>
                    <a:pt x="4637" y="2277"/>
                  </a:cubicBezTo>
                  <a:cubicBezTo>
                    <a:pt x="4737" y="2143"/>
                    <a:pt x="4871" y="2077"/>
                    <a:pt x="5038" y="2043"/>
                  </a:cubicBezTo>
                  <a:close/>
                  <a:moveTo>
                    <a:pt x="14073" y="0"/>
                  </a:moveTo>
                  <a:cubicBezTo>
                    <a:pt x="14019" y="0"/>
                    <a:pt x="13961" y="25"/>
                    <a:pt x="13911" y="75"/>
                  </a:cubicBezTo>
                  <a:cubicBezTo>
                    <a:pt x="13844" y="142"/>
                    <a:pt x="13844" y="275"/>
                    <a:pt x="13911" y="376"/>
                  </a:cubicBezTo>
                  <a:cubicBezTo>
                    <a:pt x="13944" y="376"/>
                    <a:pt x="15145" y="1476"/>
                    <a:pt x="15045" y="2711"/>
                  </a:cubicBezTo>
                  <a:cubicBezTo>
                    <a:pt x="14945" y="3444"/>
                    <a:pt x="14478" y="4078"/>
                    <a:pt x="13844" y="4412"/>
                  </a:cubicBezTo>
                  <a:cubicBezTo>
                    <a:pt x="13182" y="4847"/>
                    <a:pt x="12584" y="5067"/>
                    <a:pt x="12075" y="5067"/>
                  </a:cubicBezTo>
                  <a:cubicBezTo>
                    <a:pt x="11687" y="5067"/>
                    <a:pt x="11350" y="4939"/>
                    <a:pt x="11075" y="4679"/>
                  </a:cubicBezTo>
                  <a:cubicBezTo>
                    <a:pt x="11009" y="4612"/>
                    <a:pt x="10942" y="4545"/>
                    <a:pt x="10875" y="4445"/>
                  </a:cubicBezTo>
                  <a:cubicBezTo>
                    <a:pt x="11142" y="4145"/>
                    <a:pt x="11342" y="3811"/>
                    <a:pt x="11442" y="3411"/>
                  </a:cubicBezTo>
                  <a:cubicBezTo>
                    <a:pt x="11609" y="2844"/>
                    <a:pt x="11409" y="2410"/>
                    <a:pt x="10942" y="2277"/>
                  </a:cubicBezTo>
                  <a:cubicBezTo>
                    <a:pt x="10874" y="2254"/>
                    <a:pt x="10807" y="2244"/>
                    <a:pt x="10741" y="2244"/>
                  </a:cubicBezTo>
                  <a:cubicBezTo>
                    <a:pt x="10515" y="2244"/>
                    <a:pt x="10311" y="2370"/>
                    <a:pt x="10208" y="2577"/>
                  </a:cubicBezTo>
                  <a:cubicBezTo>
                    <a:pt x="9975" y="3178"/>
                    <a:pt x="10008" y="3845"/>
                    <a:pt x="10341" y="4412"/>
                  </a:cubicBezTo>
                  <a:cubicBezTo>
                    <a:pt x="9488" y="5083"/>
                    <a:pt x="8458" y="5419"/>
                    <a:pt x="7426" y="5419"/>
                  </a:cubicBezTo>
                  <a:cubicBezTo>
                    <a:pt x="6562" y="5419"/>
                    <a:pt x="5698" y="5183"/>
                    <a:pt x="4938" y="4712"/>
                  </a:cubicBezTo>
                  <a:cubicBezTo>
                    <a:pt x="5405" y="3978"/>
                    <a:pt x="5671" y="3111"/>
                    <a:pt x="5638" y="2244"/>
                  </a:cubicBezTo>
                  <a:cubicBezTo>
                    <a:pt x="5571" y="1843"/>
                    <a:pt x="5371" y="1710"/>
                    <a:pt x="5204" y="1643"/>
                  </a:cubicBezTo>
                  <a:cubicBezTo>
                    <a:pt x="5147" y="1632"/>
                    <a:pt x="5090" y="1626"/>
                    <a:pt x="5033" y="1626"/>
                  </a:cubicBezTo>
                  <a:cubicBezTo>
                    <a:pt x="4759" y="1626"/>
                    <a:pt x="4497" y="1756"/>
                    <a:pt x="4304" y="1977"/>
                  </a:cubicBezTo>
                  <a:cubicBezTo>
                    <a:pt x="3503" y="2744"/>
                    <a:pt x="3537" y="4045"/>
                    <a:pt x="4371" y="4779"/>
                  </a:cubicBezTo>
                  <a:cubicBezTo>
                    <a:pt x="4237" y="4945"/>
                    <a:pt x="4070" y="5079"/>
                    <a:pt x="3904" y="5212"/>
                  </a:cubicBezTo>
                  <a:cubicBezTo>
                    <a:pt x="3687" y="5362"/>
                    <a:pt x="3437" y="5438"/>
                    <a:pt x="3191" y="5438"/>
                  </a:cubicBezTo>
                  <a:cubicBezTo>
                    <a:pt x="2945" y="5438"/>
                    <a:pt x="2703" y="5362"/>
                    <a:pt x="2503" y="5212"/>
                  </a:cubicBezTo>
                  <a:cubicBezTo>
                    <a:pt x="1435" y="4545"/>
                    <a:pt x="801" y="3778"/>
                    <a:pt x="601" y="2844"/>
                  </a:cubicBezTo>
                  <a:cubicBezTo>
                    <a:pt x="434" y="1977"/>
                    <a:pt x="635" y="1076"/>
                    <a:pt x="1102" y="342"/>
                  </a:cubicBezTo>
                  <a:cubicBezTo>
                    <a:pt x="1168" y="242"/>
                    <a:pt x="1135" y="109"/>
                    <a:pt x="1035" y="42"/>
                  </a:cubicBezTo>
                  <a:cubicBezTo>
                    <a:pt x="999" y="18"/>
                    <a:pt x="960" y="7"/>
                    <a:pt x="920" y="7"/>
                  </a:cubicBezTo>
                  <a:cubicBezTo>
                    <a:pt x="849" y="7"/>
                    <a:pt x="778" y="44"/>
                    <a:pt x="735" y="109"/>
                  </a:cubicBezTo>
                  <a:cubicBezTo>
                    <a:pt x="201" y="943"/>
                    <a:pt x="1" y="1943"/>
                    <a:pt x="201" y="2911"/>
                  </a:cubicBezTo>
                  <a:cubicBezTo>
                    <a:pt x="401" y="3945"/>
                    <a:pt x="1102" y="4845"/>
                    <a:pt x="2269" y="5579"/>
                  </a:cubicBezTo>
                  <a:cubicBezTo>
                    <a:pt x="2553" y="5763"/>
                    <a:pt x="2878" y="5854"/>
                    <a:pt x="3203" y="5854"/>
                  </a:cubicBezTo>
                  <a:cubicBezTo>
                    <a:pt x="3528" y="5854"/>
                    <a:pt x="3853" y="5763"/>
                    <a:pt x="4137" y="5579"/>
                  </a:cubicBezTo>
                  <a:cubicBezTo>
                    <a:pt x="4337" y="5412"/>
                    <a:pt x="4537" y="5246"/>
                    <a:pt x="4704" y="5046"/>
                  </a:cubicBezTo>
                  <a:cubicBezTo>
                    <a:pt x="5171" y="5379"/>
                    <a:pt x="5738" y="5613"/>
                    <a:pt x="6339" y="5713"/>
                  </a:cubicBezTo>
                  <a:cubicBezTo>
                    <a:pt x="6739" y="5813"/>
                    <a:pt x="7139" y="5879"/>
                    <a:pt x="7573" y="5879"/>
                  </a:cubicBezTo>
                  <a:cubicBezTo>
                    <a:pt x="8674" y="5879"/>
                    <a:pt x="9741" y="5479"/>
                    <a:pt x="10608" y="4779"/>
                  </a:cubicBezTo>
                  <a:cubicBezTo>
                    <a:pt x="10642" y="4845"/>
                    <a:pt x="10708" y="4912"/>
                    <a:pt x="10808" y="4979"/>
                  </a:cubicBezTo>
                  <a:cubicBezTo>
                    <a:pt x="11067" y="5219"/>
                    <a:pt x="11498" y="5499"/>
                    <a:pt x="12137" y="5499"/>
                  </a:cubicBezTo>
                  <a:cubicBezTo>
                    <a:pt x="12653" y="5499"/>
                    <a:pt x="13305" y="5316"/>
                    <a:pt x="14111" y="4779"/>
                  </a:cubicBezTo>
                  <a:cubicBezTo>
                    <a:pt x="14945" y="4212"/>
                    <a:pt x="15412" y="3544"/>
                    <a:pt x="15478" y="2777"/>
                  </a:cubicBezTo>
                  <a:cubicBezTo>
                    <a:pt x="15579" y="1310"/>
                    <a:pt x="14278" y="109"/>
                    <a:pt x="14211" y="75"/>
                  </a:cubicBezTo>
                  <a:cubicBezTo>
                    <a:pt x="14178" y="25"/>
                    <a:pt x="14127" y="0"/>
                    <a:pt x="14073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7" name="Google Shape;2557;p45">
            <a:hlinkClick r:id="rId3" action="ppaction://hlinksldjump"/>
          </p:cNvPr>
          <p:cNvSpPr/>
          <p:nvPr/>
        </p:nvSpPr>
        <p:spPr>
          <a:xfrm>
            <a:off x="1627800" y="2355475"/>
            <a:ext cx="5888400" cy="1122600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45"/>
          <p:cNvSpPr txBox="1">
            <a:spLocks noGrp="1"/>
          </p:cNvSpPr>
          <p:nvPr>
            <p:ph type="title"/>
          </p:nvPr>
        </p:nvSpPr>
        <p:spPr>
          <a:xfrm>
            <a:off x="713250" y="3688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0 4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559" name="Google Shape;2559;p45"/>
          <p:cNvSpPr/>
          <p:nvPr/>
        </p:nvSpPr>
        <p:spPr>
          <a:xfrm flipH="1">
            <a:off x="790359" y="3057993"/>
            <a:ext cx="368595" cy="377774"/>
          </a:xfrm>
          <a:custGeom>
            <a:avLst/>
            <a:gdLst/>
            <a:ahLst/>
            <a:cxnLst/>
            <a:rect l="l" t="t" r="r" b="b"/>
            <a:pathLst>
              <a:path w="6706" h="6873" extrusionOk="0">
                <a:moveTo>
                  <a:pt x="3570" y="634"/>
                </a:moveTo>
                <a:lnTo>
                  <a:pt x="3737" y="2369"/>
                </a:lnTo>
                <a:lnTo>
                  <a:pt x="2669" y="2069"/>
                </a:lnTo>
                <a:lnTo>
                  <a:pt x="3570" y="634"/>
                </a:lnTo>
                <a:close/>
                <a:moveTo>
                  <a:pt x="601" y="1869"/>
                </a:moveTo>
                <a:lnTo>
                  <a:pt x="2169" y="2269"/>
                </a:lnTo>
                <a:lnTo>
                  <a:pt x="1635" y="3136"/>
                </a:lnTo>
                <a:lnTo>
                  <a:pt x="601" y="1869"/>
                </a:lnTo>
                <a:close/>
                <a:moveTo>
                  <a:pt x="4104" y="2769"/>
                </a:moveTo>
                <a:lnTo>
                  <a:pt x="6038" y="3303"/>
                </a:lnTo>
                <a:lnTo>
                  <a:pt x="4204" y="4037"/>
                </a:lnTo>
                <a:lnTo>
                  <a:pt x="4104" y="2769"/>
                </a:lnTo>
                <a:close/>
                <a:moveTo>
                  <a:pt x="2503" y="2369"/>
                </a:moveTo>
                <a:lnTo>
                  <a:pt x="3770" y="2703"/>
                </a:lnTo>
                <a:lnTo>
                  <a:pt x="3904" y="4137"/>
                </a:lnTo>
                <a:lnTo>
                  <a:pt x="2803" y="4571"/>
                </a:lnTo>
                <a:lnTo>
                  <a:pt x="1835" y="3403"/>
                </a:lnTo>
                <a:lnTo>
                  <a:pt x="2503" y="2369"/>
                </a:lnTo>
                <a:close/>
                <a:moveTo>
                  <a:pt x="1669" y="3703"/>
                </a:moveTo>
                <a:lnTo>
                  <a:pt x="2503" y="4704"/>
                </a:lnTo>
                <a:lnTo>
                  <a:pt x="568" y="5505"/>
                </a:lnTo>
                <a:lnTo>
                  <a:pt x="1669" y="3703"/>
                </a:lnTo>
                <a:close/>
                <a:moveTo>
                  <a:pt x="3937" y="4437"/>
                </a:moveTo>
                <a:lnTo>
                  <a:pt x="4137" y="6205"/>
                </a:lnTo>
                <a:lnTo>
                  <a:pt x="3036" y="4837"/>
                </a:lnTo>
                <a:lnTo>
                  <a:pt x="3937" y="4437"/>
                </a:lnTo>
                <a:close/>
                <a:moveTo>
                  <a:pt x="3703" y="1"/>
                </a:moveTo>
                <a:cubicBezTo>
                  <a:pt x="3637" y="1"/>
                  <a:pt x="3570" y="34"/>
                  <a:pt x="3537" y="67"/>
                </a:cubicBezTo>
                <a:lnTo>
                  <a:pt x="2369" y="2002"/>
                </a:lnTo>
                <a:lnTo>
                  <a:pt x="234" y="1435"/>
                </a:lnTo>
                <a:cubicBezTo>
                  <a:pt x="168" y="1435"/>
                  <a:pt x="101" y="1468"/>
                  <a:pt x="67" y="1535"/>
                </a:cubicBezTo>
                <a:cubicBezTo>
                  <a:pt x="1" y="1568"/>
                  <a:pt x="1" y="1635"/>
                  <a:pt x="67" y="1702"/>
                </a:cubicBezTo>
                <a:lnTo>
                  <a:pt x="1468" y="3436"/>
                </a:lnTo>
                <a:lnTo>
                  <a:pt x="67" y="5738"/>
                </a:lnTo>
                <a:cubicBezTo>
                  <a:pt x="8" y="5857"/>
                  <a:pt x="108" y="5977"/>
                  <a:pt x="226" y="5977"/>
                </a:cubicBezTo>
                <a:cubicBezTo>
                  <a:pt x="239" y="5977"/>
                  <a:pt x="254" y="5975"/>
                  <a:pt x="268" y="5972"/>
                </a:cubicBezTo>
                <a:lnTo>
                  <a:pt x="2736" y="4971"/>
                </a:lnTo>
                <a:lnTo>
                  <a:pt x="4237" y="6806"/>
                </a:lnTo>
                <a:cubicBezTo>
                  <a:pt x="4270" y="6839"/>
                  <a:pt x="4304" y="6839"/>
                  <a:pt x="4371" y="6872"/>
                </a:cubicBezTo>
                <a:cubicBezTo>
                  <a:pt x="4371" y="6872"/>
                  <a:pt x="4404" y="6839"/>
                  <a:pt x="4404" y="6839"/>
                </a:cubicBezTo>
                <a:cubicBezTo>
                  <a:pt x="4471" y="6806"/>
                  <a:pt x="4537" y="6739"/>
                  <a:pt x="4504" y="6672"/>
                </a:cubicBezTo>
                <a:lnTo>
                  <a:pt x="4270" y="4337"/>
                </a:lnTo>
                <a:lnTo>
                  <a:pt x="6605" y="3403"/>
                </a:lnTo>
                <a:cubicBezTo>
                  <a:pt x="6672" y="3370"/>
                  <a:pt x="6706" y="3303"/>
                  <a:pt x="6706" y="3236"/>
                </a:cubicBezTo>
                <a:cubicBezTo>
                  <a:pt x="6706" y="3170"/>
                  <a:pt x="6639" y="3103"/>
                  <a:pt x="6572" y="3103"/>
                </a:cubicBezTo>
                <a:lnTo>
                  <a:pt x="4070" y="2436"/>
                </a:lnTo>
                <a:lnTo>
                  <a:pt x="3837" y="134"/>
                </a:lnTo>
                <a:cubicBezTo>
                  <a:pt x="3837" y="67"/>
                  <a:pt x="3770" y="34"/>
                  <a:pt x="3703" y="1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45"/>
          <p:cNvSpPr/>
          <p:nvPr/>
        </p:nvSpPr>
        <p:spPr>
          <a:xfrm flipH="1">
            <a:off x="1560100" y="4369832"/>
            <a:ext cx="325494" cy="292408"/>
          </a:xfrm>
          <a:custGeom>
            <a:avLst/>
            <a:gdLst/>
            <a:ahLst/>
            <a:cxnLst/>
            <a:rect l="l" t="t" r="r" b="b"/>
            <a:pathLst>
              <a:path w="6739" h="6054" extrusionOk="0">
                <a:moveTo>
                  <a:pt x="4147" y="1"/>
                </a:moveTo>
                <a:cubicBezTo>
                  <a:pt x="2651" y="1"/>
                  <a:pt x="3169" y="2284"/>
                  <a:pt x="3169" y="2284"/>
                </a:cubicBezTo>
                <a:cubicBezTo>
                  <a:pt x="3169" y="2284"/>
                  <a:pt x="1962" y="1266"/>
                  <a:pt x="1084" y="1266"/>
                </a:cubicBezTo>
                <a:cubicBezTo>
                  <a:pt x="633" y="1266"/>
                  <a:pt x="268" y="1536"/>
                  <a:pt x="200" y="2351"/>
                </a:cubicBezTo>
                <a:cubicBezTo>
                  <a:pt x="0" y="4586"/>
                  <a:pt x="5004" y="6054"/>
                  <a:pt x="5004" y="6054"/>
                </a:cubicBezTo>
                <a:cubicBezTo>
                  <a:pt x="5004" y="6054"/>
                  <a:pt x="6738" y="316"/>
                  <a:pt x="4370" y="16"/>
                </a:cubicBezTo>
                <a:cubicBezTo>
                  <a:pt x="4291" y="6"/>
                  <a:pt x="4217" y="1"/>
                  <a:pt x="4147" y="1"/>
                </a:cubicBezTo>
                <a:close/>
              </a:path>
            </a:pathLst>
          </a:custGeom>
          <a:solidFill>
            <a:srgbClr val="F0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1" name="Google Shape;2561;p45"/>
          <p:cNvGrpSpPr/>
          <p:nvPr/>
        </p:nvGrpSpPr>
        <p:grpSpPr>
          <a:xfrm flipH="1">
            <a:off x="4522030" y="535800"/>
            <a:ext cx="240148" cy="252706"/>
            <a:chOff x="6095225" y="449763"/>
            <a:chExt cx="240148" cy="252706"/>
          </a:xfrm>
        </p:grpSpPr>
        <p:sp>
          <p:nvSpPr>
            <p:cNvPr id="2562" name="Google Shape;2562;p45"/>
            <p:cNvSpPr/>
            <p:nvPr/>
          </p:nvSpPr>
          <p:spPr>
            <a:xfrm>
              <a:off x="6192549" y="449763"/>
              <a:ext cx="78343" cy="252706"/>
            </a:xfrm>
            <a:custGeom>
              <a:avLst/>
              <a:gdLst/>
              <a:ahLst/>
              <a:cxnLst/>
              <a:rect l="l" t="t" r="r" b="b"/>
              <a:pathLst>
                <a:path w="1622" h="5232" extrusionOk="0">
                  <a:moveTo>
                    <a:pt x="181" y="0"/>
                  </a:moveTo>
                  <a:cubicBezTo>
                    <a:pt x="92" y="0"/>
                    <a:pt x="0" y="72"/>
                    <a:pt x="21" y="195"/>
                  </a:cubicBezTo>
                  <a:lnTo>
                    <a:pt x="1322" y="5098"/>
                  </a:lnTo>
                  <a:cubicBezTo>
                    <a:pt x="1322" y="5165"/>
                    <a:pt x="1388" y="5232"/>
                    <a:pt x="1455" y="5232"/>
                  </a:cubicBezTo>
                  <a:lnTo>
                    <a:pt x="1488" y="5198"/>
                  </a:lnTo>
                  <a:cubicBezTo>
                    <a:pt x="1588" y="5198"/>
                    <a:pt x="1622" y="5098"/>
                    <a:pt x="1622" y="5031"/>
                  </a:cubicBezTo>
                  <a:lnTo>
                    <a:pt x="321" y="95"/>
                  </a:lnTo>
                  <a:cubicBezTo>
                    <a:pt x="295" y="30"/>
                    <a:pt x="238" y="0"/>
                    <a:pt x="18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5"/>
            <p:cNvSpPr/>
            <p:nvPr/>
          </p:nvSpPr>
          <p:spPr>
            <a:xfrm>
              <a:off x="6095225" y="531630"/>
              <a:ext cx="240148" cy="80613"/>
            </a:xfrm>
            <a:custGeom>
              <a:avLst/>
              <a:gdLst/>
              <a:ahLst/>
              <a:cxnLst/>
              <a:rect l="l" t="t" r="r" b="b"/>
              <a:pathLst>
                <a:path w="4972" h="1669" extrusionOk="0">
                  <a:moveTo>
                    <a:pt x="4738" y="1"/>
                  </a:moveTo>
                  <a:lnTo>
                    <a:pt x="134" y="1335"/>
                  </a:lnTo>
                  <a:cubicBezTo>
                    <a:pt x="34" y="1368"/>
                    <a:pt x="1" y="1468"/>
                    <a:pt x="34" y="1535"/>
                  </a:cubicBezTo>
                  <a:cubicBezTo>
                    <a:pt x="34" y="1602"/>
                    <a:pt x="101" y="1669"/>
                    <a:pt x="168" y="1669"/>
                  </a:cubicBezTo>
                  <a:lnTo>
                    <a:pt x="234" y="1635"/>
                  </a:lnTo>
                  <a:lnTo>
                    <a:pt x="4838" y="301"/>
                  </a:lnTo>
                  <a:cubicBezTo>
                    <a:pt x="4904" y="301"/>
                    <a:pt x="4971" y="201"/>
                    <a:pt x="4938" y="134"/>
                  </a:cubicBezTo>
                  <a:cubicBezTo>
                    <a:pt x="4904" y="34"/>
                    <a:pt x="4838" y="1"/>
                    <a:pt x="473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5"/>
            <p:cNvSpPr/>
            <p:nvPr/>
          </p:nvSpPr>
          <p:spPr>
            <a:xfrm>
              <a:off x="6127393" y="496033"/>
              <a:ext cx="207980" cy="138766"/>
            </a:xfrm>
            <a:custGeom>
              <a:avLst/>
              <a:gdLst/>
              <a:ahLst/>
              <a:cxnLst/>
              <a:rect l="l" t="t" r="r" b="b"/>
              <a:pathLst>
                <a:path w="4306" h="2873" extrusionOk="0">
                  <a:moveTo>
                    <a:pt x="208" y="1"/>
                  </a:moveTo>
                  <a:cubicBezTo>
                    <a:pt x="83" y="1"/>
                    <a:pt x="1" y="190"/>
                    <a:pt x="135" y="271"/>
                  </a:cubicBezTo>
                  <a:lnTo>
                    <a:pt x="4038" y="2873"/>
                  </a:lnTo>
                  <a:lnTo>
                    <a:pt x="4138" y="2873"/>
                  </a:lnTo>
                  <a:cubicBezTo>
                    <a:pt x="4172" y="2873"/>
                    <a:pt x="4238" y="2873"/>
                    <a:pt x="4238" y="2806"/>
                  </a:cubicBezTo>
                  <a:cubicBezTo>
                    <a:pt x="4305" y="2739"/>
                    <a:pt x="4272" y="2639"/>
                    <a:pt x="4205" y="2606"/>
                  </a:cubicBezTo>
                  <a:lnTo>
                    <a:pt x="302" y="37"/>
                  </a:lnTo>
                  <a:cubicBezTo>
                    <a:pt x="270" y="11"/>
                    <a:pt x="238" y="1"/>
                    <a:pt x="20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5"/>
            <p:cNvSpPr/>
            <p:nvPr/>
          </p:nvSpPr>
          <p:spPr>
            <a:xfrm>
              <a:off x="6164535" y="456911"/>
              <a:ext cx="130555" cy="216577"/>
            </a:xfrm>
            <a:custGeom>
              <a:avLst/>
              <a:gdLst/>
              <a:ahLst/>
              <a:cxnLst/>
              <a:rect l="l" t="t" r="r" b="b"/>
              <a:pathLst>
                <a:path w="2703" h="4484" extrusionOk="0">
                  <a:moveTo>
                    <a:pt x="2543" y="0"/>
                  </a:moveTo>
                  <a:cubicBezTo>
                    <a:pt x="2486" y="0"/>
                    <a:pt x="2426" y="31"/>
                    <a:pt x="2402" y="80"/>
                  </a:cubicBezTo>
                  <a:lnTo>
                    <a:pt x="34" y="4250"/>
                  </a:lnTo>
                  <a:cubicBezTo>
                    <a:pt x="0" y="4316"/>
                    <a:pt x="34" y="4416"/>
                    <a:pt x="100" y="4483"/>
                  </a:cubicBezTo>
                  <a:lnTo>
                    <a:pt x="167" y="4483"/>
                  </a:lnTo>
                  <a:cubicBezTo>
                    <a:pt x="234" y="4483"/>
                    <a:pt x="267" y="4450"/>
                    <a:pt x="334" y="4416"/>
                  </a:cubicBezTo>
                  <a:lnTo>
                    <a:pt x="2669" y="247"/>
                  </a:lnTo>
                  <a:cubicBezTo>
                    <a:pt x="2702" y="180"/>
                    <a:pt x="2669" y="80"/>
                    <a:pt x="2602" y="13"/>
                  </a:cubicBezTo>
                  <a:cubicBezTo>
                    <a:pt x="2584" y="4"/>
                    <a:pt x="2564" y="0"/>
                    <a:pt x="254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8" name="Google Shape;2568;p45">
            <a:hlinkClick r:id="rId4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34750" y="2309225"/>
            <a:ext cx="5674500" cy="11226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/>
              <a:t>RESULT</a:t>
            </a:r>
            <a:endParaRPr sz="40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4" name="Google Shape;3744;p57"/>
          <p:cNvSpPr txBox="1">
            <a:spLocks noGrp="1"/>
          </p:cNvSpPr>
          <p:nvPr>
            <p:ph type="title"/>
          </p:nvPr>
        </p:nvSpPr>
        <p:spPr>
          <a:xfrm>
            <a:off x="447741" y="283779"/>
            <a:ext cx="7983009" cy="6577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4"/>
                </a:solidFill>
              </a:rPr>
              <a:t>App</a:t>
            </a:r>
            <a:endParaRPr sz="3600" b="1" dirty="0">
              <a:solidFill>
                <a:schemeClr val="accent4"/>
              </a:solidFill>
            </a:endParaRPr>
          </a:p>
        </p:txBody>
      </p:sp>
      <p:grpSp>
        <p:nvGrpSpPr>
          <p:cNvPr id="3747" name="Google Shape;3747;p57"/>
          <p:cNvGrpSpPr/>
          <p:nvPr/>
        </p:nvGrpSpPr>
        <p:grpSpPr>
          <a:xfrm flipH="1">
            <a:off x="8503173" y="4717919"/>
            <a:ext cx="240148" cy="252706"/>
            <a:chOff x="6095225" y="449763"/>
            <a:chExt cx="240148" cy="252706"/>
          </a:xfrm>
        </p:grpSpPr>
        <p:sp>
          <p:nvSpPr>
            <p:cNvPr id="3748" name="Google Shape;3748;p57"/>
            <p:cNvSpPr/>
            <p:nvPr/>
          </p:nvSpPr>
          <p:spPr>
            <a:xfrm>
              <a:off x="6192549" y="449763"/>
              <a:ext cx="78343" cy="252706"/>
            </a:xfrm>
            <a:custGeom>
              <a:avLst/>
              <a:gdLst/>
              <a:ahLst/>
              <a:cxnLst/>
              <a:rect l="l" t="t" r="r" b="b"/>
              <a:pathLst>
                <a:path w="1622" h="5232" extrusionOk="0">
                  <a:moveTo>
                    <a:pt x="181" y="0"/>
                  </a:moveTo>
                  <a:cubicBezTo>
                    <a:pt x="92" y="0"/>
                    <a:pt x="0" y="72"/>
                    <a:pt x="21" y="195"/>
                  </a:cubicBezTo>
                  <a:lnTo>
                    <a:pt x="1322" y="5098"/>
                  </a:lnTo>
                  <a:cubicBezTo>
                    <a:pt x="1322" y="5165"/>
                    <a:pt x="1388" y="5232"/>
                    <a:pt x="1455" y="5232"/>
                  </a:cubicBezTo>
                  <a:lnTo>
                    <a:pt x="1488" y="5198"/>
                  </a:lnTo>
                  <a:cubicBezTo>
                    <a:pt x="1588" y="5198"/>
                    <a:pt x="1622" y="5098"/>
                    <a:pt x="1622" y="5031"/>
                  </a:cubicBezTo>
                  <a:lnTo>
                    <a:pt x="321" y="95"/>
                  </a:lnTo>
                  <a:cubicBezTo>
                    <a:pt x="295" y="30"/>
                    <a:pt x="238" y="0"/>
                    <a:pt x="18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7"/>
            <p:cNvSpPr/>
            <p:nvPr/>
          </p:nvSpPr>
          <p:spPr>
            <a:xfrm>
              <a:off x="6095225" y="531630"/>
              <a:ext cx="240148" cy="80613"/>
            </a:xfrm>
            <a:custGeom>
              <a:avLst/>
              <a:gdLst/>
              <a:ahLst/>
              <a:cxnLst/>
              <a:rect l="l" t="t" r="r" b="b"/>
              <a:pathLst>
                <a:path w="4972" h="1669" extrusionOk="0">
                  <a:moveTo>
                    <a:pt x="4738" y="1"/>
                  </a:moveTo>
                  <a:lnTo>
                    <a:pt x="134" y="1335"/>
                  </a:lnTo>
                  <a:cubicBezTo>
                    <a:pt x="34" y="1368"/>
                    <a:pt x="1" y="1468"/>
                    <a:pt x="34" y="1535"/>
                  </a:cubicBezTo>
                  <a:cubicBezTo>
                    <a:pt x="34" y="1602"/>
                    <a:pt x="101" y="1669"/>
                    <a:pt x="168" y="1669"/>
                  </a:cubicBezTo>
                  <a:lnTo>
                    <a:pt x="234" y="1635"/>
                  </a:lnTo>
                  <a:lnTo>
                    <a:pt x="4838" y="301"/>
                  </a:lnTo>
                  <a:cubicBezTo>
                    <a:pt x="4904" y="301"/>
                    <a:pt x="4971" y="201"/>
                    <a:pt x="4938" y="134"/>
                  </a:cubicBezTo>
                  <a:cubicBezTo>
                    <a:pt x="4904" y="34"/>
                    <a:pt x="4838" y="1"/>
                    <a:pt x="473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7"/>
            <p:cNvSpPr/>
            <p:nvPr/>
          </p:nvSpPr>
          <p:spPr>
            <a:xfrm>
              <a:off x="6127393" y="496033"/>
              <a:ext cx="207980" cy="138766"/>
            </a:xfrm>
            <a:custGeom>
              <a:avLst/>
              <a:gdLst/>
              <a:ahLst/>
              <a:cxnLst/>
              <a:rect l="l" t="t" r="r" b="b"/>
              <a:pathLst>
                <a:path w="4306" h="2873" extrusionOk="0">
                  <a:moveTo>
                    <a:pt x="208" y="1"/>
                  </a:moveTo>
                  <a:cubicBezTo>
                    <a:pt x="83" y="1"/>
                    <a:pt x="1" y="190"/>
                    <a:pt x="135" y="271"/>
                  </a:cubicBezTo>
                  <a:lnTo>
                    <a:pt x="4038" y="2873"/>
                  </a:lnTo>
                  <a:lnTo>
                    <a:pt x="4138" y="2873"/>
                  </a:lnTo>
                  <a:cubicBezTo>
                    <a:pt x="4172" y="2873"/>
                    <a:pt x="4238" y="2873"/>
                    <a:pt x="4238" y="2806"/>
                  </a:cubicBezTo>
                  <a:cubicBezTo>
                    <a:pt x="4305" y="2739"/>
                    <a:pt x="4272" y="2639"/>
                    <a:pt x="4205" y="2606"/>
                  </a:cubicBezTo>
                  <a:lnTo>
                    <a:pt x="302" y="37"/>
                  </a:lnTo>
                  <a:cubicBezTo>
                    <a:pt x="270" y="11"/>
                    <a:pt x="238" y="1"/>
                    <a:pt x="20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7"/>
            <p:cNvSpPr/>
            <p:nvPr/>
          </p:nvSpPr>
          <p:spPr>
            <a:xfrm>
              <a:off x="6164535" y="456911"/>
              <a:ext cx="130555" cy="216577"/>
            </a:xfrm>
            <a:custGeom>
              <a:avLst/>
              <a:gdLst/>
              <a:ahLst/>
              <a:cxnLst/>
              <a:rect l="l" t="t" r="r" b="b"/>
              <a:pathLst>
                <a:path w="2703" h="4484" extrusionOk="0">
                  <a:moveTo>
                    <a:pt x="2543" y="0"/>
                  </a:moveTo>
                  <a:cubicBezTo>
                    <a:pt x="2486" y="0"/>
                    <a:pt x="2426" y="31"/>
                    <a:pt x="2402" y="80"/>
                  </a:cubicBezTo>
                  <a:lnTo>
                    <a:pt x="34" y="4250"/>
                  </a:lnTo>
                  <a:cubicBezTo>
                    <a:pt x="0" y="4316"/>
                    <a:pt x="34" y="4416"/>
                    <a:pt x="100" y="4483"/>
                  </a:cubicBezTo>
                  <a:lnTo>
                    <a:pt x="167" y="4483"/>
                  </a:lnTo>
                  <a:cubicBezTo>
                    <a:pt x="234" y="4483"/>
                    <a:pt x="267" y="4450"/>
                    <a:pt x="334" y="4416"/>
                  </a:cubicBezTo>
                  <a:lnTo>
                    <a:pt x="2669" y="247"/>
                  </a:lnTo>
                  <a:cubicBezTo>
                    <a:pt x="2702" y="180"/>
                    <a:pt x="2669" y="80"/>
                    <a:pt x="2602" y="13"/>
                  </a:cubicBezTo>
                  <a:cubicBezTo>
                    <a:pt x="2584" y="4"/>
                    <a:pt x="2564" y="0"/>
                    <a:pt x="254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0466CC7-63B4-4043-9CA3-6225C8B8F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601" y="1423189"/>
            <a:ext cx="4268662" cy="2682152"/>
          </a:xfrm>
        </p:spPr>
        <p:txBody>
          <a:bodyPr/>
          <a:lstStyle/>
          <a:p>
            <a:pPr marL="152400" indent="0" algn="l"/>
            <a:r>
              <a:rPr lang="en-US" dirty="0"/>
              <a:t>             </a:t>
            </a:r>
          </a:p>
          <a:p>
            <a:pPr marL="152400" indent="0" algn="l"/>
            <a:r>
              <a:rPr lang="en-US" dirty="0"/>
              <a:t>                          </a:t>
            </a:r>
          </a:p>
          <a:p>
            <a:pPr marL="152400" indent="0" algn="l"/>
            <a:r>
              <a:rPr lang="en-US" dirty="0"/>
              <a:t>model</a:t>
            </a:r>
          </a:p>
          <a:p>
            <a:pPr marL="152400" indent="0" algn="l"/>
            <a:r>
              <a:rPr lang="en-US" sz="2400" b="1" dirty="0">
                <a:solidFill>
                  <a:schemeClr val="accent4"/>
                </a:solidFill>
                <a:latin typeface="Fira Sans Extra Condensed"/>
                <a:sym typeface="Fira Sans Extra Condensed"/>
              </a:rPr>
              <a:t>                                       web app</a:t>
            </a:r>
          </a:p>
          <a:p>
            <a:pPr marL="152400" indent="0" algn="l"/>
            <a:r>
              <a:rPr lang="en-US" dirty="0"/>
              <a:t>                </a:t>
            </a:r>
            <a:r>
              <a:rPr lang="en-US" i="1" dirty="0"/>
              <a:t>streamlit</a:t>
            </a:r>
          </a:p>
          <a:p>
            <a:pPr marL="152400" indent="0" algn="l"/>
            <a:endParaRPr lang="en-US" dirty="0"/>
          </a:p>
          <a:p>
            <a:pPr marL="152400" indent="0" algn="l"/>
            <a:endParaRPr lang="en-US" dirty="0"/>
          </a:p>
          <a:p>
            <a:pPr marL="152400" indent="0"/>
            <a:r>
              <a:rPr lang="en-US" b="1" dirty="0">
                <a:hlinkClick r:id="rId3"/>
              </a:rPr>
              <a:t>http://192.168.0.121:8501</a:t>
            </a:r>
            <a:endParaRPr lang="en-US" dirty="0"/>
          </a:p>
        </p:txBody>
      </p:sp>
      <p:pic>
        <p:nvPicPr>
          <p:cNvPr id="44" name="Picture 43" descr="A picture containing text, person, posing, different&#10;&#10;Description automatically generated">
            <a:extLst>
              <a:ext uri="{FF2B5EF4-FFF2-40B4-BE49-F238E27FC236}">
                <a16:creationId xmlns:a16="http://schemas.microsoft.com/office/drawing/2014/main" id="{87858D9C-50A0-D345-8903-7A37F697F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537" y="1565617"/>
            <a:ext cx="4429324" cy="3405008"/>
          </a:xfrm>
          <a:prstGeom prst="rect">
            <a:avLst/>
          </a:prstGeom>
        </p:spPr>
      </p:pic>
      <p:sp>
        <p:nvSpPr>
          <p:cNvPr id="45" name="Google Shape;13579;p73">
            <a:extLst>
              <a:ext uri="{FF2B5EF4-FFF2-40B4-BE49-F238E27FC236}">
                <a16:creationId xmlns:a16="http://schemas.microsoft.com/office/drawing/2014/main" id="{D58BD947-135E-DA4B-9C77-86A5C5665554}"/>
              </a:ext>
            </a:extLst>
          </p:cNvPr>
          <p:cNvSpPr/>
          <p:nvPr/>
        </p:nvSpPr>
        <p:spPr>
          <a:xfrm>
            <a:off x="579079" y="2325230"/>
            <a:ext cx="2428982" cy="373827"/>
          </a:xfrm>
          <a:custGeom>
            <a:avLst/>
            <a:gdLst/>
            <a:ahLst/>
            <a:cxnLst/>
            <a:rect l="l" t="t" r="r" b="b"/>
            <a:pathLst>
              <a:path w="68573" h="10184" extrusionOk="0">
                <a:moveTo>
                  <a:pt x="57813" y="1"/>
                </a:moveTo>
                <a:cubicBezTo>
                  <a:pt x="57174" y="1"/>
                  <a:pt x="56536" y="1"/>
                  <a:pt x="55898" y="61"/>
                </a:cubicBezTo>
                <a:cubicBezTo>
                  <a:pt x="55715" y="61"/>
                  <a:pt x="55715" y="335"/>
                  <a:pt x="55898" y="335"/>
                </a:cubicBezTo>
                <a:cubicBezTo>
                  <a:pt x="56536" y="274"/>
                  <a:pt x="57174" y="274"/>
                  <a:pt x="57813" y="274"/>
                </a:cubicBezTo>
                <a:cubicBezTo>
                  <a:pt x="57874" y="274"/>
                  <a:pt x="57934" y="213"/>
                  <a:pt x="57934" y="153"/>
                </a:cubicBezTo>
                <a:cubicBezTo>
                  <a:pt x="57934" y="61"/>
                  <a:pt x="57874" y="1"/>
                  <a:pt x="57813" y="1"/>
                </a:cubicBezTo>
                <a:close/>
                <a:moveTo>
                  <a:pt x="59672" y="120"/>
                </a:moveTo>
                <a:cubicBezTo>
                  <a:pt x="59513" y="120"/>
                  <a:pt x="59493" y="396"/>
                  <a:pt x="59667" y="396"/>
                </a:cubicBezTo>
                <a:cubicBezTo>
                  <a:pt x="60275" y="487"/>
                  <a:pt x="60913" y="578"/>
                  <a:pt x="61521" y="700"/>
                </a:cubicBezTo>
                <a:lnTo>
                  <a:pt x="61551" y="700"/>
                </a:lnTo>
                <a:cubicBezTo>
                  <a:pt x="61734" y="700"/>
                  <a:pt x="61734" y="487"/>
                  <a:pt x="61582" y="426"/>
                </a:cubicBezTo>
                <a:cubicBezTo>
                  <a:pt x="60974" y="305"/>
                  <a:pt x="60336" y="183"/>
                  <a:pt x="59697" y="122"/>
                </a:cubicBezTo>
                <a:cubicBezTo>
                  <a:pt x="59689" y="121"/>
                  <a:pt x="59680" y="120"/>
                  <a:pt x="59672" y="120"/>
                </a:cubicBezTo>
                <a:close/>
                <a:moveTo>
                  <a:pt x="54013" y="213"/>
                </a:moveTo>
                <a:cubicBezTo>
                  <a:pt x="53375" y="305"/>
                  <a:pt x="52737" y="396"/>
                  <a:pt x="52098" y="517"/>
                </a:cubicBezTo>
                <a:cubicBezTo>
                  <a:pt x="52038" y="548"/>
                  <a:pt x="51977" y="609"/>
                  <a:pt x="52007" y="700"/>
                </a:cubicBezTo>
                <a:cubicBezTo>
                  <a:pt x="52007" y="761"/>
                  <a:pt x="52068" y="821"/>
                  <a:pt x="52129" y="821"/>
                </a:cubicBezTo>
                <a:lnTo>
                  <a:pt x="52190" y="821"/>
                </a:lnTo>
                <a:cubicBezTo>
                  <a:pt x="52828" y="700"/>
                  <a:pt x="53436" y="578"/>
                  <a:pt x="54044" y="517"/>
                </a:cubicBezTo>
                <a:cubicBezTo>
                  <a:pt x="54135" y="487"/>
                  <a:pt x="54165" y="426"/>
                  <a:pt x="54165" y="335"/>
                </a:cubicBezTo>
                <a:cubicBezTo>
                  <a:pt x="54165" y="274"/>
                  <a:pt x="54074" y="213"/>
                  <a:pt x="54013" y="213"/>
                </a:cubicBezTo>
                <a:close/>
                <a:moveTo>
                  <a:pt x="50270" y="940"/>
                </a:moveTo>
                <a:cubicBezTo>
                  <a:pt x="50262" y="940"/>
                  <a:pt x="50253" y="941"/>
                  <a:pt x="50244" y="943"/>
                </a:cubicBezTo>
                <a:cubicBezTo>
                  <a:pt x="49667" y="1065"/>
                  <a:pt x="49028" y="1247"/>
                  <a:pt x="48390" y="1429"/>
                </a:cubicBezTo>
                <a:cubicBezTo>
                  <a:pt x="48329" y="1429"/>
                  <a:pt x="48269" y="1520"/>
                  <a:pt x="48299" y="1581"/>
                </a:cubicBezTo>
                <a:cubicBezTo>
                  <a:pt x="48329" y="1642"/>
                  <a:pt x="48390" y="1703"/>
                  <a:pt x="48451" y="1703"/>
                </a:cubicBezTo>
                <a:lnTo>
                  <a:pt x="48481" y="1703"/>
                </a:lnTo>
                <a:cubicBezTo>
                  <a:pt x="49120" y="1520"/>
                  <a:pt x="49728" y="1338"/>
                  <a:pt x="50305" y="1217"/>
                </a:cubicBezTo>
                <a:cubicBezTo>
                  <a:pt x="50448" y="1159"/>
                  <a:pt x="50403" y="940"/>
                  <a:pt x="50270" y="940"/>
                </a:cubicBezTo>
                <a:close/>
                <a:moveTo>
                  <a:pt x="63436" y="913"/>
                </a:moveTo>
                <a:cubicBezTo>
                  <a:pt x="63345" y="913"/>
                  <a:pt x="63254" y="943"/>
                  <a:pt x="63254" y="1034"/>
                </a:cubicBezTo>
                <a:cubicBezTo>
                  <a:pt x="63223" y="1095"/>
                  <a:pt x="63284" y="1186"/>
                  <a:pt x="63345" y="1217"/>
                </a:cubicBezTo>
                <a:cubicBezTo>
                  <a:pt x="63953" y="1399"/>
                  <a:pt x="64530" y="1642"/>
                  <a:pt x="65108" y="1885"/>
                </a:cubicBezTo>
                <a:lnTo>
                  <a:pt x="65138" y="1885"/>
                </a:lnTo>
                <a:cubicBezTo>
                  <a:pt x="65199" y="1885"/>
                  <a:pt x="65260" y="1855"/>
                  <a:pt x="65290" y="1794"/>
                </a:cubicBezTo>
                <a:cubicBezTo>
                  <a:pt x="65321" y="1733"/>
                  <a:pt x="65290" y="1642"/>
                  <a:pt x="65199" y="1612"/>
                </a:cubicBezTo>
                <a:cubicBezTo>
                  <a:pt x="64621" y="1338"/>
                  <a:pt x="64014" y="1125"/>
                  <a:pt x="63436" y="913"/>
                </a:cubicBezTo>
                <a:close/>
                <a:moveTo>
                  <a:pt x="23379" y="1116"/>
                </a:moveTo>
                <a:cubicBezTo>
                  <a:pt x="23236" y="1116"/>
                  <a:pt x="23182" y="1314"/>
                  <a:pt x="23344" y="1368"/>
                </a:cubicBezTo>
                <a:cubicBezTo>
                  <a:pt x="23648" y="1490"/>
                  <a:pt x="24074" y="1794"/>
                  <a:pt x="24469" y="2706"/>
                </a:cubicBezTo>
                <a:cubicBezTo>
                  <a:pt x="24499" y="2736"/>
                  <a:pt x="24529" y="2797"/>
                  <a:pt x="24590" y="2797"/>
                </a:cubicBezTo>
                <a:lnTo>
                  <a:pt x="24651" y="2767"/>
                </a:lnTo>
                <a:cubicBezTo>
                  <a:pt x="24712" y="2736"/>
                  <a:pt x="24773" y="2645"/>
                  <a:pt x="24742" y="2584"/>
                </a:cubicBezTo>
                <a:cubicBezTo>
                  <a:pt x="24317" y="1581"/>
                  <a:pt x="23800" y="1247"/>
                  <a:pt x="23435" y="1125"/>
                </a:cubicBezTo>
                <a:cubicBezTo>
                  <a:pt x="23415" y="1119"/>
                  <a:pt x="23396" y="1116"/>
                  <a:pt x="23379" y="1116"/>
                </a:cubicBezTo>
                <a:close/>
                <a:moveTo>
                  <a:pt x="46616" y="1965"/>
                </a:moveTo>
                <a:cubicBezTo>
                  <a:pt x="46599" y="1965"/>
                  <a:pt x="46582" y="1969"/>
                  <a:pt x="46566" y="1976"/>
                </a:cubicBezTo>
                <a:cubicBezTo>
                  <a:pt x="45958" y="2159"/>
                  <a:pt x="45351" y="2341"/>
                  <a:pt x="44773" y="2554"/>
                </a:cubicBezTo>
                <a:cubicBezTo>
                  <a:pt x="44682" y="2584"/>
                  <a:pt x="44651" y="2645"/>
                  <a:pt x="44682" y="2736"/>
                </a:cubicBezTo>
                <a:cubicBezTo>
                  <a:pt x="44682" y="2797"/>
                  <a:pt x="44743" y="2827"/>
                  <a:pt x="44803" y="2827"/>
                </a:cubicBezTo>
                <a:lnTo>
                  <a:pt x="44864" y="2827"/>
                </a:lnTo>
                <a:cubicBezTo>
                  <a:pt x="45442" y="2615"/>
                  <a:pt x="46050" y="2432"/>
                  <a:pt x="46658" y="2220"/>
                </a:cubicBezTo>
                <a:cubicBezTo>
                  <a:pt x="46718" y="2220"/>
                  <a:pt x="46779" y="2128"/>
                  <a:pt x="46749" y="2068"/>
                </a:cubicBezTo>
                <a:cubicBezTo>
                  <a:pt x="46726" y="1999"/>
                  <a:pt x="46669" y="1965"/>
                  <a:pt x="46616" y="1965"/>
                </a:cubicBezTo>
                <a:close/>
                <a:moveTo>
                  <a:pt x="66832" y="2473"/>
                </a:moveTo>
                <a:cubicBezTo>
                  <a:pt x="66710" y="2473"/>
                  <a:pt x="66620" y="2659"/>
                  <a:pt x="66749" y="2736"/>
                </a:cubicBezTo>
                <a:cubicBezTo>
                  <a:pt x="67296" y="3071"/>
                  <a:pt x="67813" y="3405"/>
                  <a:pt x="68330" y="3800"/>
                </a:cubicBezTo>
                <a:cubicBezTo>
                  <a:pt x="68357" y="3800"/>
                  <a:pt x="68384" y="3824"/>
                  <a:pt x="68411" y="3829"/>
                </a:cubicBezTo>
                <a:lnTo>
                  <a:pt x="68411" y="3829"/>
                </a:lnTo>
                <a:cubicBezTo>
                  <a:pt x="68464" y="3824"/>
                  <a:pt x="68512" y="3797"/>
                  <a:pt x="68512" y="3770"/>
                </a:cubicBezTo>
                <a:cubicBezTo>
                  <a:pt x="68573" y="3709"/>
                  <a:pt x="68542" y="3618"/>
                  <a:pt x="68482" y="3557"/>
                </a:cubicBezTo>
                <a:cubicBezTo>
                  <a:pt x="67965" y="3192"/>
                  <a:pt x="67448" y="2827"/>
                  <a:pt x="66901" y="2493"/>
                </a:cubicBezTo>
                <a:cubicBezTo>
                  <a:pt x="66878" y="2479"/>
                  <a:pt x="66854" y="2473"/>
                  <a:pt x="66832" y="2473"/>
                </a:cubicBezTo>
                <a:close/>
                <a:moveTo>
                  <a:pt x="68411" y="3829"/>
                </a:moveTo>
                <a:cubicBezTo>
                  <a:pt x="68404" y="3830"/>
                  <a:pt x="68397" y="3831"/>
                  <a:pt x="68390" y="3831"/>
                </a:cubicBezTo>
                <a:lnTo>
                  <a:pt x="68421" y="3831"/>
                </a:lnTo>
                <a:cubicBezTo>
                  <a:pt x="68417" y="3831"/>
                  <a:pt x="68414" y="3830"/>
                  <a:pt x="68411" y="3829"/>
                </a:cubicBezTo>
                <a:close/>
                <a:moveTo>
                  <a:pt x="21881" y="1930"/>
                </a:moveTo>
                <a:cubicBezTo>
                  <a:pt x="21832" y="1930"/>
                  <a:pt x="21785" y="1953"/>
                  <a:pt x="21763" y="2007"/>
                </a:cubicBezTo>
                <a:cubicBezTo>
                  <a:pt x="21642" y="2311"/>
                  <a:pt x="21581" y="2615"/>
                  <a:pt x="21581" y="2919"/>
                </a:cubicBezTo>
                <a:cubicBezTo>
                  <a:pt x="21581" y="3283"/>
                  <a:pt x="21642" y="3648"/>
                  <a:pt x="21794" y="3983"/>
                </a:cubicBezTo>
                <a:cubicBezTo>
                  <a:pt x="21824" y="4043"/>
                  <a:pt x="21855" y="4074"/>
                  <a:pt x="21915" y="4074"/>
                </a:cubicBezTo>
                <a:lnTo>
                  <a:pt x="21976" y="4074"/>
                </a:lnTo>
                <a:cubicBezTo>
                  <a:pt x="22037" y="4043"/>
                  <a:pt x="22098" y="3952"/>
                  <a:pt x="22067" y="3861"/>
                </a:cubicBezTo>
                <a:cubicBezTo>
                  <a:pt x="21915" y="3557"/>
                  <a:pt x="21855" y="3253"/>
                  <a:pt x="21855" y="2919"/>
                </a:cubicBezTo>
                <a:cubicBezTo>
                  <a:pt x="21855" y="2645"/>
                  <a:pt x="21915" y="2372"/>
                  <a:pt x="22007" y="2128"/>
                </a:cubicBezTo>
                <a:cubicBezTo>
                  <a:pt x="22066" y="2010"/>
                  <a:pt x="21971" y="1930"/>
                  <a:pt x="21881" y="1930"/>
                </a:cubicBezTo>
                <a:close/>
                <a:moveTo>
                  <a:pt x="42999" y="3181"/>
                </a:moveTo>
                <a:cubicBezTo>
                  <a:pt x="42982" y="3181"/>
                  <a:pt x="42964" y="3185"/>
                  <a:pt x="42949" y="3192"/>
                </a:cubicBezTo>
                <a:lnTo>
                  <a:pt x="41156" y="3800"/>
                </a:lnTo>
                <a:cubicBezTo>
                  <a:pt x="41095" y="3831"/>
                  <a:pt x="41034" y="3922"/>
                  <a:pt x="41065" y="3983"/>
                </a:cubicBezTo>
                <a:cubicBezTo>
                  <a:pt x="41095" y="4043"/>
                  <a:pt x="41156" y="4074"/>
                  <a:pt x="41217" y="4104"/>
                </a:cubicBezTo>
                <a:lnTo>
                  <a:pt x="41247" y="4104"/>
                </a:lnTo>
                <a:lnTo>
                  <a:pt x="43040" y="3466"/>
                </a:lnTo>
                <a:cubicBezTo>
                  <a:pt x="43101" y="3435"/>
                  <a:pt x="43162" y="3344"/>
                  <a:pt x="43132" y="3283"/>
                </a:cubicBezTo>
                <a:cubicBezTo>
                  <a:pt x="43109" y="3215"/>
                  <a:pt x="43052" y="3181"/>
                  <a:pt x="42999" y="3181"/>
                </a:cubicBezTo>
                <a:close/>
                <a:moveTo>
                  <a:pt x="39419" y="4459"/>
                </a:moveTo>
                <a:cubicBezTo>
                  <a:pt x="39401" y="4459"/>
                  <a:pt x="39382" y="4462"/>
                  <a:pt x="39363" y="4469"/>
                </a:cubicBezTo>
                <a:cubicBezTo>
                  <a:pt x="38755" y="4682"/>
                  <a:pt x="38177" y="4894"/>
                  <a:pt x="37600" y="5107"/>
                </a:cubicBezTo>
                <a:cubicBezTo>
                  <a:pt x="37508" y="5107"/>
                  <a:pt x="37478" y="5198"/>
                  <a:pt x="37508" y="5259"/>
                </a:cubicBezTo>
                <a:cubicBezTo>
                  <a:pt x="37508" y="5320"/>
                  <a:pt x="37569" y="5381"/>
                  <a:pt x="37630" y="5381"/>
                </a:cubicBezTo>
                <a:cubicBezTo>
                  <a:pt x="37630" y="5381"/>
                  <a:pt x="37660" y="5381"/>
                  <a:pt x="37691" y="5350"/>
                </a:cubicBezTo>
                <a:lnTo>
                  <a:pt x="39484" y="4742"/>
                </a:lnTo>
                <a:cubicBezTo>
                  <a:pt x="39620" y="4661"/>
                  <a:pt x="39562" y="4459"/>
                  <a:pt x="39419" y="4459"/>
                </a:cubicBezTo>
                <a:close/>
                <a:moveTo>
                  <a:pt x="25093" y="4339"/>
                </a:moveTo>
                <a:cubicBezTo>
                  <a:pt x="25079" y="4339"/>
                  <a:pt x="25063" y="4342"/>
                  <a:pt x="25046" y="4347"/>
                </a:cubicBezTo>
                <a:cubicBezTo>
                  <a:pt x="24985" y="4347"/>
                  <a:pt x="24925" y="4408"/>
                  <a:pt x="24925" y="4469"/>
                </a:cubicBezTo>
                <a:cubicBezTo>
                  <a:pt x="24985" y="4682"/>
                  <a:pt x="25016" y="4925"/>
                  <a:pt x="25046" y="5168"/>
                </a:cubicBezTo>
                <a:cubicBezTo>
                  <a:pt x="25046" y="5320"/>
                  <a:pt x="25046" y="5472"/>
                  <a:pt x="25046" y="5654"/>
                </a:cubicBezTo>
                <a:cubicBezTo>
                  <a:pt x="25046" y="5867"/>
                  <a:pt x="25046" y="6110"/>
                  <a:pt x="24985" y="6323"/>
                </a:cubicBezTo>
                <a:cubicBezTo>
                  <a:pt x="24985" y="6384"/>
                  <a:pt x="25016" y="6475"/>
                  <a:pt x="25107" y="6475"/>
                </a:cubicBezTo>
                <a:lnTo>
                  <a:pt x="25137" y="6475"/>
                </a:lnTo>
                <a:lnTo>
                  <a:pt x="25137" y="6505"/>
                </a:lnTo>
                <a:cubicBezTo>
                  <a:pt x="25198" y="6505"/>
                  <a:pt x="25259" y="6445"/>
                  <a:pt x="25259" y="6384"/>
                </a:cubicBezTo>
                <a:cubicBezTo>
                  <a:pt x="25320" y="6141"/>
                  <a:pt x="25350" y="5897"/>
                  <a:pt x="25350" y="5654"/>
                </a:cubicBezTo>
                <a:cubicBezTo>
                  <a:pt x="25320" y="5472"/>
                  <a:pt x="25320" y="5320"/>
                  <a:pt x="25320" y="5138"/>
                </a:cubicBezTo>
                <a:cubicBezTo>
                  <a:pt x="25289" y="4894"/>
                  <a:pt x="25259" y="4682"/>
                  <a:pt x="25198" y="4438"/>
                </a:cubicBezTo>
                <a:cubicBezTo>
                  <a:pt x="25198" y="4389"/>
                  <a:pt x="25158" y="4339"/>
                  <a:pt x="25093" y="4339"/>
                </a:cubicBezTo>
                <a:close/>
                <a:moveTo>
                  <a:pt x="35823" y="5677"/>
                </a:moveTo>
                <a:cubicBezTo>
                  <a:pt x="35808" y="5677"/>
                  <a:pt x="35793" y="5679"/>
                  <a:pt x="35776" y="5685"/>
                </a:cubicBezTo>
                <a:cubicBezTo>
                  <a:pt x="35138" y="5897"/>
                  <a:pt x="34530" y="6080"/>
                  <a:pt x="33952" y="6232"/>
                </a:cubicBezTo>
                <a:cubicBezTo>
                  <a:pt x="33891" y="6262"/>
                  <a:pt x="33861" y="6323"/>
                  <a:pt x="33861" y="6414"/>
                </a:cubicBezTo>
                <a:cubicBezTo>
                  <a:pt x="33891" y="6475"/>
                  <a:pt x="33952" y="6505"/>
                  <a:pt x="34013" y="6505"/>
                </a:cubicBezTo>
                <a:lnTo>
                  <a:pt x="34043" y="6505"/>
                </a:lnTo>
                <a:cubicBezTo>
                  <a:pt x="34621" y="6323"/>
                  <a:pt x="35198" y="6171"/>
                  <a:pt x="35867" y="5958"/>
                </a:cubicBezTo>
                <a:cubicBezTo>
                  <a:pt x="35958" y="5928"/>
                  <a:pt x="35989" y="5867"/>
                  <a:pt x="35958" y="5776"/>
                </a:cubicBezTo>
                <a:cubicBezTo>
                  <a:pt x="35933" y="5726"/>
                  <a:pt x="35888" y="5677"/>
                  <a:pt x="35823" y="5677"/>
                </a:cubicBezTo>
                <a:close/>
                <a:moveTo>
                  <a:pt x="23065" y="5284"/>
                </a:moveTo>
                <a:cubicBezTo>
                  <a:pt x="22948" y="5284"/>
                  <a:pt x="22859" y="5437"/>
                  <a:pt x="22979" y="5533"/>
                </a:cubicBezTo>
                <a:cubicBezTo>
                  <a:pt x="23496" y="5928"/>
                  <a:pt x="24043" y="6262"/>
                  <a:pt x="24651" y="6505"/>
                </a:cubicBezTo>
                <a:lnTo>
                  <a:pt x="24712" y="6505"/>
                </a:lnTo>
                <a:lnTo>
                  <a:pt x="24712" y="6536"/>
                </a:lnTo>
                <a:cubicBezTo>
                  <a:pt x="24742" y="6505"/>
                  <a:pt x="24803" y="6475"/>
                  <a:pt x="24833" y="6414"/>
                </a:cubicBezTo>
                <a:cubicBezTo>
                  <a:pt x="24864" y="6353"/>
                  <a:pt x="24833" y="6262"/>
                  <a:pt x="24742" y="6232"/>
                </a:cubicBezTo>
                <a:cubicBezTo>
                  <a:pt x="24165" y="5989"/>
                  <a:pt x="23648" y="5685"/>
                  <a:pt x="23162" y="5320"/>
                </a:cubicBezTo>
                <a:cubicBezTo>
                  <a:pt x="23130" y="5294"/>
                  <a:pt x="23097" y="5284"/>
                  <a:pt x="23065" y="5284"/>
                </a:cubicBezTo>
                <a:close/>
                <a:moveTo>
                  <a:pt x="32174" y="6680"/>
                </a:moveTo>
                <a:cubicBezTo>
                  <a:pt x="32160" y="6680"/>
                  <a:pt x="32145" y="6682"/>
                  <a:pt x="32128" y="6688"/>
                </a:cubicBezTo>
                <a:cubicBezTo>
                  <a:pt x="31490" y="6809"/>
                  <a:pt x="30852" y="6931"/>
                  <a:pt x="30274" y="6992"/>
                </a:cubicBezTo>
                <a:cubicBezTo>
                  <a:pt x="30183" y="6992"/>
                  <a:pt x="30122" y="7052"/>
                  <a:pt x="30153" y="7144"/>
                </a:cubicBezTo>
                <a:cubicBezTo>
                  <a:pt x="30153" y="7204"/>
                  <a:pt x="30213" y="7265"/>
                  <a:pt x="30274" y="7265"/>
                </a:cubicBezTo>
                <a:cubicBezTo>
                  <a:pt x="30882" y="7204"/>
                  <a:pt x="31521" y="7113"/>
                  <a:pt x="32189" y="6961"/>
                </a:cubicBezTo>
                <a:cubicBezTo>
                  <a:pt x="32250" y="6961"/>
                  <a:pt x="32311" y="6870"/>
                  <a:pt x="32311" y="6809"/>
                </a:cubicBezTo>
                <a:cubicBezTo>
                  <a:pt x="32286" y="6734"/>
                  <a:pt x="32240" y="6680"/>
                  <a:pt x="32174" y="6680"/>
                </a:cubicBezTo>
                <a:close/>
                <a:moveTo>
                  <a:pt x="26500" y="6801"/>
                </a:moveTo>
                <a:cubicBezTo>
                  <a:pt x="26444" y="6801"/>
                  <a:pt x="26384" y="6851"/>
                  <a:pt x="26384" y="6900"/>
                </a:cubicBezTo>
                <a:cubicBezTo>
                  <a:pt x="26353" y="6992"/>
                  <a:pt x="26414" y="7052"/>
                  <a:pt x="26475" y="7083"/>
                </a:cubicBezTo>
                <a:lnTo>
                  <a:pt x="26992" y="7174"/>
                </a:lnTo>
                <a:cubicBezTo>
                  <a:pt x="27447" y="7265"/>
                  <a:pt x="27903" y="7326"/>
                  <a:pt x="28390" y="7356"/>
                </a:cubicBezTo>
                <a:lnTo>
                  <a:pt x="28390" y="7387"/>
                </a:lnTo>
                <a:cubicBezTo>
                  <a:pt x="28481" y="7387"/>
                  <a:pt x="28542" y="7296"/>
                  <a:pt x="28542" y="7204"/>
                </a:cubicBezTo>
                <a:cubicBezTo>
                  <a:pt x="28542" y="7144"/>
                  <a:pt x="28481" y="7052"/>
                  <a:pt x="28390" y="7052"/>
                </a:cubicBezTo>
                <a:cubicBezTo>
                  <a:pt x="27934" y="7052"/>
                  <a:pt x="27478" y="6992"/>
                  <a:pt x="27052" y="6900"/>
                </a:cubicBezTo>
                <a:lnTo>
                  <a:pt x="26536" y="6809"/>
                </a:lnTo>
                <a:cubicBezTo>
                  <a:pt x="26524" y="6804"/>
                  <a:pt x="26512" y="6801"/>
                  <a:pt x="26500" y="6801"/>
                </a:cubicBezTo>
                <a:close/>
                <a:moveTo>
                  <a:pt x="133" y="7801"/>
                </a:moveTo>
                <a:cubicBezTo>
                  <a:pt x="82" y="7801"/>
                  <a:pt x="31" y="7835"/>
                  <a:pt x="31" y="7904"/>
                </a:cubicBezTo>
                <a:cubicBezTo>
                  <a:pt x="0" y="7964"/>
                  <a:pt x="31" y="8056"/>
                  <a:pt x="122" y="8086"/>
                </a:cubicBezTo>
                <a:cubicBezTo>
                  <a:pt x="122" y="8086"/>
                  <a:pt x="851" y="8238"/>
                  <a:pt x="1976" y="8481"/>
                </a:cubicBezTo>
                <a:lnTo>
                  <a:pt x="2006" y="8481"/>
                </a:lnTo>
                <a:cubicBezTo>
                  <a:pt x="2067" y="8481"/>
                  <a:pt x="2128" y="8451"/>
                  <a:pt x="2158" y="8390"/>
                </a:cubicBezTo>
                <a:cubicBezTo>
                  <a:pt x="2158" y="8299"/>
                  <a:pt x="2128" y="8208"/>
                  <a:pt x="2037" y="8208"/>
                </a:cubicBezTo>
                <a:cubicBezTo>
                  <a:pt x="912" y="7964"/>
                  <a:pt x="183" y="7812"/>
                  <a:pt x="183" y="7812"/>
                </a:cubicBezTo>
                <a:cubicBezTo>
                  <a:pt x="167" y="7805"/>
                  <a:pt x="150" y="7801"/>
                  <a:pt x="133" y="7801"/>
                </a:cubicBezTo>
                <a:close/>
                <a:moveTo>
                  <a:pt x="3921" y="8572"/>
                </a:moveTo>
                <a:cubicBezTo>
                  <a:pt x="3830" y="8572"/>
                  <a:pt x="3769" y="8603"/>
                  <a:pt x="3739" y="8694"/>
                </a:cubicBezTo>
                <a:cubicBezTo>
                  <a:pt x="3739" y="8755"/>
                  <a:pt x="3769" y="8846"/>
                  <a:pt x="3860" y="8846"/>
                </a:cubicBezTo>
                <a:cubicBezTo>
                  <a:pt x="4438" y="8967"/>
                  <a:pt x="5076" y="9089"/>
                  <a:pt x="5745" y="9180"/>
                </a:cubicBezTo>
                <a:cubicBezTo>
                  <a:pt x="5806" y="9180"/>
                  <a:pt x="5867" y="9150"/>
                  <a:pt x="5897" y="9059"/>
                </a:cubicBezTo>
                <a:cubicBezTo>
                  <a:pt x="5897" y="8998"/>
                  <a:pt x="5867" y="8907"/>
                  <a:pt x="5775" y="8907"/>
                </a:cubicBezTo>
                <a:cubicBezTo>
                  <a:pt x="5107" y="8785"/>
                  <a:pt x="4499" y="8694"/>
                  <a:pt x="3921" y="8572"/>
                </a:cubicBezTo>
                <a:close/>
                <a:moveTo>
                  <a:pt x="24241" y="7858"/>
                </a:moveTo>
                <a:cubicBezTo>
                  <a:pt x="24203" y="7858"/>
                  <a:pt x="24165" y="7873"/>
                  <a:pt x="24134" y="7904"/>
                </a:cubicBezTo>
                <a:cubicBezTo>
                  <a:pt x="23709" y="8329"/>
                  <a:pt x="23192" y="8663"/>
                  <a:pt x="22615" y="8907"/>
                </a:cubicBezTo>
                <a:cubicBezTo>
                  <a:pt x="22554" y="8937"/>
                  <a:pt x="22523" y="9028"/>
                  <a:pt x="22554" y="9119"/>
                </a:cubicBezTo>
                <a:cubicBezTo>
                  <a:pt x="22584" y="9150"/>
                  <a:pt x="22615" y="9180"/>
                  <a:pt x="22675" y="9180"/>
                </a:cubicBezTo>
                <a:lnTo>
                  <a:pt x="22736" y="9180"/>
                </a:lnTo>
                <a:cubicBezTo>
                  <a:pt x="23344" y="8937"/>
                  <a:pt x="23891" y="8572"/>
                  <a:pt x="24347" y="8116"/>
                </a:cubicBezTo>
                <a:cubicBezTo>
                  <a:pt x="24408" y="8056"/>
                  <a:pt x="24408" y="7964"/>
                  <a:pt x="24347" y="7904"/>
                </a:cubicBezTo>
                <a:cubicBezTo>
                  <a:pt x="24317" y="7873"/>
                  <a:pt x="24279" y="7858"/>
                  <a:pt x="24241" y="7858"/>
                </a:cubicBezTo>
                <a:close/>
                <a:moveTo>
                  <a:pt x="7597" y="9203"/>
                </a:moveTo>
                <a:cubicBezTo>
                  <a:pt x="7548" y="9203"/>
                  <a:pt x="7503" y="9257"/>
                  <a:pt x="7478" y="9332"/>
                </a:cubicBezTo>
                <a:cubicBezTo>
                  <a:pt x="7478" y="9393"/>
                  <a:pt x="7508" y="9484"/>
                  <a:pt x="7599" y="9484"/>
                </a:cubicBezTo>
                <a:cubicBezTo>
                  <a:pt x="8237" y="9575"/>
                  <a:pt x="8845" y="9666"/>
                  <a:pt x="9514" y="9727"/>
                </a:cubicBezTo>
                <a:cubicBezTo>
                  <a:pt x="9575" y="9727"/>
                  <a:pt x="9636" y="9697"/>
                  <a:pt x="9636" y="9606"/>
                </a:cubicBezTo>
                <a:cubicBezTo>
                  <a:pt x="9666" y="9545"/>
                  <a:pt x="9605" y="9454"/>
                  <a:pt x="9514" y="9454"/>
                </a:cubicBezTo>
                <a:cubicBezTo>
                  <a:pt x="8876" y="9393"/>
                  <a:pt x="8268" y="9302"/>
                  <a:pt x="7629" y="9211"/>
                </a:cubicBezTo>
                <a:cubicBezTo>
                  <a:pt x="7619" y="9205"/>
                  <a:pt x="7608" y="9203"/>
                  <a:pt x="7597" y="9203"/>
                </a:cubicBezTo>
                <a:close/>
                <a:moveTo>
                  <a:pt x="20898" y="9476"/>
                </a:moveTo>
                <a:cubicBezTo>
                  <a:pt x="20884" y="9476"/>
                  <a:pt x="20868" y="9479"/>
                  <a:pt x="20852" y="9484"/>
                </a:cubicBezTo>
                <a:cubicBezTo>
                  <a:pt x="20244" y="9606"/>
                  <a:pt x="19605" y="9697"/>
                  <a:pt x="18997" y="9758"/>
                </a:cubicBezTo>
                <a:cubicBezTo>
                  <a:pt x="18906" y="9788"/>
                  <a:pt x="18845" y="9849"/>
                  <a:pt x="18845" y="9940"/>
                </a:cubicBezTo>
                <a:cubicBezTo>
                  <a:pt x="18876" y="10001"/>
                  <a:pt x="18937" y="10062"/>
                  <a:pt x="18997" y="10062"/>
                </a:cubicBezTo>
                <a:cubicBezTo>
                  <a:pt x="19636" y="10001"/>
                  <a:pt x="20274" y="9879"/>
                  <a:pt x="20912" y="9758"/>
                </a:cubicBezTo>
                <a:cubicBezTo>
                  <a:pt x="21078" y="9730"/>
                  <a:pt x="21043" y="9476"/>
                  <a:pt x="20898" y="9476"/>
                </a:cubicBezTo>
                <a:close/>
                <a:moveTo>
                  <a:pt x="11429" y="9666"/>
                </a:moveTo>
                <a:cubicBezTo>
                  <a:pt x="11338" y="9666"/>
                  <a:pt x="11277" y="9697"/>
                  <a:pt x="11277" y="9788"/>
                </a:cubicBezTo>
                <a:cubicBezTo>
                  <a:pt x="11277" y="9879"/>
                  <a:pt x="11307" y="9940"/>
                  <a:pt x="11399" y="9940"/>
                </a:cubicBezTo>
                <a:cubicBezTo>
                  <a:pt x="12037" y="10001"/>
                  <a:pt x="12675" y="10062"/>
                  <a:pt x="13313" y="10092"/>
                </a:cubicBezTo>
                <a:cubicBezTo>
                  <a:pt x="13526" y="10092"/>
                  <a:pt x="13526" y="9818"/>
                  <a:pt x="13313" y="9818"/>
                </a:cubicBezTo>
                <a:cubicBezTo>
                  <a:pt x="12706" y="9788"/>
                  <a:pt x="12067" y="9727"/>
                  <a:pt x="11429" y="9666"/>
                </a:cubicBezTo>
                <a:close/>
                <a:moveTo>
                  <a:pt x="15198" y="9910"/>
                </a:moveTo>
                <a:cubicBezTo>
                  <a:pt x="15137" y="9910"/>
                  <a:pt x="15046" y="9970"/>
                  <a:pt x="15046" y="10031"/>
                </a:cubicBezTo>
                <a:cubicBezTo>
                  <a:pt x="15046" y="10122"/>
                  <a:pt x="15107" y="10183"/>
                  <a:pt x="15198" y="10183"/>
                </a:cubicBezTo>
                <a:lnTo>
                  <a:pt x="17113" y="10183"/>
                </a:lnTo>
                <a:cubicBezTo>
                  <a:pt x="17174" y="10183"/>
                  <a:pt x="17235" y="10122"/>
                  <a:pt x="17235" y="10031"/>
                </a:cubicBezTo>
                <a:cubicBezTo>
                  <a:pt x="17235" y="9970"/>
                  <a:pt x="17174" y="9910"/>
                  <a:pt x="17083" y="9910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3577;p73">
            <a:extLst>
              <a:ext uri="{FF2B5EF4-FFF2-40B4-BE49-F238E27FC236}">
                <a16:creationId xmlns:a16="http://schemas.microsoft.com/office/drawing/2014/main" id="{77B5DF63-CD56-6249-93C5-CD88C35510B2}"/>
              </a:ext>
            </a:extLst>
          </p:cNvPr>
          <p:cNvSpPr/>
          <p:nvPr/>
        </p:nvSpPr>
        <p:spPr>
          <a:xfrm rot="11030267">
            <a:off x="3075658" y="2050984"/>
            <a:ext cx="553595" cy="453481"/>
          </a:xfrm>
          <a:custGeom>
            <a:avLst/>
            <a:gdLst/>
            <a:ahLst/>
            <a:cxnLst/>
            <a:rect l="l" t="t" r="r" b="b"/>
            <a:pathLst>
              <a:path w="11545" h="7756" extrusionOk="0">
                <a:moveTo>
                  <a:pt x="10943" y="339"/>
                </a:moveTo>
                <a:lnTo>
                  <a:pt x="9211" y="1950"/>
                </a:lnTo>
                <a:lnTo>
                  <a:pt x="1946" y="1311"/>
                </a:lnTo>
                <a:lnTo>
                  <a:pt x="10943" y="339"/>
                </a:lnTo>
                <a:close/>
                <a:moveTo>
                  <a:pt x="578" y="1494"/>
                </a:moveTo>
                <a:lnTo>
                  <a:pt x="8208" y="4108"/>
                </a:lnTo>
                <a:lnTo>
                  <a:pt x="8390" y="7330"/>
                </a:lnTo>
                <a:lnTo>
                  <a:pt x="578" y="1494"/>
                </a:lnTo>
                <a:close/>
                <a:moveTo>
                  <a:pt x="11371" y="1"/>
                </a:moveTo>
                <a:cubicBezTo>
                  <a:pt x="11361" y="1"/>
                  <a:pt x="11350" y="2"/>
                  <a:pt x="11339" y="4"/>
                </a:cubicBezTo>
                <a:lnTo>
                  <a:pt x="487" y="1159"/>
                </a:lnTo>
                <a:lnTo>
                  <a:pt x="122" y="1220"/>
                </a:lnTo>
                <a:cubicBezTo>
                  <a:pt x="62" y="1220"/>
                  <a:pt x="31" y="1251"/>
                  <a:pt x="1" y="1311"/>
                </a:cubicBezTo>
                <a:cubicBezTo>
                  <a:pt x="1" y="1372"/>
                  <a:pt x="31" y="1433"/>
                  <a:pt x="62" y="1463"/>
                </a:cubicBezTo>
                <a:lnTo>
                  <a:pt x="8481" y="7725"/>
                </a:lnTo>
                <a:cubicBezTo>
                  <a:pt x="8481" y="7755"/>
                  <a:pt x="8512" y="7755"/>
                  <a:pt x="8542" y="7755"/>
                </a:cubicBezTo>
                <a:cubicBezTo>
                  <a:pt x="8603" y="7755"/>
                  <a:pt x="8694" y="7694"/>
                  <a:pt x="8694" y="7603"/>
                </a:cubicBezTo>
                <a:cubicBezTo>
                  <a:pt x="8694" y="7603"/>
                  <a:pt x="8694" y="7573"/>
                  <a:pt x="8694" y="7542"/>
                </a:cubicBezTo>
                <a:lnTo>
                  <a:pt x="8451" y="3956"/>
                </a:lnTo>
                <a:cubicBezTo>
                  <a:pt x="8451" y="3895"/>
                  <a:pt x="8421" y="3865"/>
                  <a:pt x="8360" y="3834"/>
                </a:cubicBezTo>
                <a:lnTo>
                  <a:pt x="1642" y="1554"/>
                </a:lnTo>
                <a:lnTo>
                  <a:pt x="9241" y="2254"/>
                </a:lnTo>
                <a:cubicBezTo>
                  <a:pt x="9302" y="2254"/>
                  <a:pt x="9332" y="2254"/>
                  <a:pt x="9363" y="2223"/>
                </a:cubicBezTo>
                <a:lnTo>
                  <a:pt x="11460" y="247"/>
                </a:lnTo>
                <a:cubicBezTo>
                  <a:pt x="11544" y="163"/>
                  <a:pt x="11499" y="1"/>
                  <a:pt x="11371" y="1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77D7C-958B-5645-86E6-BA1ED069E97D}"/>
              </a:ext>
            </a:extLst>
          </p:cNvPr>
          <p:cNvSpPr/>
          <p:nvPr/>
        </p:nvSpPr>
        <p:spPr>
          <a:xfrm>
            <a:off x="4789448" y="733955"/>
            <a:ext cx="457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/>
            <a:r>
              <a:rPr lang="en-US" sz="2800" b="1" dirty="0">
                <a:solidFill>
                  <a:schemeClr val="dk1"/>
                </a:solidFill>
                <a:latin typeface="Fira Sans"/>
                <a:sym typeface="Fira Sans"/>
              </a:rPr>
              <a:t>MEME </a:t>
            </a:r>
          </a:p>
          <a:p>
            <a:pPr marL="152400"/>
            <a:r>
              <a:rPr lang="en-US" sz="1800" i="1" dirty="0">
                <a:solidFill>
                  <a:srgbClr val="FF85FF"/>
                </a:solidFill>
                <a:latin typeface="Fira Sans"/>
                <a:sym typeface="Fira Sans"/>
              </a:rPr>
              <a:t>(just for fun and it’s not my model pred</a:t>
            </a:r>
            <a:r>
              <a:rPr lang="en-US" sz="1800" b="1" i="1" dirty="0">
                <a:solidFill>
                  <a:srgbClr val="FF85FF"/>
                </a:solidFill>
                <a:latin typeface="Fira Sans"/>
                <a:sym typeface="Fira Sans"/>
              </a:rPr>
              <a:t>)</a:t>
            </a:r>
            <a:endParaRPr lang="en-US" sz="1600" b="1" i="1" dirty="0">
              <a:solidFill>
                <a:srgbClr val="FF85FF"/>
              </a:solidFill>
              <a:latin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54057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4"/>
          <p:cNvGrpSpPr/>
          <p:nvPr/>
        </p:nvGrpSpPr>
        <p:grpSpPr>
          <a:xfrm>
            <a:off x="3300661" y="538149"/>
            <a:ext cx="2833685" cy="3654911"/>
            <a:chOff x="7018775" y="1282775"/>
            <a:chExt cx="1704575" cy="2198575"/>
          </a:xfrm>
        </p:grpSpPr>
        <p:sp>
          <p:nvSpPr>
            <p:cNvPr id="269" name="Google Shape;269;p24"/>
            <p:cNvSpPr/>
            <p:nvPr/>
          </p:nvSpPr>
          <p:spPr>
            <a:xfrm>
              <a:off x="8241325" y="2910925"/>
              <a:ext cx="482025" cy="554575"/>
            </a:xfrm>
            <a:custGeom>
              <a:avLst/>
              <a:gdLst/>
              <a:ahLst/>
              <a:cxnLst/>
              <a:rect l="l" t="t" r="r" b="b"/>
              <a:pathLst>
                <a:path w="19281" h="22183" extrusionOk="0">
                  <a:moveTo>
                    <a:pt x="1234" y="0"/>
                  </a:moveTo>
                  <a:lnTo>
                    <a:pt x="0" y="634"/>
                  </a:lnTo>
                  <a:cubicBezTo>
                    <a:pt x="0" y="634"/>
                    <a:pt x="7139" y="7939"/>
                    <a:pt x="5004" y="22183"/>
                  </a:cubicBezTo>
                  <a:lnTo>
                    <a:pt x="11575" y="22183"/>
                  </a:lnTo>
                  <a:cubicBezTo>
                    <a:pt x="11575" y="22183"/>
                    <a:pt x="19281" y="7439"/>
                    <a:pt x="1234" y="0"/>
                  </a:cubicBezTo>
                  <a:close/>
                </a:path>
              </a:pathLst>
            </a:custGeom>
            <a:solidFill>
              <a:srgbClr val="FF2F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7117675" y="1498100"/>
              <a:ext cx="1166200" cy="1698050"/>
            </a:xfrm>
            <a:custGeom>
              <a:avLst/>
              <a:gdLst/>
              <a:ahLst/>
              <a:cxnLst/>
              <a:rect l="l" t="t" r="r" b="b"/>
              <a:pathLst>
                <a:path w="46648" h="67922" extrusionOk="0">
                  <a:moveTo>
                    <a:pt x="18110" y="0"/>
                  </a:moveTo>
                  <a:cubicBezTo>
                    <a:pt x="12155" y="0"/>
                    <a:pt x="4361" y="772"/>
                    <a:pt x="2716" y="4643"/>
                  </a:cubicBezTo>
                  <a:cubicBezTo>
                    <a:pt x="1" y="10956"/>
                    <a:pt x="3477" y="13452"/>
                    <a:pt x="6884" y="13452"/>
                  </a:cubicBezTo>
                  <a:cubicBezTo>
                    <a:pt x="6951" y="13452"/>
                    <a:pt x="7019" y="13451"/>
                    <a:pt x="7086" y="13449"/>
                  </a:cubicBezTo>
                  <a:cubicBezTo>
                    <a:pt x="10555" y="13349"/>
                    <a:pt x="19894" y="12248"/>
                    <a:pt x="19895" y="12248"/>
                  </a:cubicBezTo>
                  <a:lnTo>
                    <a:pt x="19895" y="12248"/>
                  </a:lnTo>
                  <a:cubicBezTo>
                    <a:pt x="19895" y="12249"/>
                    <a:pt x="9621" y="42570"/>
                    <a:pt x="14124" y="53878"/>
                  </a:cubicBezTo>
                  <a:cubicBezTo>
                    <a:pt x="18627" y="65186"/>
                    <a:pt x="39275" y="67921"/>
                    <a:pt x="39275" y="67921"/>
                  </a:cubicBezTo>
                  <a:cubicBezTo>
                    <a:pt x="39275" y="67921"/>
                    <a:pt x="45847" y="64386"/>
                    <a:pt x="46247" y="55312"/>
                  </a:cubicBezTo>
                  <a:cubicBezTo>
                    <a:pt x="46647" y="46273"/>
                    <a:pt x="35673" y="29861"/>
                    <a:pt x="35673" y="29861"/>
                  </a:cubicBezTo>
                  <a:cubicBezTo>
                    <a:pt x="35673" y="29861"/>
                    <a:pt x="37001" y="320"/>
                    <a:pt x="25709" y="320"/>
                  </a:cubicBezTo>
                  <a:cubicBezTo>
                    <a:pt x="25541" y="320"/>
                    <a:pt x="25371" y="327"/>
                    <a:pt x="25199" y="340"/>
                  </a:cubicBezTo>
                  <a:cubicBezTo>
                    <a:pt x="25199" y="340"/>
                    <a:pt x="22059" y="0"/>
                    <a:pt x="18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7841875" y="3001825"/>
              <a:ext cx="334425" cy="479525"/>
            </a:xfrm>
            <a:custGeom>
              <a:avLst/>
              <a:gdLst/>
              <a:ahLst/>
              <a:cxnLst/>
              <a:rect l="l" t="t" r="r" b="b"/>
              <a:pathLst>
                <a:path w="13377" h="19181" extrusionOk="0">
                  <a:moveTo>
                    <a:pt x="8506" y="0"/>
                  </a:moveTo>
                  <a:cubicBezTo>
                    <a:pt x="8506" y="0"/>
                    <a:pt x="0" y="6705"/>
                    <a:pt x="33" y="19181"/>
                  </a:cubicBezTo>
                  <a:lnTo>
                    <a:pt x="5871" y="19181"/>
                  </a:lnTo>
                  <a:cubicBezTo>
                    <a:pt x="5871" y="19181"/>
                    <a:pt x="7339" y="8606"/>
                    <a:pt x="13376" y="4904"/>
                  </a:cubicBezTo>
                  <a:lnTo>
                    <a:pt x="8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7508300" y="3001825"/>
              <a:ext cx="334425" cy="479525"/>
            </a:xfrm>
            <a:custGeom>
              <a:avLst/>
              <a:gdLst/>
              <a:ahLst/>
              <a:cxnLst/>
              <a:rect l="l" t="t" r="r" b="b"/>
              <a:pathLst>
                <a:path w="13377" h="19181" extrusionOk="0">
                  <a:moveTo>
                    <a:pt x="8506" y="0"/>
                  </a:moveTo>
                  <a:cubicBezTo>
                    <a:pt x="8506" y="0"/>
                    <a:pt x="0" y="6705"/>
                    <a:pt x="34" y="19181"/>
                  </a:cubicBezTo>
                  <a:lnTo>
                    <a:pt x="5871" y="19181"/>
                  </a:lnTo>
                  <a:cubicBezTo>
                    <a:pt x="5871" y="19181"/>
                    <a:pt x="7339" y="8606"/>
                    <a:pt x="13376" y="4904"/>
                  </a:cubicBezTo>
                  <a:lnTo>
                    <a:pt x="8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8297000" y="2939550"/>
              <a:ext cx="254550" cy="499275"/>
            </a:xfrm>
            <a:custGeom>
              <a:avLst/>
              <a:gdLst/>
              <a:ahLst/>
              <a:cxnLst/>
              <a:rect l="l" t="t" r="r" b="b"/>
              <a:pathLst>
                <a:path w="10182" h="19971" extrusionOk="0">
                  <a:moveTo>
                    <a:pt x="222" y="1"/>
                  </a:moveTo>
                  <a:cubicBezTo>
                    <a:pt x="74" y="1"/>
                    <a:pt x="0" y="205"/>
                    <a:pt x="142" y="290"/>
                  </a:cubicBezTo>
                  <a:cubicBezTo>
                    <a:pt x="4711" y="2925"/>
                    <a:pt x="7513" y="6161"/>
                    <a:pt x="8481" y="9963"/>
                  </a:cubicBezTo>
                  <a:cubicBezTo>
                    <a:pt x="9848" y="15200"/>
                    <a:pt x="7180" y="19704"/>
                    <a:pt x="7147" y="19737"/>
                  </a:cubicBezTo>
                  <a:cubicBezTo>
                    <a:pt x="7080" y="19804"/>
                    <a:pt x="7113" y="19904"/>
                    <a:pt x="7180" y="19937"/>
                  </a:cubicBezTo>
                  <a:cubicBezTo>
                    <a:pt x="7213" y="19970"/>
                    <a:pt x="7247" y="19970"/>
                    <a:pt x="7280" y="19970"/>
                  </a:cubicBezTo>
                  <a:cubicBezTo>
                    <a:pt x="7313" y="19970"/>
                    <a:pt x="7380" y="19937"/>
                    <a:pt x="7413" y="19904"/>
                  </a:cubicBezTo>
                  <a:cubicBezTo>
                    <a:pt x="7447" y="19837"/>
                    <a:pt x="10182" y="15267"/>
                    <a:pt x="8781" y="9897"/>
                  </a:cubicBezTo>
                  <a:cubicBezTo>
                    <a:pt x="7780" y="5994"/>
                    <a:pt x="4945" y="2691"/>
                    <a:pt x="308" y="23"/>
                  </a:cubicBezTo>
                  <a:cubicBezTo>
                    <a:pt x="278" y="7"/>
                    <a:pt x="248" y="1"/>
                    <a:pt x="222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8269675" y="2952125"/>
              <a:ext cx="312750" cy="517350"/>
            </a:xfrm>
            <a:custGeom>
              <a:avLst/>
              <a:gdLst/>
              <a:ahLst/>
              <a:cxnLst/>
              <a:rect l="l" t="t" r="r" b="b"/>
              <a:pathLst>
                <a:path w="12510" h="20694" extrusionOk="0">
                  <a:moveTo>
                    <a:pt x="185" y="0"/>
                  </a:moveTo>
                  <a:cubicBezTo>
                    <a:pt x="136" y="0"/>
                    <a:pt x="88" y="23"/>
                    <a:pt x="67" y="87"/>
                  </a:cubicBezTo>
                  <a:cubicBezTo>
                    <a:pt x="0" y="154"/>
                    <a:pt x="34" y="254"/>
                    <a:pt x="100" y="287"/>
                  </a:cubicBezTo>
                  <a:cubicBezTo>
                    <a:pt x="12109" y="8159"/>
                    <a:pt x="5638" y="20335"/>
                    <a:pt x="5571" y="20468"/>
                  </a:cubicBezTo>
                  <a:cubicBezTo>
                    <a:pt x="5538" y="20535"/>
                    <a:pt x="5571" y="20635"/>
                    <a:pt x="5638" y="20668"/>
                  </a:cubicBezTo>
                  <a:cubicBezTo>
                    <a:pt x="5654" y="20685"/>
                    <a:pt x="5671" y="20693"/>
                    <a:pt x="5688" y="20693"/>
                  </a:cubicBezTo>
                  <a:cubicBezTo>
                    <a:pt x="5704" y="20693"/>
                    <a:pt x="5721" y="20685"/>
                    <a:pt x="5738" y="20668"/>
                  </a:cubicBezTo>
                  <a:cubicBezTo>
                    <a:pt x="5771" y="20668"/>
                    <a:pt x="5838" y="20668"/>
                    <a:pt x="5871" y="20635"/>
                  </a:cubicBezTo>
                  <a:cubicBezTo>
                    <a:pt x="5938" y="20501"/>
                    <a:pt x="12509" y="8059"/>
                    <a:pt x="267" y="20"/>
                  </a:cubicBezTo>
                  <a:cubicBezTo>
                    <a:pt x="243" y="8"/>
                    <a:pt x="214" y="0"/>
                    <a:pt x="185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7037125" y="2070725"/>
              <a:ext cx="662150" cy="348200"/>
            </a:xfrm>
            <a:custGeom>
              <a:avLst/>
              <a:gdLst/>
              <a:ahLst/>
              <a:cxnLst/>
              <a:rect l="l" t="t" r="r" b="b"/>
              <a:pathLst>
                <a:path w="26486" h="13928" extrusionOk="0">
                  <a:moveTo>
                    <a:pt x="11371" y="0"/>
                  </a:moveTo>
                  <a:cubicBezTo>
                    <a:pt x="3010" y="0"/>
                    <a:pt x="0" y="10659"/>
                    <a:pt x="0" y="10659"/>
                  </a:cubicBezTo>
                  <a:lnTo>
                    <a:pt x="4303" y="13360"/>
                  </a:lnTo>
                  <a:cubicBezTo>
                    <a:pt x="6321" y="8469"/>
                    <a:pt x="8691" y="6818"/>
                    <a:pt x="10971" y="6818"/>
                  </a:cubicBezTo>
                  <a:cubicBezTo>
                    <a:pt x="15703" y="6818"/>
                    <a:pt x="20048" y="13928"/>
                    <a:pt x="20048" y="13928"/>
                  </a:cubicBezTo>
                  <a:lnTo>
                    <a:pt x="26486" y="8791"/>
                  </a:lnTo>
                  <a:cubicBezTo>
                    <a:pt x="20170" y="2244"/>
                    <a:pt x="15207" y="0"/>
                    <a:pt x="1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7713450" y="1282775"/>
              <a:ext cx="535400" cy="1045250"/>
            </a:xfrm>
            <a:custGeom>
              <a:avLst/>
              <a:gdLst/>
              <a:ahLst/>
              <a:cxnLst/>
              <a:rect l="l" t="t" r="r" b="b"/>
              <a:pathLst>
                <a:path w="21416" h="41810" extrusionOk="0">
                  <a:moveTo>
                    <a:pt x="2748" y="0"/>
                  </a:moveTo>
                  <a:cubicBezTo>
                    <a:pt x="2692" y="0"/>
                    <a:pt x="2635" y="38"/>
                    <a:pt x="2635" y="113"/>
                  </a:cubicBezTo>
                  <a:lnTo>
                    <a:pt x="33" y="8619"/>
                  </a:lnTo>
                  <a:cubicBezTo>
                    <a:pt x="0" y="8719"/>
                    <a:pt x="33" y="8786"/>
                    <a:pt x="133" y="8819"/>
                  </a:cubicBezTo>
                  <a:cubicBezTo>
                    <a:pt x="150" y="8828"/>
                    <a:pt x="169" y="8832"/>
                    <a:pt x="188" y="8832"/>
                  </a:cubicBezTo>
                  <a:cubicBezTo>
                    <a:pt x="246" y="8832"/>
                    <a:pt x="309" y="8794"/>
                    <a:pt x="334" y="8719"/>
                  </a:cubicBezTo>
                  <a:lnTo>
                    <a:pt x="2869" y="380"/>
                  </a:lnTo>
                  <a:cubicBezTo>
                    <a:pt x="4203" y="814"/>
                    <a:pt x="14110" y="4416"/>
                    <a:pt x="18013" y="13890"/>
                  </a:cubicBezTo>
                  <a:cubicBezTo>
                    <a:pt x="21082" y="21462"/>
                    <a:pt x="19647" y="30802"/>
                    <a:pt x="13676" y="41609"/>
                  </a:cubicBezTo>
                  <a:cubicBezTo>
                    <a:pt x="13643" y="41676"/>
                    <a:pt x="13676" y="41776"/>
                    <a:pt x="13743" y="41810"/>
                  </a:cubicBezTo>
                  <a:lnTo>
                    <a:pt x="13810" y="41810"/>
                  </a:lnTo>
                  <a:cubicBezTo>
                    <a:pt x="13877" y="41810"/>
                    <a:pt x="13943" y="41776"/>
                    <a:pt x="13977" y="41743"/>
                  </a:cubicBezTo>
                  <a:cubicBezTo>
                    <a:pt x="19948" y="30835"/>
                    <a:pt x="21415" y="21428"/>
                    <a:pt x="18280" y="13756"/>
                  </a:cubicBezTo>
                  <a:cubicBezTo>
                    <a:pt x="14077" y="3482"/>
                    <a:pt x="2935" y="46"/>
                    <a:pt x="2802" y="13"/>
                  </a:cubicBezTo>
                  <a:cubicBezTo>
                    <a:pt x="2785" y="5"/>
                    <a:pt x="2767" y="0"/>
                    <a:pt x="2748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7852700" y="1517575"/>
              <a:ext cx="273550" cy="132275"/>
            </a:xfrm>
            <a:custGeom>
              <a:avLst/>
              <a:gdLst/>
              <a:ahLst/>
              <a:cxnLst/>
              <a:rect l="l" t="t" r="r" b="b"/>
              <a:pathLst>
                <a:path w="10942" h="5291" extrusionOk="0">
                  <a:moveTo>
                    <a:pt x="8050" y="0"/>
                  </a:moveTo>
                  <a:cubicBezTo>
                    <a:pt x="3818" y="0"/>
                    <a:pt x="1" y="2997"/>
                    <a:pt x="1" y="2997"/>
                  </a:cubicBezTo>
                  <a:cubicBezTo>
                    <a:pt x="2278" y="4674"/>
                    <a:pt x="4116" y="5290"/>
                    <a:pt x="5588" y="5290"/>
                  </a:cubicBezTo>
                  <a:cubicBezTo>
                    <a:pt x="9679" y="5290"/>
                    <a:pt x="10942" y="528"/>
                    <a:pt x="10942" y="528"/>
                  </a:cubicBezTo>
                  <a:cubicBezTo>
                    <a:pt x="9983" y="153"/>
                    <a:pt x="9006" y="0"/>
                    <a:pt x="8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7105500" y="1517425"/>
              <a:ext cx="303575" cy="321750"/>
            </a:xfrm>
            <a:custGeom>
              <a:avLst/>
              <a:gdLst/>
              <a:ahLst/>
              <a:cxnLst/>
              <a:rect l="l" t="t" r="r" b="b"/>
              <a:pathLst>
                <a:path w="12143" h="12870" extrusionOk="0">
                  <a:moveTo>
                    <a:pt x="9774" y="0"/>
                  </a:moveTo>
                  <a:cubicBezTo>
                    <a:pt x="5405" y="201"/>
                    <a:pt x="1" y="4804"/>
                    <a:pt x="2236" y="9607"/>
                  </a:cubicBezTo>
                  <a:cubicBezTo>
                    <a:pt x="3470" y="12282"/>
                    <a:pt x="5922" y="12870"/>
                    <a:pt x="7837" y="12870"/>
                  </a:cubicBezTo>
                  <a:cubicBezTo>
                    <a:pt x="9337" y="12870"/>
                    <a:pt x="10508" y="12509"/>
                    <a:pt x="10508" y="12509"/>
                  </a:cubicBezTo>
                  <a:cubicBezTo>
                    <a:pt x="12143" y="7773"/>
                    <a:pt x="9774" y="0"/>
                    <a:pt x="9774" y="0"/>
                  </a:cubicBezTo>
                  <a:close/>
                </a:path>
              </a:pathLst>
            </a:custGeom>
            <a:solidFill>
              <a:srgbClr val="FFD5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7217250" y="1679200"/>
              <a:ext cx="79250" cy="109275"/>
            </a:xfrm>
            <a:custGeom>
              <a:avLst/>
              <a:gdLst/>
              <a:ahLst/>
              <a:cxnLst/>
              <a:rect l="l" t="t" r="r" b="b"/>
              <a:pathLst>
                <a:path w="3170" h="4371" extrusionOk="0">
                  <a:moveTo>
                    <a:pt x="3003" y="1"/>
                  </a:moveTo>
                  <a:cubicBezTo>
                    <a:pt x="2936" y="1"/>
                    <a:pt x="2869" y="67"/>
                    <a:pt x="2869" y="167"/>
                  </a:cubicBezTo>
                  <a:cubicBezTo>
                    <a:pt x="2769" y="1735"/>
                    <a:pt x="2436" y="4004"/>
                    <a:pt x="1902" y="4037"/>
                  </a:cubicBezTo>
                  <a:cubicBezTo>
                    <a:pt x="1368" y="4037"/>
                    <a:pt x="634" y="2169"/>
                    <a:pt x="334" y="801"/>
                  </a:cubicBezTo>
                  <a:cubicBezTo>
                    <a:pt x="294" y="734"/>
                    <a:pt x="232" y="705"/>
                    <a:pt x="172" y="705"/>
                  </a:cubicBezTo>
                  <a:cubicBezTo>
                    <a:pt x="84" y="705"/>
                    <a:pt x="1" y="769"/>
                    <a:pt x="1" y="868"/>
                  </a:cubicBezTo>
                  <a:cubicBezTo>
                    <a:pt x="167" y="1468"/>
                    <a:pt x="901" y="4370"/>
                    <a:pt x="1902" y="4370"/>
                  </a:cubicBezTo>
                  <a:lnTo>
                    <a:pt x="1902" y="4337"/>
                  </a:lnTo>
                  <a:cubicBezTo>
                    <a:pt x="2936" y="4270"/>
                    <a:pt x="3136" y="835"/>
                    <a:pt x="3169" y="167"/>
                  </a:cubicBezTo>
                  <a:cubicBezTo>
                    <a:pt x="3169" y="67"/>
                    <a:pt x="3103" y="1"/>
                    <a:pt x="3003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7248100" y="1586100"/>
              <a:ext cx="35900" cy="56650"/>
            </a:xfrm>
            <a:custGeom>
              <a:avLst/>
              <a:gdLst/>
              <a:ahLst/>
              <a:cxnLst/>
              <a:rect l="l" t="t" r="r" b="b"/>
              <a:pathLst>
                <a:path w="1436" h="2266" extrusionOk="0">
                  <a:moveTo>
                    <a:pt x="1230" y="0"/>
                  </a:moveTo>
                  <a:cubicBezTo>
                    <a:pt x="1196" y="0"/>
                    <a:pt x="1163" y="8"/>
                    <a:pt x="1135" y="22"/>
                  </a:cubicBezTo>
                  <a:cubicBezTo>
                    <a:pt x="1102" y="55"/>
                    <a:pt x="1" y="956"/>
                    <a:pt x="1" y="2124"/>
                  </a:cubicBezTo>
                  <a:cubicBezTo>
                    <a:pt x="1" y="2190"/>
                    <a:pt x="67" y="2257"/>
                    <a:pt x="134" y="2257"/>
                  </a:cubicBezTo>
                  <a:cubicBezTo>
                    <a:pt x="152" y="2263"/>
                    <a:pt x="170" y="2266"/>
                    <a:pt x="187" y="2266"/>
                  </a:cubicBezTo>
                  <a:cubicBezTo>
                    <a:pt x="267" y="2266"/>
                    <a:pt x="334" y="2206"/>
                    <a:pt x="334" y="2124"/>
                  </a:cubicBezTo>
                  <a:cubicBezTo>
                    <a:pt x="334" y="1089"/>
                    <a:pt x="1368" y="256"/>
                    <a:pt x="1368" y="256"/>
                  </a:cubicBezTo>
                  <a:cubicBezTo>
                    <a:pt x="1435" y="222"/>
                    <a:pt x="1435" y="122"/>
                    <a:pt x="1368" y="55"/>
                  </a:cubicBezTo>
                  <a:cubicBezTo>
                    <a:pt x="1329" y="16"/>
                    <a:pt x="1279" y="0"/>
                    <a:pt x="1230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7620875" y="1559450"/>
              <a:ext cx="82875" cy="96425"/>
            </a:xfrm>
            <a:custGeom>
              <a:avLst/>
              <a:gdLst/>
              <a:ahLst/>
              <a:cxnLst/>
              <a:rect l="l" t="t" r="r" b="b"/>
              <a:pathLst>
                <a:path w="3315" h="3857" extrusionOk="0">
                  <a:moveTo>
                    <a:pt x="1853" y="1"/>
                  </a:moveTo>
                  <a:cubicBezTo>
                    <a:pt x="1804" y="1"/>
                    <a:pt x="1756" y="24"/>
                    <a:pt x="1735" y="87"/>
                  </a:cubicBezTo>
                  <a:cubicBezTo>
                    <a:pt x="1435" y="588"/>
                    <a:pt x="0" y="3123"/>
                    <a:pt x="734" y="3723"/>
                  </a:cubicBezTo>
                  <a:cubicBezTo>
                    <a:pt x="834" y="3790"/>
                    <a:pt x="934" y="3857"/>
                    <a:pt x="1034" y="3857"/>
                  </a:cubicBezTo>
                  <a:cubicBezTo>
                    <a:pt x="1068" y="3857"/>
                    <a:pt x="1101" y="3823"/>
                    <a:pt x="1135" y="3823"/>
                  </a:cubicBezTo>
                  <a:cubicBezTo>
                    <a:pt x="1935" y="3657"/>
                    <a:pt x="3136" y="1322"/>
                    <a:pt x="3269" y="1055"/>
                  </a:cubicBezTo>
                  <a:cubicBezTo>
                    <a:pt x="3315" y="918"/>
                    <a:pt x="3205" y="812"/>
                    <a:pt x="3099" y="812"/>
                  </a:cubicBezTo>
                  <a:cubicBezTo>
                    <a:pt x="3049" y="812"/>
                    <a:pt x="3001" y="835"/>
                    <a:pt x="2969" y="888"/>
                  </a:cubicBezTo>
                  <a:cubicBezTo>
                    <a:pt x="2502" y="1855"/>
                    <a:pt x="1568" y="3423"/>
                    <a:pt x="1068" y="3523"/>
                  </a:cubicBezTo>
                  <a:cubicBezTo>
                    <a:pt x="1034" y="3523"/>
                    <a:pt x="968" y="3523"/>
                    <a:pt x="934" y="3490"/>
                  </a:cubicBezTo>
                  <a:cubicBezTo>
                    <a:pt x="567" y="3156"/>
                    <a:pt x="1301" y="1388"/>
                    <a:pt x="2002" y="254"/>
                  </a:cubicBezTo>
                  <a:cubicBezTo>
                    <a:pt x="2035" y="154"/>
                    <a:pt x="2002" y="54"/>
                    <a:pt x="1935" y="21"/>
                  </a:cubicBezTo>
                  <a:cubicBezTo>
                    <a:pt x="1911" y="8"/>
                    <a:pt x="1882" y="1"/>
                    <a:pt x="1853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7700925" y="1584650"/>
              <a:ext cx="82600" cy="96250"/>
            </a:xfrm>
            <a:custGeom>
              <a:avLst/>
              <a:gdLst/>
              <a:ahLst/>
              <a:cxnLst/>
              <a:rect l="l" t="t" r="r" b="b"/>
              <a:pathLst>
                <a:path w="3304" h="3850" extrusionOk="0">
                  <a:moveTo>
                    <a:pt x="1877" y="0"/>
                  </a:moveTo>
                  <a:cubicBezTo>
                    <a:pt x="1820" y="0"/>
                    <a:pt x="1760" y="31"/>
                    <a:pt x="1735" y="80"/>
                  </a:cubicBezTo>
                  <a:cubicBezTo>
                    <a:pt x="1435" y="580"/>
                    <a:pt x="1" y="3116"/>
                    <a:pt x="735" y="3749"/>
                  </a:cubicBezTo>
                  <a:cubicBezTo>
                    <a:pt x="835" y="3816"/>
                    <a:pt x="935" y="3849"/>
                    <a:pt x="1035" y="3849"/>
                  </a:cubicBezTo>
                  <a:lnTo>
                    <a:pt x="1135" y="3849"/>
                  </a:lnTo>
                  <a:cubicBezTo>
                    <a:pt x="1935" y="3683"/>
                    <a:pt x="3136" y="1314"/>
                    <a:pt x="3270" y="1047"/>
                  </a:cubicBezTo>
                  <a:cubicBezTo>
                    <a:pt x="3303" y="981"/>
                    <a:pt x="3270" y="881"/>
                    <a:pt x="3203" y="847"/>
                  </a:cubicBezTo>
                  <a:cubicBezTo>
                    <a:pt x="3179" y="824"/>
                    <a:pt x="3152" y="813"/>
                    <a:pt x="3123" y="813"/>
                  </a:cubicBezTo>
                  <a:cubicBezTo>
                    <a:pt x="3070" y="813"/>
                    <a:pt x="3013" y="849"/>
                    <a:pt x="2969" y="914"/>
                  </a:cubicBezTo>
                  <a:cubicBezTo>
                    <a:pt x="2502" y="1848"/>
                    <a:pt x="1568" y="3416"/>
                    <a:pt x="1068" y="3516"/>
                  </a:cubicBezTo>
                  <a:cubicBezTo>
                    <a:pt x="1057" y="3527"/>
                    <a:pt x="1042" y="3531"/>
                    <a:pt x="1026" y="3531"/>
                  </a:cubicBezTo>
                  <a:cubicBezTo>
                    <a:pt x="994" y="3531"/>
                    <a:pt x="957" y="3516"/>
                    <a:pt x="935" y="3516"/>
                  </a:cubicBezTo>
                  <a:cubicBezTo>
                    <a:pt x="568" y="3149"/>
                    <a:pt x="1335" y="1381"/>
                    <a:pt x="2002" y="247"/>
                  </a:cubicBezTo>
                  <a:cubicBezTo>
                    <a:pt x="2035" y="180"/>
                    <a:pt x="2002" y="80"/>
                    <a:pt x="1935" y="13"/>
                  </a:cubicBezTo>
                  <a:cubicBezTo>
                    <a:pt x="1918" y="4"/>
                    <a:pt x="1897" y="0"/>
                    <a:pt x="1877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7906075" y="1568575"/>
              <a:ext cx="126850" cy="43100"/>
            </a:xfrm>
            <a:custGeom>
              <a:avLst/>
              <a:gdLst/>
              <a:ahLst/>
              <a:cxnLst/>
              <a:rect l="l" t="t" r="r" b="b"/>
              <a:pathLst>
                <a:path w="5074" h="1724" extrusionOk="0">
                  <a:moveTo>
                    <a:pt x="3778" y="0"/>
                  </a:moveTo>
                  <a:cubicBezTo>
                    <a:pt x="2978" y="0"/>
                    <a:pt x="1748" y="280"/>
                    <a:pt x="67" y="1424"/>
                  </a:cubicBezTo>
                  <a:cubicBezTo>
                    <a:pt x="1" y="1490"/>
                    <a:pt x="1" y="1590"/>
                    <a:pt x="34" y="1657"/>
                  </a:cubicBezTo>
                  <a:cubicBezTo>
                    <a:pt x="67" y="1690"/>
                    <a:pt x="134" y="1724"/>
                    <a:pt x="167" y="1724"/>
                  </a:cubicBezTo>
                  <a:cubicBezTo>
                    <a:pt x="201" y="1724"/>
                    <a:pt x="234" y="1690"/>
                    <a:pt x="267" y="1690"/>
                  </a:cubicBezTo>
                  <a:cubicBezTo>
                    <a:pt x="1872" y="585"/>
                    <a:pt x="3029" y="328"/>
                    <a:pt x="3763" y="328"/>
                  </a:cubicBezTo>
                  <a:cubicBezTo>
                    <a:pt x="4403" y="328"/>
                    <a:pt x="4722" y="523"/>
                    <a:pt x="4737" y="523"/>
                  </a:cubicBezTo>
                  <a:cubicBezTo>
                    <a:pt x="4763" y="538"/>
                    <a:pt x="4789" y="545"/>
                    <a:pt x="4815" y="545"/>
                  </a:cubicBezTo>
                  <a:cubicBezTo>
                    <a:pt x="4956" y="545"/>
                    <a:pt x="5073" y="341"/>
                    <a:pt x="4904" y="256"/>
                  </a:cubicBezTo>
                  <a:cubicBezTo>
                    <a:pt x="4888" y="240"/>
                    <a:pt x="4518" y="0"/>
                    <a:pt x="3778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7217250" y="1580475"/>
              <a:ext cx="23375" cy="62675"/>
            </a:xfrm>
            <a:custGeom>
              <a:avLst/>
              <a:gdLst/>
              <a:ahLst/>
              <a:cxnLst/>
              <a:rect l="l" t="t" r="r" b="b"/>
              <a:pathLst>
                <a:path w="935" h="2507" extrusionOk="0">
                  <a:moveTo>
                    <a:pt x="160" y="0"/>
                  </a:moveTo>
                  <a:cubicBezTo>
                    <a:pt x="139" y="0"/>
                    <a:pt x="119" y="5"/>
                    <a:pt x="101" y="14"/>
                  </a:cubicBezTo>
                  <a:cubicBezTo>
                    <a:pt x="34" y="47"/>
                    <a:pt x="1" y="147"/>
                    <a:pt x="34" y="214"/>
                  </a:cubicBezTo>
                  <a:cubicBezTo>
                    <a:pt x="34" y="214"/>
                    <a:pt x="568" y="1348"/>
                    <a:pt x="34" y="2282"/>
                  </a:cubicBezTo>
                  <a:cubicBezTo>
                    <a:pt x="1" y="2349"/>
                    <a:pt x="1" y="2449"/>
                    <a:pt x="101" y="2482"/>
                  </a:cubicBezTo>
                  <a:cubicBezTo>
                    <a:pt x="101" y="2499"/>
                    <a:pt x="109" y="2507"/>
                    <a:pt x="121" y="2507"/>
                  </a:cubicBezTo>
                  <a:cubicBezTo>
                    <a:pt x="134" y="2507"/>
                    <a:pt x="151" y="2499"/>
                    <a:pt x="167" y="2482"/>
                  </a:cubicBezTo>
                  <a:cubicBezTo>
                    <a:pt x="187" y="2492"/>
                    <a:pt x="204" y="2496"/>
                    <a:pt x="218" y="2496"/>
                  </a:cubicBezTo>
                  <a:cubicBezTo>
                    <a:pt x="254" y="2496"/>
                    <a:pt x="277" y="2472"/>
                    <a:pt x="301" y="2449"/>
                  </a:cubicBezTo>
                  <a:cubicBezTo>
                    <a:pt x="935" y="1381"/>
                    <a:pt x="334" y="147"/>
                    <a:pt x="301" y="80"/>
                  </a:cubicBezTo>
                  <a:cubicBezTo>
                    <a:pt x="276" y="31"/>
                    <a:pt x="216" y="0"/>
                    <a:pt x="160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7786825" y="1358950"/>
              <a:ext cx="70900" cy="149325"/>
            </a:xfrm>
            <a:custGeom>
              <a:avLst/>
              <a:gdLst/>
              <a:ahLst/>
              <a:cxnLst/>
              <a:rect l="l" t="t" r="r" b="b"/>
              <a:pathLst>
                <a:path w="2836" h="5973" extrusionOk="0">
                  <a:moveTo>
                    <a:pt x="2623" y="0"/>
                  </a:moveTo>
                  <a:cubicBezTo>
                    <a:pt x="2573" y="0"/>
                    <a:pt x="2524" y="37"/>
                    <a:pt x="2502" y="102"/>
                  </a:cubicBezTo>
                  <a:lnTo>
                    <a:pt x="34" y="5772"/>
                  </a:lnTo>
                  <a:cubicBezTo>
                    <a:pt x="0" y="5839"/>
                    <a:pt x="34" y="5939"/>
                    <a:pt x="101" y="5972"/>
                  </a:cubicBezTo>
                  <a:lnTo>
                    <a:pt x="167" y="5972"/>
                  </a:lnTo>
                  <a:cubicBezTo>
                    <a:pt x="234" y="5972"/>
                    <a:pt x="301" y="5939"/>
                    <a:pt x="334" y="5906"/>
                  </a:cubicBezTo>
                  <a:lnTo>
                    <a:pt x="2802" y="235"/>
                  </a:lnTo>
                  <a:cubicBezTo>
                    <a:pt x="2836" y="135"/>
                    <a:pt x="2802" y="35"/>
                    <a:pt x="2702" y="35"/>
                  </a:cubicBezTo>
                  <a:cubicBezTo>
                    <a:pt x="2679" y="11"/>
                    <a:pt x="2651" y="0"/>
                    <a:pt x="262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7018775" y="2262125"/>
              <a:ext cx="160975" cy="142625"/>
            </a:xfrm>
            <a:custGeom>
              <a:avLst/>
              <a:gdLst/>
              <a:ahLst/>
              <a:cxnLst/>
              <a:rect l="l" t="t" r="r" b="b"/>
              <a:pathLst>
                <a:path w="6439" h="5705" extrusionOk="0">
                  <a:moveTo>
                    <a:pt x="1935" y="0"/>
                  </a:moveTo>
                  <a:lnTo>
                    <a:pt x="1" y="3436"/>
                  </a:lnTo>
                  <a:lnTo>
                    <a:pt x="5037" y="5704"/>
                  </a:lnTo>
                  <a:lnTo>
                    <a:pt x="6438" y="2936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7366525" y="2070250"/>
              <a:ext cx="676350" cy="1088375"/>
            </a:xfrm>
            <a:custGeom>
              <a:avLst/>
              <a:gdLst/>
              <a:ahLst/>
              <a:cxnLst/>
              <a:rect l="l" t="t" r="r" b="b"/>
              <a:pathLst>
                <a:path w="27054" h="43535" extrusionOk="0">
                  <a:moveTo>
                    <a:pt x="6886" y="1"/>
                  </a:moveTo>
                  <a:cubicBezTo>
                    <a:pt x="6834" y="1"/>
                    <a:pt x="6805" y="3"/>
                    <a:pt x="6805" y="3"/>
                  </a:cubicBezTo>
                  <a:cubicBezTo>
                    <a:pt x="6805" y="3"/>
                    <a:pt x="0" y="11345"/>
                    <a:pt x="2035" y="26889"/>
                  </a:cubicBezTo>
                  <a:cubicBezTo>
                    <a:pt x="4103" y="42734"/>
                    <a:pt x="22450" y="43534"/>
                    <a:pt x="22450" y="43534"/>
                  </a:cubicBezTo>
                  <a:cubicBezTo>
                    <a:pt x="27053" y="34561"/>
                    <a:pt x="25252" y="34061"/>
                    <a:pt x="13443" y="25888"/>
                  </a:cubicBezTo>
                  <a:cubicBezTo>
                    <a:pt x="9974" y="23487"/>
                    <a:pt x="10875" y="14614"/>
                    <a:pt x="10875" y="6975"/>
                  </a:cubicBezTo>
                  <a:cubicBezTo>
                    <a:pt x="10875" y="281"/>
                    <a:pt x="7458" y="1"/>
                    <a:pt x="6886" y="1"/>
                  </a:cubicBezTo>
                  <a:close/>
                </a:path>
              </a:pathLst>
            </a:custGeom>
            <a:solidFill>
              <a:srgbClr val="FFD5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7126325" y="2293150"/>
              <a:ext cx="641350" cy="402650"/>
            </a:xfrm>
            <a:custGeom>
              <a:avLst/>
              <a:gdLst/>
              <a:ahLst/>
              <a:cxnLst/>
              <a:rect l="l" t="t" r="r" b="b"/>
              <a:pathLst>
                <a:path w="25654" h="16106" extrusionOk="0">
                  <a:moveTo>
                    <a:pt x="13551" y="1"/>
                  </a:moveTo>
                  <a:cubicBezTo>
                    <a:pt x="0" y="1"/>
                    <a:pt x="2270" y="15405"/>
                    <a:pt x="2270" y="15405"/>
                  </a:cubicBezTo>
                  <a:lnTo>
                    <a:pt x="7307" y="16105"/>
                  </a:lnTo>
                  <a:cubicBezTo>
                    <a:pt x="7087" y="8949"/>
                    <a:pt x="9884" y="6943"/>
                    <a:pt x="13088" y="6943"/>
                  </a:cubicBezTo>
                  <a:cubicBezTo>
                    <a:pt x="17172" y="6943"/>
                    <a:pt x="21917" y="10201"/>
                    <a:pt x="21917" y="10201"/>
                  </a:cubicBezTo>
                  <a:lnTo>
                    <a:pt x="25653" y="2829"/>
                  </a:lnTo>
                  <a:cubicBezTo>
                    <a:pt x="20632" y="818"/>
                    <a:pt x="16672" y="1"/>
                    <a:pt x="135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7841875" y="1404300"/>
              <a:ext cx="98425" cy="134000"/>
            </a:xfrm>
            <a:custGeom>
              <a:avLst/>
              <a:gdLst/>
              <a:ahLst/>
              <a:cxnLst/>
              <a:rect l="l" t="t" r="r" b="b"/>
              <a:pathLst>
                <a:path w="3937" h="5360" extrusionOk="0">
                  <a:moveTo>
                    <a:pt x="3750" y="0"/>
                  </a:moveTo>
                  <a:cubicBezTo>
                    <a:pt x="3698" y="0"/>
                    <a:pt x="3656" y="16"/>
                    <a:pt x="3636" y="56"/>
                  </a:cubicBezTo>
                  <a:lnTo>
                    <a:pt x="67" y="5092"/>
                  </a:lnTo>
                  <a:cubicBezTo>
                    <a:pt x="0" y="5159"/>
                    <a:pt x="33" y="5259"/>
                    <a:pt x="100" y="5326"/>
                  </a:cubicBezTo>
                  <a:cubicBezTo>
                    <a:pt x="133" y="5326"/>
                    <a:pt x="167" y="5359"/>
                    <a:pt x="200" y="5359"/>
                  </a:cubicBezTo>
                  <a:cubicBezTo>
                    <a:pt x="234" y="5359"/>
                    <a:pt x="300" y="5326"/>
                    <a:pt x="334" y="5293"/>
                  </a:cubicBezTo>
                  <a:lnTo>
                    <a:pt x="3903" y="256"/>
                  </a:lnTo>
                  <a:cubicBezTo>
                    <a:pt x="3936" y="189"/>
                    <a:pt x="3936" y="89"/>
                    <a:pt x="3869" y="22"/>
                  </a:cubicBezTo>
                  <a:cubicBezTo>
                    <a:pt x="3828" y="8"/>
                    <a:pt x="3787" y="0"/>
                    <a:pt x="3750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7951100" y="1663050"/>
              <a:ext cx="179325" cy="57875"/>
            </a:xfrm>
            <a:custGeom>
              <a:avLst/>
              <a:gdLst/>
              <a:ahLst/>
              <a:cxnLst/>
              <a:rect l="l" t="t" r="r" b="b"/>
              <a:pathLst>
                <a:path w="7173" h="2315" extrusionOk="0">
                  <a:moveTo>
                    <a:pt x="7008" y="0"/>
                  </a:moveTo>
                  <a:cubicBezTo>
                    <a:pt x="6987" y="0"/>
                    <a:pt x="6964" y="5"/>
                    <a:pt x="6939" y="13"/>
                  </a:cubicBezTo>
                  <a:lnTo>
                    <a:pt x="168" y="2014"/>
                  </a:lnTo>
                  <a:cubicBezTo>
                    <a:pt x="1" y="2081"/>
                    <a:pt x="34" y="2315"/>
                    <a:pt x="201" y="2315"/>
                  </a:cubicBezTo>
                  <a:lnTo>
                    <a:pt x="234" y="2315"/>
                  </a:lnTo>
                  <a:lnTo>
                    <a:pt x="7039" y="313"/>
                  </a:lnTo>
                  <a:cubicBezTo>
                    <a:pt x="7106" y="280"/>
                    <a:pt x="7173" y="180"/>
                    <a:pt x="7139" y="113"/>
                  </a:cubicBezTo>
                  <a:cubicBezTo>
                    <a:pt x="7114" y="38"/>
                    <a:pt x="7070" y="0"/>
                    <a:pt x="7008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7968625" y="1738425"/>
              <a:ext cx="161800" cy="50050"/>
            </a:xfrm>
            <a:custGeom>
              <a:avLst/>
              <a:gdLst/>
              <a:ahLst/>
              <a:cxnLst/>
              <a:rect l="l" t="t" r="r" b="b"/>
              <a:pathLst>
                <a:path w="6472" h="2002" extrusionOk="0">
                  <a:moveTo>
                    <a:pt x="6271" y="0"/>
                  </a:moveTo>
                  <a:lnTo>
                    <a:pt x="167" y="1668"/>
                  </a:lnTo>
                  <a:cubicBezTo>
                    <a:pt x="0" y="1735"/>
                    <a:pt x="34" y="1968"/>
                    <a:pt x="234" y="2001"/>
                  </a:cubicBezTo>
                  <a:lnTo>
                    <a:pt x="267" y="1968"/>
                  </a:lnTo>
                  <a:lnTo>
                    <a:pt x="6338" y="300"/>
                  </a:lnTo>
                  <a:cubicBezTo>
                    <a:pt x="6438" y="300"/>
                    <a:pt x="6472" y="200"/>
                    <a:pt x="6472" y="133"/>
                  </a:cubicBezTo>
                  <a:cubicBezTo>
                    <a:pt x="6438" y="33"/>
                    <a:pt x="6338" y="0"/>
                    <a:pt x="627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7985300" y="1825975"/>
              <a:ext cx="200175" cy="16700"/>
            </a:xfrm>
            <a:custGeom>
              <a:avLst/>
              <a:gdLst/>
              <a:ahLst/>
              <a:cxnLst/>
              <a:rect l="l" t="t" r="r" b="b"/>
              <a:pathLst>
                <a:path w="8007" h="668" extrusionOk="0">
                  <a:moveTo>
                    <a:pt x="7839" y="1"/>
                  </a:moveTo>
                  <a:lnTo>
                    <a:pt x="167" y="367"/>
                  </a:lnTo>
                  <a:cubicBezTo>
                    <a:pt x="67" y="367"/>
                    <a:pt x="0" y="434"/>
                    <a:pt x="34" y="534"/>
                  </a:cubicBezTo>
                  <a:cubicBezTo>
                    <a:pt x="34" y="601"/>
                    <a:pt x="101" y="668"/>
                    <a:pt x="167" y="668"/>
                  </a:cubicBezTo>
                  <a:lnTo>
                    <a:pt x="7839" y="334"/>
                  </a:lnTo>
                  <a:cubicBezTo>
                    <a:pt x="7939" y="334"/>
                    <a:pt x="8006" y="234"/>
                    <a:pt x="8006" y="167"/>
                  </a:cubicBezTo>
                  <a:cubicBezTo>
                    <a:pt x="8006" y="67"/>
                    <a:pt x="7906" y="1"/>
                    <a:pt x="7839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7993650" y="1903325"/>
              <a:ext cx="136775" cy="19400"/>
            </a:xfrm>
            <a:custGeom>
              <a:avLst/>
              <a:gdLst/>
              <a:ahLst/>
              <a:cxnLst/>
              <a:rect l="l" t="t" r="r" b="b"/>
              <a:pathLst>
                <a:path w="5471" h="776" extrusionOk="0">
                  <a:moveTo>
                    <a:pt x="5342" y="0"/>
                  </a:moveTo>
                  <a:cubicBezTo>
                    <a:pt x="5329" y="0"/>
                    <a:pt x="5316" y="3"/>
                    <a:pt x="5304" y="9"/>
                  </a:cubicBezTo>
                  <a:lnTo>
                    <a:pt x="167" y="476"/>
                  </a:lnTo>
                  <a:cubicBezTo>
                    <a:pt x="67" y="476"/>
                    <a:pt x="0" y="542"/>
                    <a:pt x="0" y="643"/>
                  </a:cubicBezTo>
                  <a:cubicBezTo>
                    <a:pt x="33" y="709"/>
                    <a:pt x="100" y="776"/>
                    <a:pt x="167" y="776"/>
                  </a:cubicBezTo>
                  <a:lnTo>
                    <a:pt x="5304" y="309"/>
                  </a:lnTo>
                  <a:cubicBezTo>
                    <a:pt x="5404" y="309"/>
                    <a:pt x="5471" y="209"/>
                    <a:pt x="5471" y="142"/>
                  </a:cubicBezTo>
                  <a:cubicBezTo>
                    <a:pt x="5471" y="60"/>
                    <a:pt x="5403" y="0"/>
                    <a:pt x="5342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>
              <a:off x="8004750" y="2193675"/>
              <a:ext cx="81475" cy="27600"/>
            </a:xfrm>
            <a:custGeom>
              <a:avLst/>
              <a:gdLst/>
              <a:ahLst/>
              <a:cxnLst/>
              <a:rect l="l" t="t" r="r" b="b"/>
              <a:pathLst>
                <a:path w="3259" h="1104" extrusionOk="0">
                  <a:moveTo>
                    <a:pt x="259" y="1"/>
                  </a:moveTo>
                  <a:cubicBezTo>
                    <a:pt x="80" y="1"/>
                    <a:pt x="0" y="272"/>
                    <a:pt x="190" y="303"/>
                  </a:cubicBezTo>
                  <a:lnTo>
                    <a:pt x="3059" y="1104"/>
                  </a:lnTo>
                  <a:lnTo>
                    <a:pt x="3092" y="1104"/>
                  </a:lnTo>
                  <a:cubicBezTo>
                    <a:pt x="3159" y="1104"/>
                    <a:pt x="3225" y="1071"/>
                    <a:pt x="3225" y="1004"/>
                  </a:cubicBezTo>
                  <a:cubicBezTo>
                    <a:pt x="3259" y="904"/>
                    <a:pt x="3225" y="837"/>
                    <a:pt x="3125" y="804"/>
                  </a:cubicBezTo>
                  <a:lnTo>
                    <a:pt x="290" y="3"/>
                  </a:lnTo>
                  <a:cubicBezTo>
                    <a:pt x="279" y="1"/>
                    <a:pt x="269" y="1"/>
                    <a:pt x="259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8006375" y="2124475"/>
              <a:ext cx="124875" cy="21150"/>
            </a:xfrm>
            <a:custGeom>
              <a:avLst/>
              <a:gdLst/>
              <a:ahLst/>
              <a:cxnLst/>
              <a:rect l="l" t="t" r="r" b="b"/>
              <a:pathLst>
                <a:path w="4995" h="846" extrusionOk="0">
                  <a:moveTo>
                    <a:pt x="200" y="0"/>
                  </a:moveTo>
                  <a:cubicBezTo>
                    <a:pt x="22" y="0"/>
                    <a:pt x="0" y="336"/>
                    <a:pt x="192" y="336"/>
                  </a:cubicBezTo>
                  <a:lnTo>
                    <a:pt x="4795" y="836"/>
                  </a:lnTo>
                  <a:cubicBezTo>
                    <a:pt x="4813" y="842"/>
                    <a:pt x="4829" y="845"/>
                    <a:pt x="4845" y="845"/>
                  </a:cubicBezTo>
                  <a:cubicBezTo>
                    <a:pt x="4916" y="845"/>
                    <a:pt x="4962" y="785"/>
                    <a:pt x="4962" y="703"/>
                  </a:cubicBezTo>
                  <a:cubicBezTo>
                    <a:pt x="4995" y="603"/>
                    <a:pt x="4928" y="536"/>
                    <a:pt x="4828" y="536"/>
                  </a:cubicBezTo>
                  <a:lnTo>
                    <a:pt x="225" y="2"/>
                  </a:lnTo>
                  <a:cubicBezTo>
                    <a:pt x="216" y="1"/>
                    <a:pt x="208" y="0"/>
                    <a:pt x="200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8003850" y="2046750"/>
              <a:ext cx="153275" cy="12800"/>
            </a:xfrm>
            <a:custGeom>
              <a:avLst/>
              <a:gdLst/>
              <a:ahLst/>
              <a:cxnLst/>
              <a:rect l="l" t="t" r="r" b="b"/>
              <a:pathLst>
                <a:path w="6131" h="512" extrusionOk="0">
                  <a:moveTo>
                    <a:pt x="6001" y="1"/>
                  </a:moveTo>
                  <a:cubicBezTo>
                    <a:pt x="5988" y="1"/>
                    <a:pt x="5975" y="3"/>
                    <a:pt x="5963" y="9"/>
                  </a:cubicBezTo>
                  <a:lnTo>
                    <a:pt x="192" y="209"/>
                  </a:lnTo>
                  <a:cubicBezTo>
                    <a:pt x="184" y="208"/>
                    <a:pt x="175" y="207"/>
                    <a:pt x="167" y="207"/>
                  </a:cubicBezTo>
                  <a:cubicBezTo>
                    <a:pt x="1" y="207"/>
                    <a:pt x="1" y="512"/>
                    <a:pt x="167" y="512"/>
                  </a:cubicBezTo>
                  <a:cubicBezTo>
                    <a:pt x="175" y="512"/>
                    <a:pt x="184" y="511"/>
                    <a:pt x="192" y="510"/>
                  </a:cubicBezTo>
                  <a:lnTo>
                    <a:pt x="5963" y="309"/>
                  </a:lnTo>
                  <a:cubicBezTo>
                    <a:pt x="6030" y="309"/>
                    <a:pt x="6130" y="243"/>
                    <a:pt x="6097" y="143"/>
                  </a:cubicBezTo>
                  <a:cubicBezTo>
                    <a:pt x="6124" y="60"/>
                    <a:pt x="6061" y="1"/>
                    <a:pt x="6001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7998650" y="1973575"/>
              <a:ext cx="157625" cy="19425"/>
            </a:xfrm>
            <a:custGeom>
              <a:avLst/>
              <a:gdLst/>
              <a:ahLst/>
              <a:cxnLst/>
              <a:rect l="l" t="t" r="r" b="b"/>
              <a:pathLst>
                <a:path w="6305" h="777" extrusionOk="0">
                  <a:moveTo>
                    <a:pt x="167" y="1"/>
                  </a:moveTo>
                  <a:cubicBezTo>
                    <a:pt x="100" y="1"/>
                    <a:pt x="34" y="67"/>
                    <a:pt x="0" y="134"/>
                  </a:cubicBezTo>
                  <a:cubicBezTo>
                    <a:pt x="0" y="234"/>
                    <a:pt x="67" y="301"/>
                    <a:pt x="167" y="334"/>
                  </a:cubicBezTo>
                  <a:lnTo>
                    <a:pt x="6138" y="768"/>
                  </a:lnTo>
                  <a:cubicBezTo>
                    <a:pt x="6156" y="774"/>
                    <a:pt x="6172" y="777"/>
                    <a:pt x="6188" y="777"/>
                  </a:cubicBezTo>
                  <a:cubicBezTo>
                    <a:pt x="6260" y="777"/>
                    <a:pt x="6305" y="717"/>
                    <a:pt x="6305" y="635"/>
                  </a:cubicBezTo>
                  <a:cubicBezTo>
                    <a:pt x="6305" y="534"/>
                    <a:pt x="6238" y="468"/>
                    <a:pt x="6171" y="468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7179725" y="2619875"/>
              <a:ext cx="131775" cy="97600"/>
            </a:xfrm>
            <a:custGeom>
              <a:avLst/>
              <a:gdLst/>
              <a:ahLst/>
              <a:cxnLst/>
              <a:rect l="l" t="t" r="r" b="b"/>
              <a:pathLst>
                <a:path w="5271" h="3904" extrusionOk="0">
                  <a:moveTo>
                    <a:pt x="0" y="1"/>
                  </a:moveTo>
                  <a:lnTo>
                    <a:pt x="0" y="3903"/>
                  </a:lnTo>
                  <a:lnTo>
                    <a:pt x="5271" y="3903"/>
                  </a:lnTo>
                  <a:lnTo>
                    <a:pt x="5271" y="2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7495775" y="3389600"/>
              <a:ext cx="180150" cy="91750"/>
            </a:xfrm>
            <a:custGeom>
              <a:avLst/>
              <a:gdLst/>
              <a:ahLst/>
              <a:cxnLst/>
              <a:rect l="l" t="t" r="r" b="b"/>
              <a:pathLst>
                <a:path w="7206" h="3670" extrusionOk="0">
                  <a:moveTo>
                    <a:pt x="801" y="0"/>
                  </a:moveTo>
                  <a:lnTo>
                    <a:pt x="1" y="3670"/>
                  </a:lnTo>
                  <a:lnTo>
                    <a:pt x="6372" y="3670"/>
                  </a:lnTo>
                  <a:lnTo>
                    <a:pt x="7206" y="0"/>
                  </a:ln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7829350" y="3389600"/>
              <a:ext cx="180150" cy="91750"/>
            </a:xfrm>
            <a:custGeom>
              <a:avLst/>
              <a:gdLst/>
              <a:ahLst/>
              <a:cxnLst/>
              <a:rect l="l" t="t" r="r" b="b"/>
              <a:pathLst>
                <a:path w="7206" h="3670" extrusionOk="0">
                  <a:moveTo>
                    <a:pt x="801" y="0"/>
                  </a:moveTo>
                  <a:lnTo>
                    <a:pt x="1" y="3670"/>
                  </a:lnTo>
                  <a:lnTo>
                    <a:pt x="6405" y="3670"/>
                  </a:lnTo>
                  <a:lnTo>
                    <a:pt x="7206" y="0"/>
                  </a:ln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7260625" y="2376075"/>
              <a:ext cx="37150" cy="32850"/>
            </a:xfrm>
            <a:custGeom>
              <a:avLst/>
              <a:gdLst/>
              <a:ahLst/>
              <a:cxnLst/>
              <a:rect l="l" t="t" r="r" b="b"/>
              <a:pathLst>
                <a:path w="1486" h="1314" extrusionOk="0">
                  <a:moveTo>
                    <a:pt x="1269" y="1"/>
                  </a:moveTo>
                  <a:cubicBezTo>
                    <a:pt x="1248" y="1"/>
                    <a:pt x="1225" y="4"/>
                    <a:pt x="1201" y="12"/>
                  </a:cubicBezTo>
                  <a:cubicBezTo>
                    <a:pt x="734" y="279"/>
                    <a:pt x="334" y="646"/>
                    <a:pt x="67" y="1113"/>
                  </a:cubicBezTo>
                  <a:cubicBezTo>
                    <a:pt x="0" y="1180"/>
                    <a:pt x="33" y="1280"/>
                    <a:pt x="134" y="1313"/>
                  </a:cubicBezTo>
                  <a:lnTo>
                    <a:pt x="200" y="1313"/>
                  </a:lnTo>
                  <a:cubicBezTo>
                    <a:pt x="234" y="1313"/>
                    <a:pt x="300" y="1280"/>
                    <a:pt x="334" y="1247"/>
                  </a:cubicBezTo>
                  <a:cubicBezTo>
                    <a:pt x="601" y="846"/>
                    <a:pt x="934" y="513"/>
                    <a:pt x="1368" y="313"/>
                  </a:cubicBezTo>
                  <a:cubicBezTo>
                    <a:pt x="1485" y="195"/>
                    <a:pt x="1422" y="1"/>
                    <a:pt x="1269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7307325" y="2380325"/>
              <a:ext cx="40875" cy="25250"/>
            </a:xfrm>
            <a:custGeom>
              <a:avLst/>
              <a:gdLst/>
              <a:ahLst/>
              <a:cxnLst/>
              <a:rect l="l" t="t" r="r" b="b"/>
              <a:pathLst>
                <a:path w="1635" h="1010" extrusionOk="0">
                  <a:moveTo>
                    <a:pt x="1486" y="0"/>
                  </a:moveTo>
                  <a:cubicBezTo>
                    <a:pt x="1470" y="0"/>
                    <a:pt x="1453" y="3"/>
                    <a:pt x="1434" y="9"/>
                  </a:cubicBezTo>
                  <a:cubicBezTo>
                    <a:pt x="901" y="109"/>
                    <a:pt x="434" y="376"/>
                    <a:pt x="67" y="743"/>
                  </a:cubicBezTo>
                  <a:cubicBezTo>
                    <a:pt x="0" y="776"/>
                    <a:pt x="0" y="876"/>
                    <a:pt x="67" y="943"/>
                  </a:cubicBezTo>
                  <a:cubicBezTo>
                    <a:pt x="67" y="976"/>
                    <a:pt x="134" y="1010"/>
                    <a:pt x="167" y="1010"/>
                  </a:cubicBezTo>
                  <a:cubicBezTo>
                    <a:pt x="200" y="1010"/>
                    <a:pt x="234" y="976"/>
                    <a:pt x="267" y="976"/>
                  </a:cubicBezTo>
                  <a:cubicBezTo>
                    <a:pt x="601" y="643"/>
                    <a:pt x="1034" y="409"/>
                    <a:pt x="1501" y="309"/>
                  </a:cubicBezTo>
                  <a:cubicBezTo>
                    <a:pt x="1601" y="276"/>
                    <a:pt x="1635" y="176"/>
                    <a:pt x="1635" y="109"/>
                  </a:cubicBezTo>
                  <a:cubicBezTo>
                    <a:pt x="1607" y="55"/>
                    <a:pt x="1558" y="0"/>
                    <a:pt x="1486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7320650" y="2340725"/>
              <a:ext cx="45900" cy="13150"/>
            </a:xfrm>
            <a:custGeom>
              <a:avLst/>
              <a:gdLst/>
              <a:ahLst/>
              <a:cxnLst/>
              <a:rect l="l" t="t" r="r" b="b"/>
              <a:pathLst>
                <a:path w="1836" h="526" extrusionOk="0">
                  <a:moveTo>
                    <a:pt x="1302" y="0"/>
                  </a:moveTo>
                  <a:cubicBezTo>
                    <a:pt x="904" y="0"/>
                    <a:pt x="510" y="75"/>
                    <a:pt x="134" y="225"/>
                  </a:cubicBezTo>
                  <a:cubicBezTo>
                    <a:pt x="34" y="259"/>
                    <a:pt x="1" y="359"/>
                    <a:pt x="68" y="426"/>
                  </a:cubicBezTo>
                  <a:cubicBezTo>
                    <a:pt x="68" y="492"/>
                    <a:pt x="134" y="526"/>
                    <a:pt x="201" y="526"/>
                  </a:cubicBezTo>
                  <a:cubicBezTo>
                    <a:pt x="234" y="526"/>
                    <a:pt x="234" y="526"/>
                    <a:pt x="268" y="492"/>
                  </a:cubicBezTo>
                  <a:cubicBezTo>
                    <a:pt x="562" y="379"/>
                    <a:pt x="888" y="312"/>
                    <a:pt x="1213" y="312"/>
                  </a:cubicBezTo>
                  <a:cubicBezTo>
                    <a:pt x="1366" y="312"/>
                    <a:pt x="1519" y="327"/>
                    <a:pt x="1669" y="359"/>
                  </a:cubicBezTo>
                  <a:cubicBezTo>
                    <a:pt x="1735" y="359"/>
                    <a:pt x="1835" y="292"/>
                    <a:pt x="1835" y="225"/>
                  </a:cubicBezTo>
                  <a:cubicBezTo>
                    <a:pt x="1835" y="125"/>
                    <a:pt x="1802" y="59"/>
                    <a:pt x="1702" y="25"/>
                  </a:cubicBezTo>
                  <a:cubicBezTo>
                    <a:pt x="1569" y="9"/>
                    <a:pt x="1435" y="0"/>
                    <a:pt x="1302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7375700" y="2364375"/>
              <a:ext cx="45900" cy="12850"/>
            </a:xfrm>
            <a:custGeom>
              <a:avLst/>
              <a:gdLst/>
              <a:ahLst/>
              <a:cxnLst/>
              <a:rect l="l" t="t" r="r" b="b"/>
              <a:pathLst>
                <a:path w="1836" h="514" extrusionOk="0">
                  <a:moveTo>
                    <a:pt x="1200" y="1"/>
                  </a:moveTo>
                  <a:cubicBezTo>
                    <a:pt x="826" y="1"/>
                    <a:pt x="456" y="75"/>
                    <a:pt x="134" y="213"/>
                  </a:cubicBezTo>
                  <a:cubicBezTo>
                    <a:pt x="34" y="247"/>
                    <a:pt x="0" y="347"/>
                    <a:pt x="34" y="414"/>
                  </a:cubicBezTo>
                  <a:cubicBezTo>
                    <a:pt x="67" y="480"/>
                    <a:pt x="134" y="514"/>
                    <a:pt x="201" y="514"/>
                  </a:cubicBezTo>
                  <a:lnTo>
                    <a:pt x="234" y="514"/>
                  </a:lnTo>
                  <a:cubicBezTo>
                    <a:pt x="560" y="374"/>
                    <a:pt x="885" y="316"/>
                    <a:pt x="1211" y="316"/>
                  </a:cubicBezTo>
                  <a:cubicBezTo>
                    <a:pt x="1352" y="316"/>
                    <a:pt x="1494" y="327"/>
                    <a:pt x="1635" y="347"/>
                  </a:cubicBezTo>
                  <a:cubicBezTo>
                    <a:pt x="1735" y="347"/>
                    <a:pt x="1802" y="280"/>
                    <a:pt x="1835" y="213"/>
                  </a:cubicBezTo>
                  <a:cubicBezTo>
                    <a:pt x="1835" y="113"/>
                    <a:pt x="1768" y="47"/>
                    <a:pt x="1702" y="47"/>
                  </a:cubicBezTo>
                  <a:cubicBezTo>
                    <a:pt x="1536" y="16"/>
                    <a:pt x="1368" y="1"/>
                    <a:pt x="1200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7394050" y="2324875"/>
              <a:ext cx="45875" cy="13150"/>
            </a:xfrm>
            <a:custGeom>
              <a:avLst/>
              <a:gdLst/>
              <a:ahLst/>
              <a:cxnLst/>
              <a:rect l="l" t="t" r="r" b="b"/>
              <a:pathLst>
                <a:path w="1835" h="526" extrusionOk="0">
                  <a:moveTo>
                    <a:pt x="1302" y="1"/>
                  </a:moveTo>
                  <a:cubicBezTo>
                    <a:pt x="903" y="1"/>
                    <a:pt x="509" y="76"/>
                    <a:pt x="134" y="226"/>
                  </a:cubicBezTo>
                  <a:cubicBezTo>
                    <a:pt x="34" y="259"/>
                    <a:pt x="0" y="359"/>
                    <a:pt x="67" y="426"/>
                  </a:cubicBezTo>
                  <a:cubicBezTo>
                    <a:pt x="67" y="493"/>
                    <a:pt x="134" y="526"/>
                    <a:pt x="200" y="526"/>
                  </a:cubicBezTo>
                  <a:cubicBezTo>
                    <a:pt x="200" y="526"/>
                    <a:pt x="234" y="493"/>
                    <a:pt x="267" y="493"/>
                  </a:cubicBezTo>
                  <a:cubicBezTo>
                    <a:pt x="589" y="369"/>
                    <a:pt x="929" y="300"/>
                    <a:pt x="1287" y="300"/>
                  </a:cubicBezTo>
                  <a:cubicBezTo>
                    <a:pt x="1412" y="300"/>
                    <a:pt x="1539" y="309"/>
                    <a:pt x="1668" y="326"/>
                  </a:cubicBezTo>
                  <a:cubicBezTo>
                    <a:pt x="1680" y="332"/>
                    <a:pt x="1693" y="334"/>
                    <a:pt x="1706" y="334"/>
                  </a:cubicBezTo>
                  <a:cubicBezTo>
                    <a:pt x="1767" y="334"/>
                    <a:pt x="1835" y="275"/>
                    <a:pt x="1835" y="192"/>
                  </a:cubicBezTo>
                  <a:cubicBezTo>
                    <a:pt x="1835" y="126"/>
                    <a:pt x="1768" y="26"/>
                    <a:pt x="1701" y="26"/>
                  </a:cubicBezTo>
                  <a:cubicBezTo>
                    <a:pt x="1568" y="9"/>
                    <a:pt x="1435" y="1"/>
                    <a:pt x="1302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7431575" y="2350375"/>
              <a:ext cx="45875" cy="15175"/>
            </a:xfrm>
            <a:custGeom>
              <a:avLst/>
              <a:gdLst/>
              <a:ahLst/>
              <a:cxnLst/>
              <a:rect l="l" t="t" r="r" b="b"/>
              <a:pathLst>
                <a:path w="1835" h="607" extrusionOk="0">
                  <a:moveTo>
                    <a:pt x="366" y="0"/>
                  </a:moveTo>
                  <a:cubicBezTo>
                    <a:pt x="299" y="0"/>
                    <a:pt x="233" y="2"/>
                    <a:pt x="167" y="6"/>
                  </a:cubicBezTo>
                  <a:cubicBezTo>
                    <a:pt x="0" y="73"/>
                    <a:pt x="34" y="340"/>
                    <a:pt x="234" y="340"/>
                  </a:cubicBezTo>
                  <a:cubicBezTo>
                    <a:pt x="293" y="336"/>
                    <a:pt x="352" y="333"/>
                    <a:pt x="412" y="333"/>
                  </a:cubicBezTo>
                  <a:cubicBezTo>
                    <a:pt x="819" y="333"/>
                    <a:pt x="1223" y="432"/>
                    <a:pt x="1601" y="607"/>
                  </a:cubicBezTo>
                  <a:lnTo>
                    <a:pt x="1668" y="607"/>
                  </a:lnTo>
                  <a:cubicBezTo>
                    <a:pt x="1735" y="607"/>
                    <a:pt x="1768" y="573"/>
                    <a:pt x="1802" y="540"/>
                  </a:cubicBezTo>
                  <a:cubicBezTo>
                    <a:pt x="1835" y="440"/>
                    <a:pt x="1802" y="373"/>
                    <a:pt x="1735" y="340"/>
                  </a:cubicBezTo>
                  <a:cubicBezTo>
                    <a:pt x="1325" y="106"/>
                    <a:pt x="839" y="0"/>
                    <a:pt x="366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7470775" y="2322775"/>
              <a:ext cx="42550" cy="22775"/>
            </a:xfrm>
            <a:custGeom>
              <a:avLst/>
              <a:gdLst/>
              <a:ahLst/>
              <a:cxnLst/>
              <a:rect l="l" t="t" r="r" b="b"/>
              <a:pathLst>
                <a:path w="1702" h="911" extrusionOk="0">
                  <a:moveTo>
                    <a:pt x="150" y="1"/>
                  </a:moveTo>
                  <a:cubicBezTo>
                    <a:pt x="78" y="1"/>
                    <a:pt x="28" y="61"/>
                    <a:pt x="0" y="143"/>
                  </a:cubicBezTo>
                  <a:cubicBezTo>
                    <a:pt x="0" y="210"/>
                    <a:pt x="67" y="310"/>
                    <a:pt x="167" y="310"/>
                  </a:cubicBezTo>
                  <a:cubicBezTo>
                    <a:pt x="634" y="376"/>
                    <a:pt x="1068" y="577"/>
                    <a:pt x="1434" y="877"/>
                  </a:cubicBezTo>
                  <a:cubicBezTo>
                    <a:pt x="1468" y="910"/>
                    <a:pt x="1501" y="910"/>
                    <a:pt x="1535" y="910"/>
                  </a:cubicBezTo>
                  <a:cubicBezTo>
                    <a:pt x="1568" y="910"/>
                    <a:pt x="1635" y="910"/>
                    <a:pt x="1668" y="843"/>
                  </a:cubicBezTo>
                  <a:cubicBezTo>
                    <a:pt x="1701" y="777"/>
                    <a:pt x="1701" y="677"/>
                    <a:pt x="1635" y="643"/>
                  </a:cubicBezTo>
                  <a:cubicBezTo>
                    <a:pt x="1201" y="310"/>
                    <a:pt x="701" y="76"/>
                    <a:pt x="200" y="9"/>
                  </a:cubicBezTo>
                  <a:cubicBezTo>
                    <a:pt x="183" y="4"/>
                    <a:pt x="166" y="1"/>
                    <a:pt x="150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7156375" y="2145050"/>
              <a:ext cx="36725" cy="33700"/>
            </a:xfrm>
            <a:custGeom>
              <a:avLst/>
              <a:gdLst/>
              <a:ahLst/>
              <a:cxnLst/>
              <a:rect l="l" t="t" r="r" b="b"/>
              <a:pathLst>
                <a:path w="1469" h="1348" extrusionOk="0">
                  <a:moveTo>
                    <a:pt x="1281" y="0"/>
                  </a:moveTo>
                  <a:cubicBezTo>
                    <a:pt x="1255" y="0"/>
                    <a:pt x="1228" y="4"/>
                    <a:pt x="1201" y="13"/>
                  </a:cubicBezTo>
                  <a:cubicBezTo>
                    <a:pt x="734" y="280"/>
                    <a:pt x="334" y="647"/>
                    <a:pt x="67" y="1114"/>
                  </a:cubicBezTo>
                  <a:cubicBezTo>
                    <a:pt x="0" y="1181"/>
                    <a:pt x="34" y="1281"/>
                    <a:pt x="134" y="1314"/>
                  </a:cubicBezTo>
                  <a:cubicBezTo>
                    <a:pt x="134" y="1314"/>
                    <a:pt x="167" y="1348"/>
                    <a:pt x="201" y="1348"/>
                  </a:cubicBezTo>
                  <a:cubicBezTo>
                    <a:pt x="234" y="1314"/>
                    <a:pt x="301" y="1314"/>
                    <a:pt x="334" y="1248"/>
                  </a:cubicBezTo>
                  <a:cubicBezTo>
                    <a:pt x="568" y="847"/>
                    <a:pt x="934" y="514"/>
                    <a:pt x="1368" y="314"/>
                  </a:cubicBezTo>
                  <a:cubicBezTo>
                    <a:pt x="1435" y="247"/>
                    <a:pt x="1468" y="147"/>
                    <a:pt x="1435" y="80"/>
                  </a:cubicBezTo>
                  <a:cubicBezTo>
                    <a:pt x="1410" y="31"/>
                    <a:pt x="1350" y="0"/>
                    <a:pt x="128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7203075" y="2148700"/>
              <a:ext cx="42550" cy="25875"/>
            </a:xfrm>
            <a:custGeom>
              <a:avLst/>
              <a:gdLst/>
              <a:ahLst/>
              <a:cxnLst/>
              <a:rect l="l" t="t" r="r" b="b"/>
              <a:pathLst>
                <a:path w="1702" h="1035" extrusionOk="0">
                  <a:moveTo>
                    <a:pt x="1435" y="1"/>
                  </a:moveTo>
                  <a:cubicBezTo>
                    <a:pt x="934" y="134"/>
                    <a:pt x="434" y="401"/>
                    <a:pt x="67" y="768"/>
                  </a:cubicBezTo>
                  <a:cubicBezTo>
                    <a:pt x="0" y="835"/>
                    <a:pt x="0" y="935"/>
                    <a:pt x="67" y="1002"/>
                  </a:cubicBezTo>
                  <a:cubicBezTo>
                    <a:pt x="67" y="1035"/>
                    <a:pt x="134" y="1035"/>
                    <a:pt x="167" y="1035"/>
                  </a:cubicBezTo>
                  <a:cubicBezTo>
                    <a:pt x="201" y="1035"/>
                    <a:pt x="234" y="1002"/>
                    <a:pt x="267" y="1002"/>
                  </a:cubicBezTo>
                  <a:cubicBezTo>
                    <a:pt x="634" y="668"/>
                    <a:pt x="1035" y="434"/>
                    <a:pt x="1535" y="334"/>
                  </a:cubicBezTo>
                  <a:cubicBezTo>
                    <a:pt x="1702" y="234"/>
                    <a:pt x="1635" y="1"/>
                    <a:pt x="1435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7216425" y="2110025"/>
              <a:ext cx="45875" cy="12850"/>
            </a:xfrm>
            <a:custGeom>
              <a:avLst/>
              <a:gdLst/>
              <a:ahLst/>
              <a:cxnLst/>
              <a:rect l="l" t="t" r="r" b="b"/>
              <a:pathLst>
                <a:path w="1835" h="514" extrusionOk="0">
                  <a:moveTo>
                    <a:pt x="1207" y="1"/>
                  </a:moveTo>
                  <a:cubicBezTo>
                    <a:pt x="840" y="1"/>
                    <a:pt x="479" y="75"/>
                    <a:pt x="134" y="214"/>
                  </a:cubicBezTo>
                  <a:cubicBezTo>
                    <a:pt x="34" y="247"/>
                    <a:pt x="0" y="347"/>
                    <a:pt x="67" y="447"/>
                  </a:cubicBezTo>
                  <a:cubicBezTo>
                    <a:pt x="67" y="480"/>
                    <a:pt x="134" y="514"/>
                    <a:pt x="200" y="514"/>
                  </a:cubicBezTo>
                  <a:lnTo>
                    <a:pt x="267" y="514"/>
                  </a:lnTo>
                  <a:cubicBezTo>
                    <a:pt x="589" y="390"/>
                    <a:pt x="947" y="321"/>
                    <a:pt x="1301" y="321"/>
                  </a:cubicBezTo>
                  <a:cubicBezTo>
                    <a:pt x="1425" y="321"/>
                    <a:pt x="1547" y="330"/>
                    <a:pt x="1668" y="347"/>
                  </a:cubicBezTo>
                  <a:cubicBezTo>
                    <a:pt x="1735" y="347"/>
                    <a:pt x="1835" y="314"/>
                    <a:pt x="1835" y="214"/>
                  </a:cubicBezTo>
                  <a:cubicBezTo>
                    <a:pt x="1835" y="113"/>
                    <a:pt x="1801" y="47"/>
                    <a:pt x="1701" y="47"/>
                  </a:cubicBezTo>
                  <a:cubicBezTo>
                    <a:pt x="1536" y="16"/>
                    <a:pt x="1371" y="1"/>
                    <a:pt x="1207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7271450" y="2133775"/>
              <a:ext cx="45900" cy="12450"/>
            </a:xfrm>
            <a:custGeom>
              <a:avLst/>
              <a:gdLst/>
              <a:ahLst/>
              <a:cxnLst/>
              <a:rect l="l" t="t" r="r" b="b"/>
              <a:pathLst>
                <a:path w="1836" h="498" extrusionOk="0">
                  <a:moveTo>
                    <a:pt x="1231" y="0"/>
                  </a:moveTo>
                  <a:cubicBezTo>
                    <a:pt x="847" y="0"/>
                    <a:pt x="465" y="65"/>
                    <a:pt x="134" y="231"/>
                  </a:cubicBezTo>
                  <a:cubicBezTo>
                    <a:pt x="34" y="264"/>
                    <a:pt x="1" y="331"/>
                    <a:pt x="34" y="431"/>
                  </a:cubicBezTo>
                  <a:cubicBezTo>
                    <a:pt x="67" y="464"/>
                    <a:pt x="134" y="498"/>
                    <a:pt x="201" y="498"/>
                  </a:cubicBezTo>
                  <a:lnTo>
                    <a:pt x="234" y="498"/>
                  </a:lnTo>
                  <a:cubicBezTo>
                    <a:pt x="581" y="374"/>
                    <a:pt x="927" y="305"/>
                    <a:pt x="1273" y="305"/>
                  </a:cubicBezTo>
                  <a:cubicBezTo>
                    <a:pt x="1394" y="305"/>
                    <a:pt x="1515" y="314"/>
                    <a:pt x="1635" y="331"/>
                  </a:cubicBezTo>
                  <a:cubicBezTo>
                    <a:pt x="1653" y="337"/>
                    <a:pt x="1670" y="340"/>
                    <a:pt x="1685" y="340"/>
                  </a:cubicBezTo>
                  <a:cubicBezTo>
                    <a:pt x="1758" y="340"/>
                    <a:pt x="1808" y="280"/>
                    <a:pt x="1835" y="198"/>
                  </a:cubicBezTo>
                  <a:cubicBezTo>
                    <a:pt x="1835" y="131"/>
                    <a:pt x="1769" y="31"/>
                    <a:pt x="1702" y="31"/>
                  </a:cubicBezTo>
                  <a:cubicBezTo>
                    <a:pt x="1547" y="11"/>
                    <a:pt x="1389" y="0"/>
                    <a:pt x="123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7289800" y="2094175"/>
              <a:ext cx="45900" cy="12850"/>
            </a:xfrm>
            <a:custGeom>
              <a:avLst/>
              <a:gdLst/>
              <a:ahLst/>
              <a:cxnLst/>
              <a:rect l="l" t="t" r="r" b="b"/>
              <a:pathLst>
                <a:path w="1836" h="514" extrusionOk="0">
                  <a:moveTo>
                    <a:pt x="1207" y="1"/>
                  </a:moveTo>
                  <a:cubicBezTo>
                    <a:pt x="841" y="1"/>
                    <a:pt x="480" y="76"/>
                    <a:pt x="134" y="214"/>
                  </a:cubicBezTo>
                  <a:cubicBezTo>
                    <a:pt x="34" y="247"/>
                    <a:pt x="1" y="347"/>
                    <a:pt x="67" y="414"/>
                  </a:cubicBezTo>
                  <a:cubicBezTo>
                    <a:pt x="67" y="481"/>
                    <a:pt x="134" y="514"/>
                    <a:pt x="201" y="514"/>
                  </a:cubicBezTo>
                  <a:lnTo>
                    <a:pt x="267" y="514"/>
                  </a:lnTo>
                  <a:cubicBezTo>
                    <a:pt x="570" y="374"/>
                    <a:pt x="888" y="316"/>
                    <a:pt x="1223" y="316"/>
                  </a:cubicBezTo>
                  <a:cubicBezTo>
                    <a:pt x="1369" y="316"/>
                    <a:pt x="1517" y="327"/>
                    <a:pt x="1668" y="347"/>
                  </a:cubicBezTo>
                  <a:cubicBezTo>
                    <a:pt x="1735" y="347"/>
                    <a:pt x="1835" y="314"/>
                    <a:pt x="1835" y="214"/>
                  </a:cubicBezTo>
                  <a:cubicBezTo>
                    <a:pt x="1835" y="114"/>
                    <a:pt x="1769" y="47"/>
                    <a:pt x="1702" y="47"/>
                  </a:cubicBezTo>
                  <a:cubicBezTo>
                    <a:pt x="1537" y="16"/>
                    <a:pt x="1371" y="1"/>
                    <a:pt x="1207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7939425" y="1865975"/>
              <a:ext cx="14200" cy="45075"/>
            </a:xfrm>
            <a:custGeom>
              <a:avLst/>
              <a:gdLst/>
              <a:ahLst/>
              <a:cxnLst/>
              <a:rect l="l" t="t" r="r" b="b"/>
              <a:pathLst>
                <a:path w="568" h="1803" extrusionOk="0">
                  <a:moveTo>
                    <a:pt x="180" y="0"/>
                  </a:moveTo>
                  <a:cubicBezTo>
                    <a:pt x="152" y="0"/>
                    <a:pt x="125" y="11"/>
                    <a:pt x="101" y="35"/>
                  </a:cubicBezTo>
                  <a:cubicBezTo>
                    <a:pt x="34" y="68"/>
                    <a:pt x="1" y="135"/>
                    <a:pt x="34" y="235"/>
                  </a:cubicBezTo>
                  <a:cubicBezTo>
                    <a:pt x="201" y="669"/>
                    <a:pt x="268" y="1169"/>
                    <a:pt x="168" y="1636"/>
                  </a:cubicBezTo>
                  <a:cubicBezTo>
                    <a:pt x="168" y="1703"/>
                    <a:pt x="234" y="1803"/>
                    <a:pt x="301" y="1803"/>
                  </a:cubicBezTo>
                  <a:lnTo>
                    <a:pt x="334" y="1803"/>
                  </a:lnTo>
                  <a:cubicBezTo>
                    <a:pt x="401" y="1803"/>
                    <a:pt x="468" y="1736"/>
                    <a:pt x="501" y="1670"/>
                  </a:cubicBezTo>
                  <a:cubicBezTo>
                    <a:pt x="568" y="1136"/>
                    <a:pt x="501" y="602"/>
                    <a:pt x="301" y="102"/>
                  </a:cubicBezTo>
                  <a:cubicBezTo>
                    <a:pt x="280" y="37"/>
                    <a:pt x="230" y="0"/>
                    <a:pt x="180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7915250" y="1920725"/>
              <a:ext cx="14200" cy="44550"/>
            </a:xfrm>
            <a:custGeom>
              <a:avLst/>
              <a:gdLst/>
              <a:ahLst/>
              <a:cxnLst/>
              <a:rect l="l" t="t" r="r" b="b"/>
              <a:pathLst>
                <a:path w="568" h="1782" extrusionOk="0">
                  <a:moveTo>
                    <a:pt x="193" y="0"/>
                  </a:moveTo>
                  <a:cubicBezTo>
                    <a:pt x="172" y="0"/>
                    <a:pt x="152" y="4"/>
                    <a:pt x="134" y="13"/>
                  </a:cubicBezTo>
                  <a:cubicBezTo>
                    <a:pt x="34" y="47"/>
                    <a:pt x="0" y="147"/>
                    <a:pt x="34" y="213"/>
                  </a:cubicBezTo>
                  <a:cubicBezTo>
                    <a:pt x="201" y="647"/>
                    <a:pt x="267" y="1147"/>
                    <a:pt x="201" y="1614"/>
                  </a:cubicBezTo>
                  <a:cubicBezTo>
                    <a:pt x="167" y="1714"/>
                    <a:pt x="234" y="1781"/>
                    <a:pt x="334" y="1781"/>
                  </a:cubicBezTo>
                  <a:cubicBezTo>
                    <a:pt x="434" y="1781"/>
                    <a:pt x="501" y="1748"/>
                    <a:pt x="501" y="1648"/>
                  </a:cubicBezTo>
                  <a:cubicBezTo>
                    <a:pt x="568" y="1114"/>
                    <a:pt x="534" y="580"/>
                    <a:pt x="334" y="80"/>
                  </a:cubicBezTo>
                  <a:cubicBezTo>
                    <a:pt x="310" y="31"/>
                    <a:pt x="249" y="0"/>
                    <a:pt x="19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7901900" y="1990775"/>
              <a:ext cx="14200" cy="44550"/>
            </a:xfrm>
            <a:custGeom>
              <a:avLst/>
              <a:gdLst/>
              <a:ahLst/>
              <a:cxnLst/>
              <a:rect l="l" t="t" r="r" b="b"/>
              <a:pathLst>
                <a:path w="568" h="1782" extrusionOk="0">
                  <a:moveTo>
                    <a:pt x="160" y="0"/>
                  </a:moveTo>
                  <a:cubicBezTo>
                    <a:pt x="139" y="0"/>
                    <a:pt x="119" y="4"/>
                    <a:pt x="101" y="13"/>
                  </a:cubicBezTo>
                  <a:cubicBezTo>
                    <a:pt x="34" y="47"/>
                    <a:pt x="1" y="147"/>
                    <a:pt x="34" y="213"/>
                  </a:cubicBezTo>
                  <a:cubicBezTo>
                    <a:pt x="201" y="647"/>
                    <a:pt x="234" y="1147"/>
                    <a:pt x="168" y="1614"/>
                  </a:cubicBezTo>
                  <a:cubicBezTo>
                    <a:pt x="168" y="1681"/>
                    <a:pt x="234" y="1781"/>
                    <a:pt x="301" y="1781"/>
                  </a:cubicBezTo>
                  <a:cubicBezTo>
                    <a:pt x="401" y="1781"/>
                    <a:pt x="468" y="1748"/>
                    <a:pt x="468" y="1648"/>
                  </a:cubicBezTo>
                  <a:cubicBezTo>
                    <a:pt x="568" y="1114"/>
                    <a:pt x="501" y="580"/>
                    <a:pt x="301" y="80"/>
                  </a:cubicBezTo>
                  <a:cubicBezTo>
                    <a:pt x="277" y="31"/>
                    <a:pt x="216" y="0"/>
                    <a:pt x="160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7951950" y="2014950"/>
              <a:ext cx="15025" cy="44550"/>
            </a:xfrm>
            <a:custGeom>
              <a:avLst/>
              <a:gdLst/>
              <a:ahLst/>
              <a:cxnLst/>
              <a:rect l="l" t="t" r="r" b="b"/>
              <a:pathLst>
                <a:path w="601" h="1782" extrusionOk="0">
                  <a:moveTo>
                    <a:pt x="193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67" y="47"/>
                    <a:pt x="0" y="147"/>
                    <a:pt x="67" y="214"/>
                  </a:cubicBezTo>
                  <a:cubicBezTo>
                    <a:pt x="234" y="647"/>
                    <a:pt x="267" y="1148"/>
                    <a:pt x="200" y="1615"/>
                  </a:cubicBezTo>
                  <a:cubicBezTo>
                    <a:pt x="200" y="1682"/>
                    <a:pt x="234" y="1782"/>
                    <a:pt x="334" y="1782"/>
                  </a:cubicBezTo>
                  <a:lnTo>
                    <a:pt x="367" y="1782"/>
                  </a:lnTo>
                  <a:cubicBezTo>
                    <a:pt x="434" y="1782"/>
                    <a:pt x="501" y="1715"/>
                    <a:pt x="501" y="1648"/>
                  </a:cubicBezTo>
                  <a:cubicBezTo>
                    <a:pt x="601" y="1114"/>
                    <a:pt x="534" y="581"/>
                    <a:pt x="334" y="80"/>
                  </a:cubicBezTo>
                  <a:cubicBezTo>
                    <a:pt x="309" y="32"/>
                    <a:pt x="249" y="1"/>
                    <a:pt x="193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7915250" y="2151725"/>
              <a:ext cx="15025" cy="45375"/>
            </a:xfrm>
            <a:custGeom>
              <a:avLst/>
              <a:gdLst/>
              <a:ahLst/>
              <a:cxnLst/>
              <a:rect l="l" t="t" r="r" b="b"/>
              <a:pathLst>
                <a:path w="601" h="1815" extrusionOk="0">
                  <a:moveTo>
                    <a:pt x="189" y="1"/>
                  </a:moveTo>
                  <a:cubicBezTo>
                    <a:pt x="169" y="1"/>
                    <a:pt x="151" y="5"/>
                    <a:pt x="134" y="13"/>
                  </a:cubicBezTo>
                  <a:cubicBezTo>
                    <a:pt x="34" y="47"/>
                    <a:pt x="0" y="147"/>
                    <a:pt x="34" y="247"/>
                  </a:cubicBezTo>
                  <a:cubicBezTo>
                    <a:pt x="201" y="680"/>
                    <a:pt x="267" y="1147"/>
                    <a:pt x="201" y="1614"/>
                  </a:cubicBezTo>
                  <a:cubicBezTo>
                    <a:pt x="167" y="1714"/>
                    <a:pt x="234" y="1781"/>
                    <a:pt x="334" y="1815"/>
                  </a:cubicBezTo>
                  <a:cubicBezTo>
                    <a:pt x="434" y="1815"/>
                    <a:pt x="501" y="1748"/>
                    <a:pt x="501" y="1681"/>
                  </a:cubicBezTo>
                  <a:cubicBezTo>
                    <a:pt x="601" y="1147"/>
                    <a:pt x="534" y="614"/>
                    <a:pt x="334" y="113"/>
                  </a:cubicBezTo>
                  <a:cubicBezTo>
                    <a:pt x="309" y="38"/>
                    <a:pt x="247" y="1"/>
                    <a:pt x="189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8166250" y="2637325"/>
              <a:ext cx="20050" cy="43450"/>
            </a:xfrm>
            <a:custGeom>
              <a:avLst/>
              <a:gdLst/>
              <a:ahLst/>
              <a:cxnLst/>
              <a:rect l="l" t="t" r="r" b="b"/>
              <a:pathLst>
                <a:path w="802" h="1738" extrusionOk="0">
                  <a:moveTo>
                    <a:pt x="155" y="0"/>
                  </a:moveTo>
                  <a:cubicBezTo>
                    <a:pt x="124" y="0"/>
                    <a:pt x="93" y="11"/>
                    <a:pt x="68" y="36"/>
                  </a:cubicBezTo>
                  <a:cubicBezTo>
                    <a:pt x="1" y="70"/>
                    <a:pt x="1" y="170"/>
                    <a:pt x="34" y="237"/>
                  </a:cubicBezTo>
                  <a:cubicBezTo>
                    <a:pt x="301" y="637"/>
                    <a:pt x="435" y="1104"/>
                    <a:pt x="468" y="1571"/>
                  </a:cubicBezTo>
                  <a:cubicBezTo>
                    <a:pt x="468" y="1671"/>
                    <a:pt x="535" y="1738"/>
                    <a:pt x="635" y="1738"/>
                  </a:cubicBezTo>
                  <a:cubicBezTo>
                    <a:pt x="735" y="1738"/>
                    <a:pt x="802" y="1638"/>
                    <a:pt x="802" y="1571"/>
                  </a:cubicBezTo>
                  <a:cubicBezTo>
                    <a:pt x="768" y="1037"/>
                    <a:pt x="601" y="503"/>
                    <a:pt x="301" y="70"/>
                  </a:cubicBezTo>
                  <a:cubicBezTo>
                    <a:pt x="260" y="29"/>
                    <a:pt x="206" y="0"/>
                    <a:pt x="155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8146875" y="2792950"/>
              <a:ext cx="20250" cy="42950"/>
            </a:xfrm>
            <a:custGeom>
              <a:avLst/>
              <a:gdLst/>
              <a:ahLst/>
              <a:cxnLst/>
              <a:rect l="l" t="t" r="r" b="b"/>
              <a:pathLst>
                <a:path w="810" h="1718" extrusionOk="0">
                  <a:moveTo>
                    <a:pt x="200" y="1"/>
                  </a:moveTo>
                  <a:cubicBezTo>
                    <a:pt x="93" y="1"/>
                    <a:pt x="1" y="125"/>
                    <a:pt x="75" y="249"/>
                  </a:cubicBezTo>
                  <a:cubicBezTo>
                    <a:pt x="309" y="650"/>
                    <a:pt x="476" y="1117"/>
                    <a:pt x="476" y="1584"/>
                  </a:cubicBezTo>
                  <a:cubicBezTo>
                    <a:pt x="476" y="1650"/>
                    <a:pt x="542" y="1717"/>
                    <a:pt x="643" y="1717"/>
                  </a:cubicBezTo>
                  <a:lnTo>
                    <a:pt x="676" y="1717"/>
                  </a:lnTo>
                  <a:cubicBezTo>
                    <a:pt x="743" y="1717"/>
                    <a:pt x="809" y="1650"/>
                    <a:pt x="809" y="1550"/>
                  </a:cubicBezTo>
                  <a:cubicBezTo>
                    <a:pt x="776" y="1017"/>
                    <a:pt x="609" y="516"/>
                    <a:pt x="309" y="49"/>
                  </a:cubicBezTo>
                  <a:cubicBezTo>
                    <a:pt x="275" y="15"/>
                    <a:pt x="237" y="1"/>
                    <a:pt x="200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8159600" y="2998075"/>
              <a:ext cx="21275" cy="42950"/>
            </a:xfrm>
            <a:custGeom>
              <a:avLst/>
              <a:gdLst/>
              <a:ahLst/>
              <a:cxnLst/>
              <a:rect l="l" t="t" r="r" b="b"/>
              <a:pathLst>
                <a:path w="851" h="1718" extrusionOk="0">
                  <a:moveTo>
                    <a:pt x="684" y="0"/>
                  </a:moveTo>
                  <a:cubicBezTo>
                    <a:pt x="601" y="0"/>
                    <a:pt x="517" y="50"/>
                    <a:pt x="534" y="150"/>
                  </a:cubicBezTo>
                  <a:cubicBezTo>
                    <a:pt x="500" y="617"/>
                    <a:pt x="334" y="1084"/>
                    <a:pt x="33" y="1451"/>
                  </a:cubicBezTo>
                  <a:cubicBezTo>
                    <a:pt x="0" y="1518"/>
                    <a:pt x="0" y="1618"/>
                    <a:pt x="100" y="1685"/>
                  </a:cubicBezTo>
                  <a:cubicBezTo>
                    <a:pt x="100" y="1685"/>
                    <a:pt x="134" y="1718"/>
                    <a:pt x="167" y="1718"/>
                  </a:cubicBezTo>
                  <a:cubicBezTo>
                    <a:pt x="234" y="1718"/>
                    <a:pt x="267" y="1685"/>
                    <a:pt x="300" y="1618"/>
                  </a:cubicBezTo>
                  <a:cubicBezTo>
                    <a:pt x="601" y="1184"/>
                    <a:pt x="801" y="684"/>
                    <a:pt x="834" y="150"/>
                  </a:cubicBezTo>
                  <a:cubicBezTo>
                    <a:pt x="851" y="50"/>
                    <a:pt x="767" y="0"/>
                    <a:pt x="684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8155425" y="3064050"/>
              <a:ext cx="29200" cy="38700"/>
            </a:xfrm>
            <a:custGeom>
              <a:avLst/>
              <a:gdLst/>
              <a:ahLst/>
              <a:cxnLst/>
              <a:rect l="l" t="t" r="r" b="b"/>
              <a:pathLst>
                <a:path w="1168" h="1548" extrusionOk="0">
                  <a:moveTo>
                    <a:pt x="980" y="1"/>
                  </a:moveTo>
                  <a:cubicBezTo>
                    <a:pt x="922" y="1"/>
                    <a:pt x="859" y="38"/>
                    <a:pt x="834" y="113"/>
                  </a:cubicBezTo>
                  <a:cubicBezTo>
                    <a:pt x="701" y="547"/>
                    <a:pt x="434" y="947"/>
                    <a:pt x="67" y="1281"/>
                  </a:cubicBezTo>
                  <a:cubicBezTo>
                    <a:pt x="0" y="1347"/>
                    <a:pt x="0" y="1447"/>
                    <a:pt x="67" y="1481"/>
                  </a:cubicBezTo>
                  <a:cubicBezTo>
                    <a:pt x="100" y="1514"/>
                    <a:pt x="134" y="1547"/>
                    <a:pt x="167" y="1547"/>
                  </a:cubicBezTo>
                  <a:cubicBezTo>
                    <a:pt x="200" y="1547"/>
                    <a:pt x="234" y="1514"/>
                    <a:pt x="267" y="1514"/>
                  </a:cubicBezTo>
                  <a:cubicBezTo>
                    <a:pt x="667" y="1147"/>
                    <a:pt x="968" y="714"/>
                    <a:pt x="1134" y="180"/>
                  </a:cubicBezTo>
                  <a:cubicBezTo>
                    <a:pt x="1168" y="113"/>
                    <a:pt x="1134" y="13"/>
                    <a:pt x="1034" y="13"/>
                  </a:cubicBezTo>
                  <a:cubicBezTo>
                    <a:pt x="1018" y="5"/>
                    <a:pt x="999" y="1"/>
                    <a:pt x="980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7961950" y="2170350"/>
              <a:ext cx="14200" cy="45100"/>
            </a:xfrm>
            <a:custGeom>
              <a:avLst/>
              <a:gdLst/>
              <a:ahLst/>
              <a:cxnLst/>
              <a:rect l="l" t="t" r="r" b="b"/>
              <a:pathLst>
                <a:path w="568" h="1804" extrusionOk="0">
                  <a:moveTo>
                    <a:pt x="180" y="1"/>
                  </a:moveTo>
                  <a:cubicBezTo>
                    <a:pt x="152" y="1"/>
                    <a:pt x="124" y="12"/>
                    <a:pt x="101" y="35"/>
                  </a:cubicBezTo>
                  <a:cubicBezTo>
                    <a:pt x="34" y="69"/>
                    <a:pt x="0" y="136"/>
                    <a:pt x="34" y="236"/>
                  </a:cubicBezTo>
                  <a:cubicBezTo>
                    <a:pt x="201" y="669"/>
                    <a:pt x="234" y="1170"/>
                    <a:pt x="167" y="1637"/>
                  </a:cubicBezTo>
                  <a:cubicBezTo>
                    <a:pt x="167" y="1703"/>
                    <a:pt x="234" y="1803"/>
                    <a:pt x="301" y="1803"/>
                  </a:cubicBezTo>
                  <a:lnTo>
                    <a:pt x="334" y="1803"/>
                  </a:lnTo>
                  <a:cubicBezTo>
                    <a:pt x="401" y="1803"/>
                    <a:pt x="467" y="1737"/>
                    <a:pt x="501" y="1670"/>
                  </a:cubicBezTo>
                  <a:cubicBezTo>
                    <a:pt x="568" y="1136"/>
                    <a:pt x="501" y="603"/>
                    <a:pt x="301" y="102"/>
                  </a:cubicBezTo>
                  <a:cubicBezTo>
                    <a:pt x="279" y="38"/>
                    <a:pt x="230" y="1"/>
                    <a:pt x="180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8212950" y="2731300"/>
              <a:ext cx="15050" cy="45375"/>
            </a:xfrm>
            <a:custGeom>
              <a:avLst/>
              <a:gdLst/>
              <a:ahLst/>
              <a:cxnLst/>
              <a:rect l="l" t="t" r="r" b="b"/>
              <a:pathLst>
                <a:path w="602" h="1815" extrusionOk="0">
                  <a:moveTo>
                    <a:pt x="193" y="0"/>
                  </a:moveTo>
                  <a:cubicBezTo>
                    <a:pt x="173" y="0"/>
                    <a:pt x="152" y="5"/>
                    <a:pt x="134" y="13"/>
                  </a:cubicBezTo>
                  <a:cubicBezTo>
                    <a:pt x="34" y="47"/>
                    <a:pt x="1" y="147"/>
                    <a:pt x="34" y="214"/>
                  </a:cubicBezTo>
                  <a:cubicBezTo>
                    <a:pt x="234" y="681"/>
                    <a:pt x="268" y="1148"/>
                    <a:pt x="201" y="1615"/>
                  </a:cubicBezTo>
                  <a:cubicBezTo>
                    <a:pt x="201" y="1715"/>
                    <a:pt x="234" y="1781"/>
                    <a:pt x="335" y="1815"/>
                  </a:cubicBezTo>
                  <a:lnTo>
                    <a:pt x="368" y="1815"/>
                  </a:lnTo>
                  <a:cubicBezTo>
                    <a:pt x="435" y="1781"/>
                    <a:pt x="501" y="1748"/>
                    <a:pt x="501" y="1681"/>
                  </a:cubicBezTo>
                  <a:cubicBezTo>
                    <a:pt x="601" y="1148"/>
                    <a:pt x="535" y="581"/>
                    <a:pt x="335" y="80"/>
                  </a:cubicBezTo>
                  <a:cubicBezTo>
                    <a:pt x="310" y="31"/>
                    <a:pt x="250" y="0"/>
                    <a:pt x="19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8234650" y="2828050"/>
              <a:ext cx="14200" cy="45375"/>
            </a:xfrm>
            <a:custGeom>
              <a:avLst/>
              <a:gdLst/>
              <a:ahLst/>
              <a:cxnLst/>
              <a:rect l="l" t="t" r="r" b="b"/>
              <a:pathLst>
                <a:path w="568" h="1815" extrusionOk="0">
                  <a:moveTo>
                    <a:pt x="188" y="0"/>
                  </a:moveTo>
                  <a:cubicBezTo>
                    <a:pt x="169" y="0"/>
                    <a:pt x="150" y="5"/>
                    <a:pt x="134" y="13"/>
                  </a:cubicBezTo>
                  <a:cubicBezTo>
                    <a:pt x="34" y="46"/>
                    <a:pt x="0" y="146"/>
                    <a:pt x="34" y="246"/>
                  </a:cubicBezTo>
                  <a:cubicBezTo>
                    <a:pt x="200" y="680"/>
                    <a:pt x="267" y="1147"/>
                    <a:pt x="200" y="1647"/>
                  </a:cubicBezTo>
                  <a:cubicBezTo>
                    <a:pt x="167" y="1714"/>
                    <a:pt x="234" y="1781"/>
                    <a:pt x="334" y="1814"/>
                  </a:cubicBezTo>
                  <a:cubicBezTo>
                    <a:pt x="434" y="1814"/>
                    <a:pt x="501" y="1747"/>
                    <a:pt x="501" y="1681"/>
                  </a:cubicBezTo>
                  <a:cubicBezTo>
                    <a:pt x="567" y="1147"/>
                    <a:pt x="534" y="613"/>
                    <a:pt x="334" y="113"/>
                  </a:cubicBezTo>
                  <a:cubicBezTo>
                    <a:pt x="309" y="38"/>
                    <a:pt x="246" y="0"/>
                    <a:pt x="188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8174600" y="2731300"/>
              <a:ext cx="15025" cy="45375"/>
            </a:xfrm>
            <a:custGeom>
              <a:avLst/>
              <a:gdLst/>
              <a:ahLst/>
              <a:cxnLst/>
              <a:rect l="l" t="t" r="r" b="b"/>
              <a:pathLst>
                <a:path w="601" h="1815" extrusionOk="0">
                  <a:moveTo>
                    <a:pt x="193" y="0"/>
                  </a:moveTo>
                  <a:cubicBezTo>
                    <a:pt x="172" y="0"/>
                    <a:pt x="152" y="5"/>
                    <a:pt x="134" y="13"/>
                  </a:cubicBezTo>
                  <a:cubicBezTo>
                    <a:pt x="34" y="47"/>
                    <a:pt x="1" y="147"/>
                    <a:pt x="34" y="214"/>
                  </a:cubicBezTo>
                  <a:cubicBezTo>
                    <a:pt x="234" y="681"/>
                    <a:pt x="267" y="1148"/>
                    <a:pt x="201" y="1615"/>
                  </a:cubicBezTo>
                  <a:cubicBezTo>
                    <a:pt x="201" y="1715"/>
                    <a:pt x="234" y="1781"/>
                    <a:pt x="334" y="1815"/>
                  </a:cubicBezTo>
                  <a:lnTo>
                    <a:pt x="367" y="1815"/>
                  </a:lnTo>
                  <a:cubicBezTo>
                    <a:pt x="434" y="1815"/>
                    <a:pt x="501" y="1748"/>
                    <a:pt x="501" y="1681"/>
                  </a:cubicBezTo>
                  <a:cubicBezTo>
                    <a:pt x="601" y="1148"/>
                    <a:pt x="534" y="581"/>
                    <a:pt x="334" y="80"/>
                  </a:cubicBezTo>
                  <a:cubicBezTo>
                    <a:pt x="310" y="31"/>
                    <a:pt x="250" y="0"/>
                    <a:pt x="19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8192950" y="2824700"/>
              <a:ext cx="16700" cy="44550"/>
            </a:xfrm>
            <a:custGeom>
              <a:avLst/>
              <a:gdLst/>
              <a:ahLst/>
              <a:cxnLst/>
              <a:rect l="l" t="t" r="r" b="b"/>
              <a:pathLst>
                <a:path w="668" h="1782" extrusionOk="0">
                  <a:moveTo>
                    <a:pt x="193" y="0"/>
                  </a:moveTo>
                  <a:cubicBezTo>
                    <a:pt x="172" y="0"/>
                    <a:pt x="152" y="5"/>
                    <a:pt x="134" y="13"/>
                  </a:cubicBezTo>
                  <a:cubicBezTo>
                    <a:pt x="34" y="47"/>
                    <a:pt x="0" y="147"/>
                    <a:pt x="67" y="214"/>
                  </a:cubicBezTo>
                  <a:cubicBezTo>
                    <a:pt x="267" y="647"/>
                    <a:pt x="334" y="1148"/>
                    <a:pt x="301" y="1615"/>
                  </a:cubicBezTo>
                  <a:cubicBezTo>
                    <a:pt x="267" y="1681"/>
                    <a:pt x="334" y="1781"/>
                    <a:pt x="434" y="1781"/>
                  </a:cubicBezTo>
                  <a:cubicBezTo>
                    <a:pt x="501" y="1781"/>
                    <a:pt x="601" y="1715"/>
                    <a:pt x="601" y="1648"/>
                  </a:cubicBezTo>
                  <a:cubicBezTo>
                    <a:pt x="668" y="1114"/>
                    <a:pt x="567" y="547"/>
                    <a:pt x="334" y="80"/>
                  </a:cubicBezTo>
                  <a:cubicBezTo>
                    <a:pt x="310" y="31"/>
                    <a:pt x="249" y="0"/>
                    <a:pt x="19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7461600" y="2775825"/>
              <a:ext cx="23375" cy="42550"/>
            </a:xfrm>
            <a:custGeom>
              <a:avLst/>
              <a:gdLst/>
              <a:ahLst/>
              <a:cxnLst/>
              <a:rect l="l" t="t" r="r" b="b"/>
              <a:pathLst>
                <a:path w="935" h="1702" extrusionOk="0">
                  <a:moveTo>
                    <a:pt x="167" y="0"/>
                  </a:moveTo>
                  <a:cubicBezTo>
                    <a:pt x="67" y="0"/>
                    <a:pt x="0" y="67"/>
                    <a:pt x="34" y="167"/>
                  </a:cubicBezTo>
                  <a:cubicBezTo>
                    <a:pt x="100" y="701"/>
                    <a:pt x="300" y="1201"/>
                    <a:pt x="634" y="1635"/>
                  </a:cubicBezTo>
                  <a:cubicBezTo>
                    <a:pt x="667" y="1668"/>
                    <a:pt x="701" y="1702"/>
                    <a:pt x="767" y="1702"/>
                  </a:cubicBezTo>
                  <a:cubicBezTo>
                    <a:pt x="801" y="1668"/>
                    <a:pt x="834" y="1668"/>
                    <a:pt x="867" y="1668"/>
                  </a:cubicBezTo>
                  <a:cubicBezTo>
                    <a:pt x="934" y="1602"/>
                    <a:pt x="934" y="1501"/>
                    <a:pt x="867" y="1435"/>
                  </a:cubicBezTo>
                  <a:cubicBezTo>
                    <a:pt x="601" y="1068"/>
                    <a:pt x="400" y="601"/>
                    <a:pt x="334" y="134"/>
                  </a:cubicBezTo>
                  <a:cubicBezTo>
                    <a:pt x="334" y="67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7438250" y="2695300"/>
              <a:ext cx="12525" cy="44700"/>
            </a:xfrm>
            <a:custGeom>
              <a:avLst/>
              <a:gdLst/>
              <a:ahLst/>
              <a:cxnLst/>
              <a:rect l="l" t="t" r="r" b="b"/>
              <a:pathLst>
                <a:path w="501" h="1788" extrusionOk="0">
                  <a:moveTo>
                    <a:pt x="240" y="0"/>
                  </a:moveTo>
                  <a:cubicBezTo>
                    <a:pt x="182" y="0"/>
                    <a:pt x="134" y="26"/>
                    <a:pt x="134" y="86"/>
                  </a:cubicBezTo>
                  <a:cubicBezTo>
                    <a:pt x="0" y="620"/>
                    <a:pt x="34" y="1153"/>
                    <a:pt x="200" y="1687"/>
                  </a:cubicBezTo>
                  <a:cubicBezTo>
                    <a:pt x="200" y="1720"/>
                    <a:pt x="267" y="1787"/>
                    <a:pt x="334" y="1787"/>
                  </a:cubicBezTo>
                  <a:lnTo>
                    <a:pt x="400" y="1787"/>
                  </a:lnTo>
                  <a:cubicBezTo>
                    <a:pt x="467" y="1754"/>
                    <a:pt x="501" y="1654"/>
                    <a:pt x="501" y="1587"/>
                  </a:cubicBezTo>
                  <a:cubicBezTo>
                    <a:pt x="334" y="1120"/>
                    <a:pt x="334" y="653"/>
                    <a:pt x="434" y="186"/>
                  </a:cubicBezTo>
                  <a:cubicBezTo>
                    <a:pt x="476" y="79"/>
                    <a:pt x="342" y="0"/>
                    <a:pt x="240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7491625" y="2758300"/>
              <a:ext cx="18350" cy="43400"/>
            </a:xfrm>
            <a:custGeom>
              <a:avLst/>
              <a:gdLst/>
              <a:ahLst/>
              <a:cxnLst/>
              <a:rect l="l" t="t" r="r" b="b"/>
              <a:pathLst>
                <a:path w="734" h="1736" extrusionOk="0">
                  <a:moveTo>
                    <a:pt x="167" y="1"/>
                  </a:moveTo>
                  <a:cubicBezTo>
                    <a:pt x="67" y="1"/>
                    <a:pt x="0" y="68"/>
                    <a:pt x="0" y="134"/>
                  </a:cubicBezTo>
                  <a:cubicBezTo>
                    <a:pt x="0" y="668"/>
                    <a:pt x="133" y="1202"/>
                    <a:pt x="400" y="1669"/>
                  </a:cubicBezTo>
                  <a:cubicBezTo>
                    <a:pt x="434" y="1702"/>
                    <a:pt x="500" y="1735"/>
                    <a:pt x="534" y="1735"/>
                  </a:cubicBezTo>
                  <a:lnTo>
                    <a:pt x="634" y="1735"/>
                  </a:lnTo>
                  <a:cubicBezTo>
                    <a:pt x="701" y="1669"/>
                    <a:pt x="734" y="1602"/>
                    <a:pt x="667" y="1502"/>
                  </a:cubicBezTo>
                  <a:cubicBezTo>
                    <a:pt x="434" y="1102"/>
                    <a:pt x="300" y="635"/>
                    <a:pt x="300" y="168"/>
                  </a:cubicBezTo>
                  <a:cubicBezTo>
                    <a:pt x="300" y="68"/>
                    <a:pt x="234" y="1"/>
                    <a:pt x="167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7435750" y="2618825"/>
              <a:ext cx="18350" cy="44450"/>
            </a:xfrm>
            <a:custGeom>
              <a:avLst/>
              <a:gdLst/>
              <a:ahLst/>
              <a:cxnLst/>
              <a:rect l="l" t="t" r="r" b="b"/>
              <a:pathLst>
                <a:path w="734" h="1778" extrusionOk="0">
                  <a:moveTo>
                    <a:pt x="184" y="1"/>
                  </a:moveTo>
                  <a:cubicBezTo>
                    <a:pt x="109" y="1"/>
                    <a:pt x="33" y="59"/>
                    <a:pt x="33" y="176"/>
                  </a:cubicBezTo>
                  <a:cubicBezTo>
                    <a:pt x="0" y="710"/>
                    <a:pt x="167" y="1243"/>
                    <a:pt x="434" y="1710"/>
                  </a:cubicBezTo>
                  <a:cubicBezTo>
                    <a:pt x="467" y="1744"/>
                    <a:pt x="500" y="1777"/>
                    <a:pt x="567" y="1777"/>
                  </a:cubicBezTo>
                  <a:cubicBezTo>
                    <a:pt x="601" y="1777"/>
                    <a:pt x="634" y="1744"/>
                    <a:pt x="634" y="1744"/>
                  </a:cubicBezTo>
                  <a:cubicBezTo>
                    <a:pt x="701" y="1677"/>
                    <a:pt x="734" y="1610"/>
                    <a:pt x="701" y="1510"/>
                  </a:cubicBezTo>
                  <a:cubicBezTo>
                    <a:pt x="467" y="1110"/>
                    <a:pt x="334" y="643"/>
                    <a:pt x="334" y="176"/>
                  </a:cubicBezTo>
                  <a:cubicBezTo>
                    <a:pt x="334" y="59"/>
                    <a:pt x="259" y="1"/>
                    <a:pt x="184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7462425" y="2677425"/>
              <a:ext cx="23375" cy="42550"/>
            </a:xfrm>
            <a:custGeom>
              <a:avLst/>
              <a:gdLst/>
              <a:ahLst/>
              <a:cxnLst/>
              <a:rect l="l" t="t" r="r" b="b"/>
              <a:pathLst>
                <a:path w="935" h="1702" extrusionOk="0">
                  <a:moveTo>
                    <a:pt x="167" y="0"/>
                  </a:moveTo>
                  <a:cubicBezTo>
                    <a:pt x="67" y="0"/>
                    <a:pt x="1" y="67"/>
                    <a:pt x="34" y="167"/>
                  </a:cubicBezTo>
                  <a:cubicBezTo>
                    <a:pt x="67" y="701"/>
                    <a:pt x="267" y="1201"/>
                    <a:pt x="601" y="1635"/>
                  </a:cubicBezTo>
                  <a:cubicBezTo>
                    <a:pt x="634" y="1668"/>
                    <a:pt x="668" y="1701"/>
                    <a:pt x="734" y="1701"/>
                  </a:cubicBezTo>
                  <a:cubicBezTo>
                    <a:pt x="868" y="1701"/>
                    <a:pt x="935" y="1568"/>
                    <a:pt x="868" y="1468"/>
                  </a:cubicBezTo>
                  <a:cubicBezTo>
                    <a:pt x="568" y="1068"/>
                    <a:pt x="401" y="634"/>
                    <a:pt x="334" y="134"/>
                  </a:cubicBezTo>
                  <a:cubicBezTo>
                    <a:pt x="334" y="67"/>
                    <a:pt x="267" y="0"/>
                    <a:pt x="167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7572500" y="2862250"/>
              <a:ext cx="29225" cy="39525"/>
            </a:xfrm>
            <a:custGeom>
              <a:avLst/>
              <a:gdLst/>
              <a:ahLst/>
              <a:cxnLst/>
              <a:rect l="l" t="t" r="r" b="b"/>
              <a:pathLst>
                <a:path w="1169" h="1581" extrusionOk="0">
                  <a:moveTo>
                    <a:pt x="203" y="0"/>
                  </a:moveTo>
                  <a:cubicBezTo>
                    <a:pt x="182" y="0"/>
                    <a:pt x="159" y="4"/>
                    <a:pt x="134" y="13"/>
                  </a:cubicBezTo>
                  <a:cubicBezTo>
                    <a:pt x="67" y="13"/>
                    <a:pt x="1" y="113"/>
                    <a:pt x="34" y="179"/>
                  </a:cubicBezTo>
                  <a:cubicBezTo>
                    <a:pt x="201" y="713"/>
                    <a:pt x="468" y="1147"/>
                    <a:pt x="868" y="1514"/>
                  </a:cubicBezTo>
                  <a:cubicBezTo>
                    <a:pt x="901" y="1547"/>
                    <a:pt x="935" y="1547"/>
                    <a:pt x="968" y="1580"/>
                  </a:cubicBezTo>
                  <a:cubicBezTo>
                    <a:pt x="1001" y="1580"/>
                    <a:pt x="1068" y="1547"/>
                    <a:pt x="1101" y="1514"/>
                  </a:cubicBezTo>
                  <a:cubicBezTo>
                    <a:pt x="1168" y="1447"/>
                    <a:pt x="1168" y="1347"/>
                    <a:pt x="1101" y="1280"/>
                  </a:cubicBezTo>
                  <a:cubicBezTo>
                    <a:pt x="735" y="980"/>
                    <a:pt x="468" y="580"/>
                    <a:pt x="334" y="113"/>
                  </a:cubicBezTo>
                  <a:cubicBezTo>
                    <a:pt x="309" y="38"/>
                    <a:pt x="265" y="0"/>
                    <a:pt x="20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7678425" y="3004825"/>
              <a:ext cx="40875" cy="28700"/>
            </a:xfrm>
            <a:custGeom>
              <a:avLst/>
              <a:gdLst/>
              <a:ahLst/>
              <a:cxnLst/>
              <a:rect l="l" t="t" r="r" b="b"/>
              <a:pathLst>
                <a:path w="1635" h="1148" extrusionOk="0">
                  <a:moveTo>
                    <a:pt x="201" y="1"/>
                  </a:moveTo>
                  <a:cubicBezTo>
                    <a:pt x="167" y="1"/>
                    <a:pt x="130" y="17"/>
                    <a:pt x="100" y="47"/>
                  </a:cubicBezTo>
                  <a:cubicBezTo>
                    <a:pt x="33" y="80"/>
                    <a:pt x="0" y="180"/>
                    <a:pt x="67" y="247"/>
                  </a:cubicBezTo>
                  <a:cubicBezTo>
                    <a:pt x="434" y="647"/>
                    <a:pt x="867" y="948"/>
                    <a:pt x="1401" y="1148"/>
                  </a:cubicBezTo>
                  <a:lnTo>
                    <a:pt x="1434" y="1148"/>
                  </a:lnTo>
                  <a:cubicBezTo>
                    <a:pt x="1601" y="1114"/>
                    <a:pt x="1635" y="914"/>
                    <a:pt x="1501" y="848"/>
                  </a:cubicBezTo>
                  <a:cubicBezTo>
                    <a:pt x="1034" y="681"/>
                    <a:pt x="634" y="414"/>
                    <a:pt x="300" y="80"/>
                  </a:cubicBezTo>
                  <a:cubicBezTo>
                    <a:pt x="282" y="25"/>
                    <a:pt x="243" y="1"/>
                    <a:pt x="201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7585850" y="3189650"/>
              <a:ext cx="21700" cy="42350"/>
            </a:xfrm>
            <a:custGeom>
              <a:avLst/>
              <a:gdLst/>
              <a:ahLst/>
              <a:cxnLst/>
              <a:rect l="l" t="t" r="r" b="b"/>
              <a:pathLst>
                <a:path w="868" h="1694" extrusionOk="0">
                  <a:moveTo>
                    <a:pt x="718" y="1"/>
                  </a:moveTo>
                  <a:cubicBezTo>
                    <a:pt x="676" y="1"/>
                    <a:pt x="634" y="9"/>
                    <a:pt x="601" y="26"/>
                  </a:cubicBezTo>
                  <a:cubicBezTo>
                    <a:pt x="267" y="460"/>
                    <a:pt x="67" y="960"/>
                    <a:pt x="34" y="1527"/>
                  </a:cubicBezTo>
                  <a:cubicBezTo>
                    <a:pt x="0" y="1594"/>
                    <a:pt x="67" y="1660"/>
                    <a:pt x="167" y="1694"/>
                  </a:cubicBezTo>
                  <a:cubicBezTo>
                    <a:pt x="234" y="1694"/>
                    <a:pt x="301" y="1627"/>
                    <a:pt x="301" y="1560"/>
                  </a:cubicBezTo>
                  <a:cubicBezTo>
                    <a:pt x="367" y="1093"/>
                    <a:pt x="534" y="626"/>
                    <a:pt x="834" y="259"/>
                  </a:cubicBezTo>
                  <a:cubicBezTo>
                    <a:pt x="868" y="193"/>
                    <a:pt x="868" y="93"/>
                    <a:pt x="834" y="26"/>
                  </a:cubicBezTo>
                  <a:cubicBezTo>
                    <a:pt x="801" y="9"/>
                    <a:pt x="759" y="1"/>
                    <a:pt x="71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7564175" y="3250550"/>
              <a:ext cx="23375" cy="42325"/>
            </a:xfrm>
            <a:custGeom>
              <a:avLst/>
              <a:gdLst/>
              <a:ahLst/>
              <a:cxnLst/>
              <a:rect l="l" t="t" r="r" b="b"/>
              <a:pathLst>
                <a:path w="935" h="1693" extrusionOk="0">
                  <a:moveTo>
                    <a:pt x="682" y="1"/>
                  </a:moveTo>
                  <a:cubicBezTo>
                    <a:pt x="648" y="1"/>
                    <a:pt x="617" y="17"/>
                    <a:pt x="601" y="58"/>
                  </a:cubicBezTo>
                  <a:cubicBezTo>
                    <a:pt x="267" y="492"/>
                    <a:pt x="67" y="992"/>
                    <a:pt x="0" y="1526"/>
                  </a:cubicBezTo>
                  <a:cubicBezTo>
                    <a:pt x="0" y="1626"/>
                    <a:pt x="67" y="1693"/>
                    <a:pt x="134" y="1693"/>
                  </a:cubicBezTo>
                  <a:lnTo>
                    <a:pt x="167" y="1693"/>
                  </a:lnTo>
                  <a:cubicBezTo>
                    <a:pt x="234" y="1693"/>
                    <a:pt x="300" y="1626"/>
                    <a:pt x="334" y="1559"/>
                  </a:cubicBezTo>
                  <a:cubicBezTo>
                    <a:pt x="367" y="1092"/>
                    <a:pt x="534" y="625"/>
                    <a:pt x="834" y="259"/>
                  </a:cubicBezTo>
                  <a:cubicBezTo>
                    <a:pt x="935" y="158"/>
                    <a:pt x="789" y="1"/>
                    <a:pt x="682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7609200" y="3233275"/>
              <a:ext cx="22725" cy="42100"/>
            </a:xfrm>
            <a:custGeom>
              <a:avLst/>
              <a:gdLst/>
              <a:ahLst/>
              <a:cxnLst/>
              <a:rect l="l" t="t" r="r" b="b"/>
              <a:pathLst>
                <a:path w="909" h="1684" extrusionOk="0">
                  <a:moveTo>
                    <a:pt x="710" y="0"/>
                  </a:moveTo>
                  <a:cubicBezTo>
                    <a:pt x="673" y="0"/>
                    <a:pt x="635" y="15"/>
                    <a:pt x="601" y="49"/>
                  </a:cubicBezTo>
                  <a:cubicBezTo>
                    <a:pt x="267" y="483"/>
                    <a:pt x="67" y="983"/>
                    <a:pt x="0" y="1517"/>
                  </a:cubicBezTo>
                  <a:cubicBezTo>
                    <a:pt x="0" y="1617"/>
                    <a:pt x="67" y="1683"/>
                    <a:pt x="134" y="1683"/>
                  </a:cubicBezTo>
                  <a:lnTo>
                    <a:pt x="167" y="1683"/>
                  </a:lnTo>
                  <a:cubicBezTo>
                    <a:pt x="234" y="1683"/>
                    <a:pt x="301" y="1650"/>
                    <a:pt x="334" y="1550"/>
                  </a:cubicBezTo>
                  <a:cubicBezTo>
                    <a:pt x="367" y="1083"/>
                    <a:pt x="534" y="649"/>
                    <a:pt x="834" y="249"/>
                  </a:cubicBezTo>
                  <a:cubicBezTo>
                    <a:pt x="909" y="125"/>
                    <a:pt x="817" y="0"/>
                    <a:pt x="710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7631725" y="3158225"/>
              <a:ext cx="21900" cy="42100"/>
            </a:xfrm>
            <a:custGeom>
              <a:avLst/>
              <a:gdLst/>
              <a:ahLst/>
              <a:cxnLst/>
              <a:rect l="l" t="t" r="r" b="b"/>
              <a:pathLst>
                <a:path w="876" h="1684" extrusionOk="0">
                  <a:moveTo>
                    <a:pt x="676" y="0"/>
                  </a:moveTo>
                  <a:cubicBezTo>
                    <a:pt x="639" y="0"/>
                    <a:pt x="601" y="15"/>
                    <a:pt x="567" y="49"/>
                  </a:cubicBezTo>
                  <a:cubicBezTo>
                    <a:pt x="267" y="449"/>
                    <a:pt x="67" y="983"/>
                    <a:pt x="0" y="1516"/>
                  </a:cubicBezTo>
                  <a:cubicBezTo>
                    <a:pt x="0" y="1583"/>
                    <a:pt x="33" y="1683"/>
                    <a:pt x="133" y="1683"/>
                  </a:cubicBezTo>
                  <a:cubicBezTo>
                    <a:pt x="234" y="1683"/>
                    <a:pt x="300" y="1617"/>
                    <a:pt x="300" y="1550"/>
                  </a:cubicBezTo>
                  <a:cubicBezTo>
                    <a:pt x="367" y="1083"/>
                    <a:pt x="534" y="616"/>
                    <a:pt x="801" y="249"/>
                  </a:cubicBezTo>
                  <a:cubicBezTo>
                    <a:pt x="875" y="125"/>
                    <a:pt x="783" y="0"/>
                    <a:pt x="676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7624200" y="3111275"/>
              <a:ext cx="23400" cy="42550"/>
            </a:xfrm>
            <a:custGeom>
              <a:avLst/>
              <a:gdLst/>
              <a:ahLst/>
              <a:cxnLst/>
              <a:rect l="l" t="t" r="r" b="b"/>
              <a:pathLst>
                <a:path w="936" h="1702" extrusionOk="0">
                  <a:moveTo>
                    <a:pt x="697" y="1"/>
                  </a:moveTo>
                  <a:cubicBezTo>
                    <a:pt x="661" y="1"/>
                    <a:pt x="626" y="18"/>
                    <a:pt x="601" y="59"/>
                  </a:cubicBezTo>
                  <a:cubicBezTo>
                    <a:pt x="268" y="492"/>
                    <a:pt x="68" y="993"/>
                    <a:pt x="34" y="1526"/>
                  </a:cubicBezTo>
                  <a:cubicBezTo>
                    <a:pt x="1" y="1627"/>
                    <a:pt x="68" y="1693"/>
                    <a:pt x="168" y="1693"/>
                  </a:cubicBezTo>
                  <a:cubicBezTo>
                    <a:pt x="179" y="1699"/>
                    <a:pt x="192" y="1702"/>
                    <a:pt x="205" y="1702"/>
                  </a:cubicBezTo>
                  <a:cubicBezTo>
                    <a:pt x="267" y="1702"/>
                    <a:pt x="334" y="1642"/>
                    <a:pt x="334" y="1560"/>
                  </a:cubicBezTo>
                  <a:cubicBezTo>
                    <a:pt x="401" y="1093"/>
                    <a:pt x="568" y="659"/>
                    <a:pt x="835" y="259"/>
                  </a:cubicBezTo>
                  <a:cubicBezTo>
                    <a:pt x="935" y="158"/>
                    <a:pt x="808" y="1"/>
                    <a:pt x="697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7931925" y="3158225"/>
              <a:ext cx="22125" cy="42100"/>
            </a:xfrm>
            <a:custGeom>
              <a:avLst/>
              <a:gdLst/>
              <a:ahLst/>
              <a:cxnLst/>
              <a:rect l="l" t="t" r="r" b="b"/>
              <a:pathLst>
                <a:path w="885" h="1684" extrusionOk="0">
                  <a:moveTo>
                    <a:pt x="677" y="0"/>
                  </a:moveTo>
                  <a:cubicBezTo>
                    <a:pt x="640" y="0"/>
                    <a:pt x="602" y="15"/>
                    <a:pt x="568" y="49"/>
                  </a:cubicBezTo>
                  <a:cubicBezTo>
                    <a:pt x="267" y="449"/>
                    <a:pt x="67" y="983"/>
                    <a:pt x="1" y="1516"/>
                  </a:cubicBezTo>
                  <a:cubicBezTo>
                    <a:pt x="1" y="1583"/>
                    <a:pt x="34" y="1683"/>
                    <a:pt x="134" y="1683"/>
                  </a:cubicBezTo>
                  <a:lnTo>
                    <a:pt x="167" y="1683"/>
                  </a:lnTo>
                  <a:cubicBezTo>
                    <a:pt x="234" y="1683"/>
                    <a:pt x="301" y="1617"/>
                    <a:pt x="301" y="1550"/>
                  </a:cubicBezTo>
                  <a:cubicBezTo>
                    <a:pt x="368" y="1083"/>
                    <a:pt x="534" y="616"/>
                    <a:pt x="835" y="249"/>
                  </a:cubicBezTo>
                  <a:cubicBezTo>
                    <a:pt x="884" y="125"/>
                    <a:pt x="786" y="0"/>
                    <a:pt x="677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7945275" y="3207375"/>
              <a:ext cx="21700" cy="42150"/>
            </a:xfrm>
            <a:custGeom>
              <a:avLst/>
              <a:gdLst/>
              <a:ahLst/>
              <a:cxnLst/>
              <a:rect l="l" t="t" r="r" b="b"/>
              <a:pathLst>
                <a:path w="868" h="1686" extrusionOk="0">
                  <a:moveTo>
                    <a:pt x="713" y="1"/>
                  </a:moveTo>
                  <a:cubicBezTo>
                    <a:pt x="676" y="1"/>
                    <a:pt x="634" y="17"/>
                    <a:pt x="601" y="51"/>
                  </a:cubicBezTo>
                  <a:cubicBezTo>
                    <a:pt x="267" y="484"/>
                    <a:pt x="67" y="985"/>
                    <a:pt x="34" y="1519"/>
                  </a:cubicBezTo>
                  <a:cubicBezTo>
                    <a:pt x="0" y="1585"/>
                    <a:pt x="67" y="1652"/>
                    <a:pt x="167" y="1685"/>
                  </a:cubicBezTo>
                  <a:cubicBezTo>
                    <a:pt x="234" y="1652"/>
                    <a:pt x="267" y="1619"/>
                    <a:pt x="301" y="1585"/>
                  </a:cubicBezTo>
                  <a:cubicBezTo>
                    <a:pt x="367" y="1085"/>
                    <a:pt x="534" y="651"/>
                    <a:pt x="801" y="251"/>
                  </a:cubicBezTo>
                  <a:cubicBezTo>
                    <a:pt x="868" y="184"/>
                    <a:pt x="868" y="118"/>
                    <a:pt x="801" y="51"/>
                  </a:cubicBezTo>
                  <a:cubicBezTo>
                    <a:pt x="784" y="17"/>
                    <a:pt x="751" y="1"/>
                    <a:pt x="713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7901900" y="3224050"/>
              <a:ext cx="21725" cy="42150"/>
            </a:xfrm>
            <a:custGeom>
              <a:avLst/>
              <a:gdLst/>
              <a:ahLst/>
              <a:cxnLst/>
              <a:rect l="l" t="t" r="r" b="b"/>
              <a:pathLst>
                <a:path w="869" h="1686" extrusionOk="0">
                  <a:moveTo>
                    <a:pt x="689" y="1"/>
                  </a:moveTo>
                  <a:cubicBezTo>
                    <a:pt x="651" y="1"/>
                    <a:pt x="618" y="18"/>
                    <a:pt x="601" y="51"/>
                  </a:cubicBezTo>
                  <a:cubicBezTo>
                    <a:pt x="268" y="451"/>
                    <a:pt x="67" y="985"/>
                    <a:pt x="1" y="1519"/>
                  </a:cubicBezTo>
                  <a:cubicBezTo>
                    <a:pt x="1" y="1585"/>
                    <a:pt x="67" y="1685"/>
                    <a:pt x="134" y="1685"/>
                  </a:cubicBezTo>
                  <a:lnTo>
                    <a:pt x="168" y="1685"/>
                  </a:lnTo>
                  <a:cubicBezTo>
                    <a:pt x="234" y="1685"/>
                    <a:pt x="301" y="1652"/>
                    <a:pt x="334" y="1552"/>
                  </a:cubicBezTo>
                  <a:cubicBezTo>
                    <a:pt x="368" y="1085"/>
                    <a:pt x="534" y="651"/>
                    <a:pt x="835" y="251"/>
                  </a:cubicBezTo>
                  <a:cubicBezTo>
                    <a:pt x="868" y="184"/>
                    <a:pt x="868" y="84"/>
                    <a:pt x="801" y="51"/>
                  </a:cubicBezTo>
                  <a:cubicBezTo>
                    <a:pt x="768" y="18"/>
                    <a:pt x="726" y="1"/>
                    <a:pt x="689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7931925" y="3259125"/>
              <a:ext cx="22125" cy="42100"/>
            </a:xfrm>
            <a:custGeom>
              <a:avLst/>
              <a:gdLst/>
              <a:ahLst/>
              <a:cxnLst/>
              <a:rect l="l" t="t" r="r" b="b"/>
              <a:pathLst>
                <a:path w="885" h="1684" extrusionOk="0">
                  <a:moveTo>
                    <a:pt x="677" y="0"/>
                  </a:moveTo>
                  <a:cubicBezTo>
                    <a:pt x="640" y="0"/>
                    <a:pt x="602" y="15"/>
                    <a:pt x="568" y="49"/>
                  </a:cubicBezTo>
                  <a:cubicBezTo>
                    <a:pt x="267" y="483"/>
                    <a:pt x="67" y="983"/>
                    <a:pt x="1" y="1517"/>
                  </a:cubicBezTo>
                  <a:cubicBezTo>
                    <a:pt x="1" y="1617"/>
                    <a:pt x="34" y="1683"/>
                    <a:pt x="134" y="1683"/>
                  </a:cubicBezTo>
                  <a:lnTo>
                    <a:pt x="167" y="1683"/>
                  </a:lnTo>
                  <a:cubicBezTo>
                    <a:pt x="234" y="1683"/>
                    <a:pt x="301" y="1617"/>
                    <a:pt x="301" y="1550"/>
                  </a:cubicBezTo>
                  <a:cubicBezTo>
                    <a:pt x="368" y="1083"/>
                    <a:pt x="534" y="616"/>
                    <a:pt x="835" y="249"/>
                  </a:cubicBezTo>
                  <a:cubicBezTo>
                    <a:pt x="884" y="125"/>
                    <a:pt x="786" y="0"/>
                    <a:pt x="677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7888575" y="3293925"/>
              <a:ext cx="23375" cy="42325"/>
            </a:xfrm>
            <a:custGeom>
              <a:avLst/>
              <a:gdLst/>
              <a:ahLst/>
              <a:cxnLst/>
              <a:rect l="l" t="t" r="r" b="b"/>
              <a:pathLst>
                <a:path w="935" h="1693" extrusionOk="0">
                  <a:moveTo>
                    <a:pt x="696" y="0"/>
                  </a:moveTo>
                  <a:cubicBezTo>
                    <a:pt x="660" y="0"/>
                    <a:pt x="625" y="17"/>
                    <a:pt x="600" y="58"/>
                  </a:cubicBezTo>
                  <a:cubicBezTo>
                    <a:pt x="267" y="492"/>
                    <a:pt x="67" y="992"/>
                    <a:pt x="33" y="1526"/>
                  </a:cubicBezTo>
                  <a:cubicBezTo>
                    <a:pt x="0" y="1592"/>
                    <a:pt x="67" y="1692"/>
                    <a:pt x="167" y="1692"/>
                  </a:cubicBezTo>
                  <a:cubicBezTo>
                    <a:pt x="234" y="1692"/>
                    <a:pt x="334" y="1659"/>
                    <a:pt x="334" y="1559"/>
                  </a:cubicBezTo>
                  <a:cubicBezTo>
                    <a:pt x="400" y="1092"/>
                    <a:pt x="567" y="625"/>
                    <a:pt x="834" y="258"/>
                  </a:cubicBezTo>
                  <a:cubicBezTo>
                    <a:pt x="935" y="158"/>
                    <a:pt x="808" y="0"/>
                    <a:pt x="696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7655900" y="3034275"/>
              <a:ext cx="40050" cy="28450"/>
            </a:xfrm>
            <a:custGeom>
              <a:avLst/>
              <a:gdLst/>
              <a:ahLst/>
              <a:cxnLst/>
              <a:rect l="l" t="t" r="r" b="b"/>
              <a:pathLst>
                <a:path w="1602" h="1138" extrusionOk="0">
                  <a:moveTo>
                    <a:pt x="154" y="0"/>
                  </a:moveTo>
                  <a:cubicBezTo>
                    <a:pt x="123" y="0"/>
                    <a:pt x="93" y="11"/>
                    <a:pt x="67" y="37"/>
                  </a:cubicBezTo>
                  <a:cubicBezTo>
                    <a:pt x="0" y="70"/>
                    <a:pt x="0" y="170"/>
                    <a:pt x="34" y="237"/>
                  </a:cubicBezTo>
                  <a:cubicBezTo>
                    <a:pt x="401" y="637"/>
                    <a:pt x="834" y="937"/>
                    <a:pt x="1368" y="1137"/>
                  </a:cubicBezTo>
                  <a:lnTo>
                    <a:pt x="1401" y="1137"/>
                  </a:lnTo>
                  <a:cubicBezTo>
                    <a:pt x="1468" y="1137"/>
                    <a:pt x="1535" y="1071"/>
                    <a:pt x="1568" y="1037"/>
                  </a:cubicBezTo>
                  <a:cubicBezTo>
                    <a:pt x="1602" y="937"/>
                    <a:pt x="1535" y="870"/>
                    <a:pt x="1468" y="837"/>
                  </a:cubicBezTo>
                  <a:cubicBezTo>
                    <a:pt x="1001" y="670"/>
                    <a:pt x="601" y="403"/>
                    <a:pt x="301" y="70"/>
                  </a:cubicBezTo>
                  <a:cubicBezTo>
                    <a:pt x="259" y="29"/>
                    <a:pt x="205" y="0"/>
                    <a:pt x="154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7624200" y="2951750"/>
              <a:ext cx="35050" cy="34250"/>
            </a:xfrm>
            <a:custGeom>
              <a:avLst/>
              <a:gdLst/>
              <a:ahLst/>
              <a:cxnLst/>
              <a:rect l="l" t="t" r="r" b="b"/>
              <a:pathLst>
                <a:path w="1402" h="1370" extrusionOk="0">
                  <a:moveTo>
                    <a:pt x="204" y="0"/>
                  </a:moveTo>
                  <a:cubicBezTo>
                    <a:pt x="172" y="0"/>
                    <a:pt x="136" y="12"/>
                    <a:pt x="101" y="35"/>
                  </a:cubicBezTo>
                  <a:cubicBezTo>
                    <a:pt x="34" y="69"/>
                    <a:pt x="1" y="135"/>
                    <a:pt x="34" y="235"/>
                  </a:cubicBezTo>
                  <a:cubicBezTo>
                    <a:pt x="301" y="702"/>
                    <a:pt x="701" y="1069"/>
                    <a:pt x="1135" y="1369"/>
                  </a:cubicBezTo>
                  <a:lnTo>
                    <a:pt x="1235" y="1369"/>
                  </a:lnTo>
                  <a:cubicBezTo>
                    <a:pt x="1302" y="1369"/>
                    <a:pt x="1335" y="1336"/>
                    <a:pt x="1368" y="1303"/>
                  </a:cubicBezTo>
                  <a:cubicBezTo>
                    <a:pt x="1402" y="1236"/>
                    <a:pt x="1368" y="1136"/>
                    <a:pt x="1302" y="1103"/>
                  </a:cubicBezTo>
                  <a:cubicBezTo>
                    <a:pt x="901" y="836"/>
                    <a:pt x="568" y="502"/>
                    <a:pt x="334" y="102"/>
                  </a:cubicBezTo>
                  <a:cubicBezTo>
                    <a:pt x="313" y="37"/>
                    <a:pt x="264" y="0"/>
                    <a:pt x="204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7673150" y="2952175"/>
              <a:ext cx="35300" cy="33825"/>
            </a:xfrm>
            <a:custGeom>
              <a:avLst/>
              <a:gdLst/>
              <a:ahLst/>
              <a:cxnLst/>
              <a:rect l="l" t="t" r="r" b="b"/>
              <a:pathLst>
                <a:path w="1412" h="1353" extrusionOk="0">
                  <a:moveTo>
                    <a:pt x="199" y="1"/>
                  </a:moveTo>
                  <a:cubicBezTo>
                    <a:pt x="98" y="1"/>
                    <a:pt x="1" y="88"/>
                    <a:pt x="44" y="218"/>
                  </a:cubicBezTo>
                  <a:cubicBezTo>
                    <a:pt x="311" y="685"/>
                    <a:pt x="711" y="1052"/>
                    <a:pt x="1178" y="1352"/>
                  </a:cubicBezTo>
                  <a:lnTo>
                    <a:pt x="1245" y="1352"/>
                  </a:lnTo>
                  <a:cubicBezTo>
                    <a:pt x="1312" y="1352"/>
                    <a:pt x="1345" y="1319"/>
                    <a:pt x="1379" y="1286"/>
                  </a:cubicBezTo>
                  <a:cubicBezTo>
                    <a:pt x="1412" y="1219"/>
                    <a:pt x="1412" y="1119"/>
                    <a:pt x="1312" y="1086"/>
                  </a:cubicBezTo>
                  <a:cubicBezTo>
                    <a:pt x="912" y="819"/>
                    <a:pt x="578" y="485"/>
                    <a:pt x="344" y="85"/>
                  </a:cubicBezTo>
                  <a:cubicBezTo>
                    <a:pt x="309" y="26"/>
                    <a:pt x="254" y="1"/>
                    <a:pt x="199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7750125" y="2984800"/>
              <a:ext cx="35050" cy="34550"/>
            </a:xfrm>
            <a:custGeom>
              <a:avLst/>
              <a:gdLst/>
              <a:ahLst/>
              <a:cxnLst/>
              <a:rect l="l" t="t" r="r" b="b"/>
              <a:pathLst>
                <a:path w="1402" h="1382" extrusionOk="0">
                  <a:moveTo>
                    <a:pt x="160" y="1"/>
                  </a:moveTo>
                  <a:cubicBezTo>
                    <a:pt x="139" y="1"/>
                    <a:pt x="119" y="5"/>
                    <a:pt x="101" y="14"/>
                  </a:cubicBezTo>
                  <a:cubicBezTo>
                    <a:pt x="34" y="47"/>
                    <a:pt x="1" y="148"/>
                    <a:pt x="34" y="214"/>
                  </a:cubicBezTo>
                  <a:cubicBezTo>
                    <a:pt x="301" y="715"/>
                    <a:pt x="668" y="1082"/>
                    <a:pt x="1135" y="1382"/>
                  </a:cubicBezTo>
                  <a:lnTo>
                    <a:pt x="1235" y="1382"/>
                  </a:lnTo>
                  <a:cubicBezTo>
                    <a:pt x="1268" y="1382"/>
                    <a:pt x="1335" y="1348"/>
                    <a:pt x="1368" y="1315"/>
                  </a:cubicBezTo>
                  <a:cubicBezTo>
                    <a:pt x="1402" y="1248"/>
                    <a:pt x="1368" y="1148"/>
                    <a:pt x="1302" y="1082"/>
                  </a:cubicBezTo>
                  <a:cubicBezTo>
                    <a:pt x="901" y="848"/>
                    <a:pt x="534" y="514"/>
                    <a:pt x="301" y="81"/>
                  </a:cubicBezTo>
                  <a:cubicBezTo>
                    <a:pt x="277" y="32"/>
                    <a:pt x="216" y="1"/>
                    <a:pt x="160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7729275" y="3048100"/>
              <a:ext cx="44225" cy="21300"/>
            </a:xfrm>
            <a:custGeom>
              <a:avLst/>
              <a:gdLst/>
              <a:ahLst/>
              <a:cxnLst/>
              <a:rect l="l" t="t" r="r" b="b"/>
              <a:pathLst>
                <a:path w="1769" h="852" extrusionOk="0">
                  <a:moveTo>
                    <a:pt x="180" y="1"/>
                  </a:moveTo>
                  <a:cubicBezTo>
                    <a:pt x="143" y="1"/>
                    <a:pt x="101" y="17"/>
                    <a:pt x="68" y="51"/>
                  </a:cubicBezTo>
                  <a:cubicBezTo>
                    <a:pt x="1" y="84"/>
                    <a:pt x="1" y="184"/>
                    <a:pt x="68" y="251"/>
                  </a:cubicBezTo>
                  <a:cubicBezTo>
                    <a:pt x="501" y="584"/>
                    <a:pt x="1002" y="784"/>
                    <a:pt x="1535" y="851"/>
                  </a:cubicBezTo>
                  <a:lnTo>
                    <a:pt x="1569" y="851"/>
                  </a:lnTo>
                  <a:cubicBezTo>
                    <a:pt x="1735" y="851"/>
                    <a:pt x="1769" y="584"/>
                    <a:pt x="1602" y="551"/>
                  </a:cubicBezTo>
                  <a:cubicBezTo>
                    <a:pt x="1102" y="484"/>
                    <a:pt x="668" y="317"/>
                    <a:pt x="268" y="51"/>
                  </a:cubicBezTo>
                  <a:cubicBezTo>
                    <a:pt x="251" y="17"/>
                    <a:pt x="218" y="1"/>
                    <a:pt x="180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7791000" y="3048100"/>
              <a:ext cx="44225" cy="21300"/>
            </a:xfrm>
            <a:custGeom>
              <a:avLst/>
              <a:gdLst/>
              <a:ahLst/>
              <a:cxnLst/>
              <a:rect l="l" t="t" r="r" b="b"/>
              <a:pathLst>
                <a:path w="1769" h="852" extrusionOk="0">
                  <a:moveTo>
                    <a:pt x="184" y="1"/>
                  </a:moveTo>
                  <a:cubicBezTo>
                    <a:pt x="142" y="1"/>
                    <a:pt x="100" y="17"/>
                    <a:pt x="67" y="51"/>
                  </a:cubicBezTo>
                  <a:cubicBezTo>
                    <a:pt x="0" y="84"/>
                    <a:pt x="0" y="184"/>
                    <a:pt x="67" y="251"/>
                  </a:cubicBezTo>
                  <a:cubicBezTo>
                    <a:pt x="501" y="584"/>
                    <a:pt x="1001" y="784"/>
                    <a:pt x="1535" y="851"/>
                  </a:cubicBezTo>
                  <a:lnTo>
                    <a:pt x="1601" y="851"/>
                  </a:lnTo>
                  <a:cubicBezTo>
                    <a:pt x="1768" y="851"/>
                    <a:pt x="1768" y="584"/>
                    <a:pt x="1601" y="551"/>
                  </a:cubicBezTo>
                  <a:cubicBezTo>
                    <a:pt x="1134" y="484"/>
                    <a:pt x="667" y="317"/>
                    <a:pt x="300" y="51"/>
                  </a:cubicBezTo>
                  <a:cubicBezTo>
                    <a:pt x="267" y="17"/>
                    <a:pt x="225" y="1"/>
                    <a:pt x="184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7737625" y="3089800"/>
              <a:ext cx="44225" cy="22125"/>
            </a:xfrm>
            <a:custGeom>
              <a:avLst/>
              <a:gdLst/>
              <a:ahLst/>
              <a:cxnLst/>
              <a:rect l="l" t="t" r="r" b="b"/>
              <a:pathLst>
                <a:path w="1769" h="885" extrusionOk="0">
                  <a:moveTo>
                    <a:pt x="180" y="0"/>
                  </a:moveTo>
                  <a:cubicBezTo>
                    <a:pt x="142" y="0"/>
                    <a:pt x="100" y="17"/>
                    <a:pt x="67" y="50"/>
                  </a:cubicBezTo>
                  <a:cubicBezTo>
                    <a:pt x="0" y="117"/>
                    <a:pt x="0" y="217"/>
                    <a:pt x="67" y="284"/>
                  </a:cubicBezTo>
                  <a:cubicBezTo>
                    <a:pt x="501" y="618"/>
                    <a:pt x="1001" y="818"/>
                    <a:pt x="1535" y="884"/>
                  </a:cubicBezTo>
                  <a:lnTo>
                    <a:pt x="1602" y="884"/>
                  </a:lnTo>
                  <a:cubicBezTo>
                    <a:pt x="1768" y="851"/>
                    <a:pt x="1768" y="618"/>
                    <a:pt x="1602" y="584"/>
                  </a:cubicBezTo>
                  <a:cubicBezTo>
                    <a:pt x="1101" y="517"/>
                    <a:pt x="668" y="351"/>
                    <a:pt x="267" y="50"/>
                  </a:cubicBezTo>
                  <a:cubicBezTo>
                    <a:pt x="251" y="17"/>
                    <a:pt x="217" y="0"/>
                    <a:pt x="180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7807475" y="3090375"/>
              <a:ext cx="45250" cy="21550"/>
            </a:xfrm>
            <a:custGeom>
              <a:avLst/>
              <a:gdLst/>
              <a:ahLst/>
              <a:cxnLst/>
              <a:rect l="l" t="t" r="r" b="b"/>
              <a:pathLst>
                <a:path w="1810" h="862" extrusionOk="0">
                  <a:moveTo>
                    <a:pt x="229" y="0"/>
                  </a:moveTo>
                  <a:cubicBezTo>
                    <a:pt x="112" y="0"/>
                    <a:pt x="0" y="153"/>
                    <a:pt x="108" y="261"/>
                  </a:cubicBezTo>
                  <a:cubicBezTo>
                    <a:pt x="542" y="595"/>
                    <a:pt x="1042" y="795"/>
                    <a:pt x="1576" y="861"/>
                  </a:cubicBezTo>
                  <a:lnTo>
                    <a:pt x="1610" y="861"/>
                  </a:lnTo>
                  <a:cubicBezTo>
                    <a:pt x="1776" y="828"/>
                    <a:pt x="1810" y="561"/>
                    <a:pt x="1610" y="528"/>
                  </a:cubicBezTo>
                  <a:cubicBezTo>
                    <a:pt x="1143" y="494"/>
                    <a:pt x="709" y="294"/>
                    <a:pt x="309" y="27"/>
                  </a:cubicBezTo>
                  <a:cubicBezTo>
                    <a:pt x="284" y="9"/>
                    <a:pt x="256" y="0"/>
                    <a:pt x="229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7589175" y="2983150"/>
              <a:ext cx="35050" cy="34525"/>
            </a:xfrm>
            <a:custGeom>
              <a:avLst/>
              <a:gdLst/>
              <a:ahLst/>
              <a:cxnLst/>
              <a:rect l="l" t="t" r="r" b="b"/>
              <a:pathLst>
                <a:path w="1402" h="1381" extrusionOk="0">
                  <a:moveTo>
                    <a:pt x="189" y="1"/>
                  </a:moveTo>
                  <a:cubicBezTo>
                    <a:pt x="170" y="1"/>
                    <a:pt x="151" y="5"/>
                    <a:pt x="134" y="13"/>
                  </a:cubicBezTo>
                  <a:cubicBezTo>
                    <a:pt x="34" y="80"/>
                    <a:pt x="1" y="147"/>
                    <a:pt x="68" y="247"/>
                  </a:cubicBezTo>
                  <a:cubicBezTo>
                    <a:pt x="301" y="714"/>
                    <a:pt x="701" y="1114"/>
                    <a:pt x="1168" y="1381"/>
                  </a:cubicBezTo>
                  <a:lnTo>
                    <a:pt x="1235" y="1381"/>
                  </a:lnTo>
                  <a:cubicBezTo>
                    <a:pt x="1302" y="1381"/>
                    <a:pt x="1335" y="1381"/>
                    <a:pt x="1368" y="1314"/>
                  </a:cubicBezTo>
                  <a:cubicBezTo>
                    <a:pt x="1402" y="1248"/>
                    <a:pt x="1402" y="1148"/>
                    <a:pt x="1335" y="1114"/>
                  </a:cubicBezTo>
                  <a:cubicBezTo>
                    <a:pt x="901" y="847"/>
                    <a:pt x="568" y="514"/>
                    <a:pt x="334" y="113"/>
                  </a:cubicBezTo>
                  <a:cubicBezTo>
                    <a:pt x="309" y="38"/>
                    <a:pt x="247" y="1"/>
                    <a:pt x="189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7484950" y="2857325"/>
              <a:ext cx="29200" cy="38600"/>
            </a:xfrm>
            <a:custGeom>
              <a:avLst/>
              <a:gdLst/>
              <a:ahLst/>
              <a:cxnLst/>
              <a:rect l="l" t="t" r="r" b="b"/>
              <a:pathLst>
                <a:path w="1168" h="1544" extrusionOk="0">
                  <a:moveTo>
                    <a:pt x="173" y="1"/>
                  </a:moveTo>
                  <a:cubicBezTo>
                    <a:pt x="159" y="1"/>
                    <a:pt x="146" y="3"/>
                    <a:pt x="134" y="9"/>
                  </a:cubicBezTo>
                  <a:cubicBezTo>
                    <a:pt x="34" y="43"/>
                    <a:pt x="0" y="109"/>
                    <a:pt x="0" y="210"/>
                  </a:cubicBezTo>
                  <a:cubicBezTo>
                    <a:pt x="200" y="710"/>
                    <a:pt x="501" y="1177"/>
                    <a:pt x="901" y="1511"/>
                  </a:cubicBezTo>
                  <a:cubicBezTo>
                    <a:pt x="934" y="1544"/>
                    <a:pt x="968" y="1544"/>
                    <a:pt x="1001" y="1544"/>
                  </a:cubicBezTo>
                  <a:cubicBezTo>
                    <a:pt x="1068" y="1544"/>
                    <a:pt x="1101" y="1511"/>
                    <a:pt x="1101" y="1511"/>
                  </a:cubicBezTo>
                  <a:cubicBezTo>
                    <a:pt x="1168" y="1444"/>
                    <a:pt x="1168" y="1344"/>
                    <a:pt x="1101" y="1277"/>
                  </a:cubicBezTo>
                  <a:cubicBezTo>
                    <a:pt x="734" y="977"/>
                    <a:pt x="467" y="576"/>
                    <a:pt x="300" y="109"/>
                  </a:cubicBezTo>
                  <a:cubicBezTo>
                    <a:pt x="300" y="55"/>
                    <a:pt x="234" y="1"/>
                    <a:pt x="173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7531650" y="2944800"/>
              <a:ext cx="30050" cy="38700"/>
            </a:xfrm>
            <a:custGeom>
              <a:avLst/>
              <a:gdLst/>
              <a:ahLst/>
              <a:cxnLst/>
              <a:rect l="l" t="t" r="r" b="b"/>
              <a:pathLst>
                <a:path w="1202" h="1548" extrusionOk="0">
                  <a:moveTo>
                    <a:pt x="202" y="0"/>
                  </a:moveTo>
                  <a:cubicBezTo>
                    <a:pt x="182" y="0"/>
                    <a:pt x="159" y="5"/>
                    <a:pt x="134" y="13"/>
                  </a:cubicBezTo>
                  <a:cubicBezTo>
                    <a:pt x="67" y="46"/>
                    <a:pt x="0" y="113"/>
                    <a:pt x="34" y="213"/>
                  </a:cubicBezTo>
                  <a:cubicBezTo>
                    <a:pt x="200" y="713"/>
                    <a:pt x="534" y="1147"/>
                    <a:pt x="934" y="1514"/>
                  </a:cubicBezTo>
                  <a:cubicBezTo>
                    <a:pt x="968" y="1514"/>
                    <a:pt x="1001" y="1547"/>
                    <a:pt x="1034" y="1547"/>
                  </a:cubicBezTo>
                  <a:cubicBezTo>
                    <a:pt x="1068" y="1547"/>
                    <a:pt x="1101" y="1514"/>
                    <a:pt x="1134" y="1481"/>
                  </a:cubicBezTo>
                  <a:cubicBezTo>
                    <a:pt x="1201" y="1414"/>
                    <a:pt x="1201" y="1314"/>
                    <a:pt x="1134" y="1281"/>
                  </a:cubicBezTo>
                  <a:cubicBezTo>
                    <a:pt x="767" y="947"/>
                    <a:pt x="501" y="547"/>
                    <a:pt x="334" y="113"/>
                  </a:cubicBezTo>
                  <a:cubicBezTo>
                    <a:pt x="309" y="38"/>
                    <a:pt x="265" y="0"/>
                    <a:pt x="202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7513300" y="2832300"/>
              <a:ext cx="30050" cy="38625"/>
            </a:xfrm>
            <a:custGeom>
              <a:avLst/>
              <a:gdLst/>
              <a:ahLst/>
              <a:cxnLst/>
              <a:rect l="l" t="t" r="r" b="b"/>
              <a:pathLst>
                <a:path w="1202" h="1545" extrusionOk="0">
                  <a:moveTo>
                    <a:pt x="185" y="1"/>
                  </a:moveTo>
                  <a:cubicBezTo>
                    <a:pt x="169" y="1"/>
                    <a:pt x="152" y="4"/>
                    <a:pt x="134" y="10"/>
                  </a:cubicBezTo>
                  <a:cubicBezTo>
                    <a:pt x="67" y="43"/>
                    <a:pt x="0" y="110"/>
                    <a:pt x="34" y="210"/>
                  </a:cubicBezTo>
                  <a:cubicBezTo>
                    <a:pt x="200" y="710"/>
                    <a:pt x="534" y="1144"/>
                    <a:pt x="934" y="1511"/>
                  </a:cubicBezTo>
                  <a:cubicBezTo>
                    <a:pt x="968" y="1544"/>
                    <a:pt x="1001" y="1544"/>
                    <a:pt x="1034" y="1544"/>
                  </a:cubicBezTo>
                  <a:cubicBezTo>
                    <a:pt x="1068" y="1544"/>
                    <a:pt x="1101" y="1511"/>
                    <a:pt x="1134" y="1477"/>
                  </a:cubicBezTo>
                  <a:cubicBezTo>
                    <a:pt x="1201" y="1444"/>
                    <a:pt x="1201" y="1344"/>
                    <a:pt x="1134" y="1277"/>
                  </a:cubicBezTo>
                  <a:cubicBezTo>
                    <a:pt x="768" y="977"/>
                    <a:pt x="501" y="577"/>
                    <a:pt x="334" y="110"/>
                  </a:cubicBezTo>
                  <a:cubicBezTo>
                    <a:pt x="307" y="55"/>
                    <a:pt x="257" y="1"/>
                    <a:pt x="185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7560825" y="2914875"/>
              <a:ext cx="27550" cy="39425"/>
            </a:xfrm>
            <a:custGeom>
              <a:avLst/>
              <a:gdLst/>
              <a:ahLst/>
              <a:cxnLst/>
              <a:rect l="l" t="t" r="r" b="b"/>
              <a:pathLst>
                <a:path w="1102" h="1577" extrusionOk="0">
                  <a:moveTo>
                    <a:pt x="186" y="0"/>
                  </a:moveTo>
                  <a:cubicBezTo>
                    <a:pt x="170" y="0"/>
                    <a:pt x="152" y="3"/>
                    <a:pt x="134" y="9"/>
                  </a:cubicBezTo>
                  <a:cubicBezTo>
                    <a:pt x="34" y="9"/>
                    <a:pt x="1" y="109"/>
                    <a:pt x="34" y="176"/>
                  </a:cubicBezTo>
                  <a:cubicBezTo>
                    <a:pt x="167" y="710"/>
                    <a:pt x="468" y="1177"/>
                    <a:pt x="868" y="1544"/>
                  </a:cubicBezTo>
                  <a:cubicBezTo>
                    <a:pt x="868" y="1577"/>
                    <a:pt x="935" y="1577"/>
                    <a:pt x="968" y="1577"/>
                  </a:cubicBezTo>
                  <a:cubicBezTo>
                    <a:pt x="1001" y="1577"/>
                    <a:pt x="1035" y="1544"/>
                    <a:pt x="1068" y="1544"/>
                  </a:cubicBezTo>
                  <a:cubicBezTo>
                    <a:pt x="1101" y="1477"/>
                    <a:pt x="1101" y="1377"/>
                    <a:pt x="1068" y="1310"/>
                  </a:cubicBezTo>
                  <a:cubicBezTo>
                    <a:pt x="701" y="976"/>
                    <a:pt x="468" y="576"/>
                    <a:pt x="334" y="109"/>
                  </a:cubicBezTo>
                  <a:cubicBezTo>
                    <a:pt x="307" y="55"/>
                    <a:pt x="258" y="0"/>
                    <a:pt x="186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8229650" y="2905925"/>
              <a:ext cx="12525" cy="45050"/>
            </a:xfrm>
            <a:custGeom>
              <a:avLst/>
              <a:gdLst/>
              <a:ahLst/>
              <a:cxnLst/>
              <a:rect l="l" t="t" r="r" b="b"/>
              <a:pathLst>
                <a:path w="501" h="1802" extrusionOk="0">
                  <a:moveTo>
                    <a:pt x="134" y="0"/>
                  </a:moveTo>
                  <a:cubicBezTo>
                    <a:pt x="67" y="34"/>
                    <a:pt x="0" y="134"/>
                    <a:pt x="34" y="234"/>
                  </a:cubicBezTo>
                  <a:cubicBezTo>
                    <a:pt x="167" y="667"/>
                    <a:pt x="200" y="1168"/>
                    <a:pt x="67" y="1635"/>
                  </a:cubicBezTo>
                  <a:cubicBezTo>
                    <a:pt x="67" y="1701"/>
                    <a:pt x="100" y="1801"/>
                    <a:pt x="200" y="1801"/>
                  </a:cubicBezTo>
                  <a:lnTo>
                    <a:pt x="234" y="1801"/>
                  </a:lnTo>
                  <a:cubicBezTo>
                    <a:pt x="300" y="1801"/>
                    <a:pt x="367" y="1768"/>
                    <a:pt x="367" y="1701"/>
                  </a:cubicBezTo>
                  <a:cubicBezTo>
                    <a:pt x="501" y="1168"/>
                    <a:pt x="501" y="634"/>
                    <a:pt x="334" y="100"/>
                  </a:cubicBezTo>
                  <a:cubicBezTo>
                    <a:pt x="300" y="34"/>
                    <a:pt x="234" y="0"/>
                    <a:pt x="134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8207950" y="2996825"/>
              <a:ext cx="15050" cy="45050"/>
            </a:xfrm>
            <a:custGeom>
              <a:avLst/>
              <a:gdLst/>
              <a:ahLst/>
              <a:cxnLst/>
              <a:rect l="l" t="t" r="r" b="b"/>
              <a:pathLst>
                <a:path w="602" h="1802" extrusionOk="0">
                  <a:moveTo>
                    <a:pt x="334" y="0"/>
                  </a:moveTo>
                  <a:cubicBezTo>
                    <a:pt x="234" y="33"/>
                    <a:pt x="201" y="100"/>
                    <a:pt x="201" y="200"/>
                  </a:cubicBezTo>
                  <a:cubicBezTo>
                    <a:pt x="268" y="667"/>
                    <a:pt x="201" y="1134"/>
                    <a:pt x="34" y="1601"/>
                  </a:cubicBezTo>
                  <a:cubicBezTo>
                    <a:pt x="1" y="1668"/>
                    <a:pt x="34" y="1768"/>
                    <a:pt x="134" y="1801"/>
                  </a:cubicBezTo>
                  <a:lnTo>
                    <a:pt x="201" y="1801"/>
                  </a:lnTo>
                  <a:cubicBezTo>
                    <a:pt x="234" y="1801"/>
                    <a:pt x="301" y="1768"/>
                    <a:pt x="334" y="1701"/>
                  </a:cubicBezTo>
                  <a:cubicBezTo>
                    <a:pt x="535" y="1201"/>
                    <a:pt x="601" y="667"/>
                    <a:pt x="501" y="134"/>
                  </a:cubicBezTo>
                  <a:cubicBezTo>
                    <a:pt x="501" y="33"/>
                    <a:pt x="401" y="0"/>
                    <a:pt x="334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8190450" y="2908925"/>
              <a:ext cx="15025" cy="44550"/>
            </a:xfrm>
            <a:custGeom>
              <a:avLst/>
              <a:gdLst/>
              <a:ahLst/>
              <a:cxnLst/>
              <a:rect l="l" t="t" r="r" b="b"/>
              <a:pathLst>
                <a:path w="601" h="1782" extrusionOk="0">
                  <a:moveTo>
                    <a:pt x="159" y="0"/>
                  </a:moveTo>
                  <a:cubicBezTo>
                    <a:pt x="139" y="0"/>
                    <a:pt x="118" y="5"/>
                    <a:pt x="100" y="14"/>
                  </a:cubicBezTo>
                  <a:cubicBezTo>
                    <a:pt x="34" y="47"/>
                    <a:pt x="0" y="147"/>
                    <a:pt x="34" y="214"/>
                  </a:cubicBezTo>
                  <a:cubicBezTo>
                    <a:pt x="200" y="647"/>
                    <a:pt x="267" y="1148"/>
                    <a:pt x="234" y="1615"/>
                  </a:cubicBezTo>
                  <a:cubicBezTo>
                    <a:pt x="200" y="1681"/>
                    <a:pt x="267" y="1782"/>
                    <a:pt x="367" y="1782"/>
                  </a:cubicBezTo>
                  <a:cubicBezTo>
                    <a:pt x="434" y="1782"/>
                    <a:pt x="501" y="1715"/>
                    <a:pt x="534" y="1648"/>
                  </a:cubicBezTo>
                  <a:cubicBezTo>
                    <a:pt x="601" y="1114"/>
                    <a:pt x="534" y="581"/>
                    <a:pt x="301" y="80"/>
                  </a:cubicBezTo>
                  <a:cubicBezTo>
                    <a:pt x="276" y="31"/>
                    <a:pt x="216" y="0"/>
                    <a:pt x="159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7917750" y="2070825"/>
              <a:ext cx="14200" cy="45375"/>
            </a:xfrm>
            <a:custGeom>
              <a:avLst/>
              <a:gdLst/>
              <a:ahLst/>
              <a:cxnLst/>
              <a:rect l="l" t="t" r="r" b="b"/>
              <a:pathLst>
                <a:path w="568" h="1815" extrusionOk="0">
                  <a:moveTo>
                    <a:pt x="180" y="0"/>
                  </a:moveTo>
                  <a:cubicBezTo>
                    <a:pt x="154" y="0"/>
                    <a:pt x="127" y="5"/>
                    <a:pt x="101" y="14"/>
                  </a:cubicBezTo>
                  <a:cubicBezTo>
                    <a:pt x="34" y="47"/>
                    <a:pt x="1" y="147"/>
                    <a:pt x="34" y="214"/>
                  </a:cubicBezTo>
                  <a:cubicBezTo>
                    <a:pt x="201" y="681"/>
                    <a:pt x="267" y="1148"/>
                    <a:pt x="201" y="1615"/>
                  </a:cubicBezTo>
                  <a:cubicBezTo>
                    <a:pt x="167" y="1715"/>
                    <a:pt x="234" y="1782"/>
                    <a:pt x="334" y="1815"/>
                  </a:cubicBezTo>
                  <a:cubicBezTo>
                    <a:pt x="434" y="1815"/>
                    <a:pt x="501" y="1748"/>
                    <a:pt x="501" y="1681"/>
                  </a:cubicBezTo>
                  <a:cubicBezTo>
                    <a:pt x="568" y="1148"/>
                    <a:pt x="534" y="581"/>
                    <a:pt x="334" y="80"/>
                  </a:cubicBezTo>
                  <a:cubicBezTo>
                    <a:pt x="310" y="31"/>
                    <a:pt x="250" y="0"/>
                    <a:pt x="180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7966950" y="2089475"/>
              <a:ext cx="15050" cy="45075"/>
            </a:xfrm>
            <a:custGeom>
              <a:avLst/>
              <a:gdLst/>
              <a:ahLst/>
              <a:cxnLst/>
              <a:rect l="l" t="t" r="r" b="b"/>
              <a:pathLst>
                <a:path w="602" h="1803" extrusionOk="0">
                  <a:moveTo>
                    <a:pt x="213" y="0"/>
                  </a:moveTo>
                  <a:cubicBezTo>
                    <a:pt x="186" y="0"/>
                    <a:pt x="158" y="11"/>
                    <a:pt x="134" y="35"/>
                  </a:cubicBezTo>
                  <a:cubicBezTo>
                    <a:pt x="34" y="68"/>
                    <a:pt x="1" y="135"/>
                    <a:pt x="34" y="235"/>
                  </a:cubicBezTo>
                  <a:cubicBezTo>
                    <a:pt x="234" y="669"/>
                    <a:pt x="267" y="1169"/>
                    <a:pt x="201" y="1636"/>
                  </a:cubicBezTo>
                  <a:cubicBezTo>
                    <a:pt x="201" y="1703"/>
                    <a:pt x="234" y="1803"/>
                    <a:pt x="334" y="1803"/>
                  </a:cubicBezTo>
                  <a:lnTo>
                    <a:pt x="368" y="1803"/>
                  </a:lnTo>
                  <a:cubicBezTo>
                    <a:pt x="434" y="1803"/>
                    <a:pt x="501" y="1736"/>
                    <a:pt x="501" y="1669"/>
                  </a:cubicBezTo>
                  <a:cubicBezTo>
                    <a:pt x="601" y="1136"/>
                    <a:pt x="534" y="602"/>
                    <a:pt x="334" y="102"/>
                  </a:cubicBezTo>
                  <a:cubicBezTo>
                    <a:pt x="313" y="37"/>
                    <a:pt x="263" y="0"/>
                    <a:pt x="21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7954450" y="1939075"/>
              <a:ext cx="15025" cy="45375"/>
            </a:xfrm>
            <a:custGeom>
              <a:avLst/>
              <a:gdLst/>
              <a:ahLst/>
              <a:cxnLst/>
              <a:rect l="l" t="t" r="r" b="b"/>
              <a:pathLst>
                <a:path w="601" h="1815" extrusionOk="0">
                  <a:moveTo>
                    <a:pt x="193" y="0"/>
                  </a:moveTo>
                  <a:cubicBezTo>
                    <a:pt x="172" y="0"/>
                    <a:pt x="152" y="4"/>
                    <a:pt x="134" y="13"/>
                  </a:cubicBezTo>
                  <a:cubicBezTo>
                    <a:pt x="34" y="46"/>
                    <a:pt x="0" y="147"/>
                    <a:pt x="67" y="213"/>
                  </a:cubicBezTo>
                  <a:cubicBezTo>
                    <a:pt x="234" y="680"/>
                    <a:pt x="267" y="1147"/>
                    <a:pt x="200" y="1614"/>
                  </a:cubicBezTo>
                  <a:cubicBezTo>
                    <a:pt x="200" y="1714"/>
                    <a:pt x="234" y="1781"/>
                    <a:pt x="334" y="1814"/>
                  </a:cubicBezTo>
                  <a:lnTo>
                    <a:pt x="367" y="1814"/>
                  </a:lnTo>
                  <a:cubicBezTo>
                    <a:pt x="434" y="1781"/>
                    <a:pt x="501" y="1748"/>
                    <a:pt x="501" y="1648"/>
                  </a:cubicBezTo>
                  <a:cubicBezTo>
                    <a:pt x="601" y="1147"/>
                    <a:pt x="534" y="580"/>
                    <a:pt x="334" y="80"/>
                  </a:cubicBezTo>
                  <a:cubicBezTo>
                    <a:pt x="309" y="31"/>
                    <a:pt x="249" y="0"/>
                    <a:pt x="19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7328175" y="2120200"/>
              <a:ext cx="45050" cy="15200"/>
            </a:xfrm>
            <a:custGeom>
              <a:avLst/>
              <a:gdLst/>
              <a:ahLst/>
              <a:cxnLst/>
              <a:rect l="l" t="t" r="r" b="b"/>
              <a:pathLst>
                <a:path w="1802" h="608" extrusionOk="0">
                  <a:moveTo>
                    <a:pt x="334" y="0"/>
                  </a:moveTo>
                  <a:cubicBezTo>
                    <a:pt x="267" y="0"/>
                    <a:pt x="200" y="2"/>
                    <a:pt x="133" y="7"/>
                  </a:cubicBezTo>
                  <a:cubicBezTo>
                    <a:pt x="67" y="7"/>
                    <a:pt x="0" y="73"/>
                    <a:pt x="0" y="173"/>
                  </a:cubicBezTo>
                  <a:cubicBezTo>
                    <a:pt x="33" y="274"/>
                    <a:pt x="100" y="307"/>
                    <a:pt x="200" y="307"/>
                  </a:cubicBezTo>
                  <a:cubicBezTo>
                    <a:pt x="259" y="303"/>
                    <a:pt x="317" y="301"/>
                    <a:pt x="375" y="301"/>
                  </a:cubicBezTo>
                  <a:cubicBezTo>
                    <a:pt x="783" y="301"/>
                    <a:pt x="1188" y="403"/>
                    <a:pt x="1568" y="607"/>
                  </a:cubicBezTo>
                  <a:lnTo>
                    <a:pt x="1635" y="607"/>
                  </a:lnTo>
                  <a:cubicBezTo>
                    <a:pt x="1701" y="607"/>
                    <a:pt x="1735" y="574"/>
                    <a:pt x="1768" y="507"/>
                  </a:cubicBezTo>
                  <a:cubicBezTo>
                    <a:pt x="1801" y="440"/>
                    <a:pt x="1768" y="340"/>
                    <a:pt x="1701" y="307"/>
                  </a:cubicBezTo>
                  <a:cubicBezTo>
                    <a:pt x="1263" y="103"/>
                    <a:pt x="800" y="0"/>
                    <a:pt x="334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7366525" y="2092000"/>
              <a:ext cx="42550" cy="23375"/>
            </a:xfrm>
            <a:custGeom>
              <a:avLst/>
              <a:gdLst/>
              <a:ahLst/>
              <a:cxnLst/>
              <a:rect l="l" t="t" r="r" b="b"/>
              <a:pathLst>
                <a:path w="1702" h="935" extrusionOk="0">
                  <a:moveTo>
                    <a:pt x="201" y="1"/>
                  </a:moveTo>
                  <a:cubicBezTo>
                    <a:pt x="101" y="1"/>
                    <a:pt x="34" y="67"/>
                    <a:pt x="0" y="134"/>
                  </a:cubicBezTo>
                  <a:cubicBezTo>
                    <a:pt x="0" y="234"/>
                    <a:pt x="67" y="301"/>
                    <a:pt x="167" y="301"/>
                  </a:cubicBezTo>
                  <a:cubicBezTo>
                    <a:pt x="634" y="401"/>
                    <a:pt x="1068" y="601"/>
                    <a:pt x="1435" y="901"/>
                  </a:cubicBezTo>
                  <a:cubicBezTo>
                    <a:pt x="1468" y="901"/>
                    <a:pt x="1502" y="935"/>
                    <a:pt x="1535" y="935"/>
                  </a:cubicBezTo>
                  <a:cubicBezTo>
                    <a:pt x="1568" y="935"/>
                    <a:pt x="1635" y="901"/>
                    <a:pt x="1668" y="868"/>
                  </a:cubicBezTo>
                  <a:cubicBezTo>
                    <a:pt x="1702" y="801"/>
                    <a:pt x="1702" y="701"/>
                    <a:pt x="1635" y="634"/>
                  </a:cubicBezTo>
                  <a:cubicBezTo>
                    <a:pt x="1201" y="301"/>
                    <a:pt x="701" y="67"/>
                    <a:pt x="201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8283025" y="2965325"/>
              <a:ext cx="199325" cy="486000"/>
            </a:xfrm>
            <a:custGeom>
              <a:avLst/>
              <a:gdLst/>
              <a:ahLst/>
              <a:cxnLst/>
              <a:rect l="l" t="t" r="r" b="b"/>
              <a:pathLst>
                <a:path w="7973" h="19440" extrusionOk="0">
                  <a:moveTo>
                    <a:pt x="150" y="1"/>
                  </a:moveTo>
                  <a:cubicBezTo>
                    <a:pt x="108" y="1"/>
                    <a:pt x="67" y="9"/>
                    <a:pt x="33" y="26"/>
                  </a:cubicBezTo>
                  <a:cubicBezTo>
                    <a:pt x="0" y="93"/>
                    <a:pt x="0" y="193"/>
                    <a:pt x="33" y="259"/>
                  </a:cubicBezTo>
                  <a:cubicBezTo>
                    <a:pt x="133" y="326"/>
                    <a:pt x="7639" y="8332"/>
                    <a:pt x="4103" y="19240"/>
                  </a:cubicBezTo>
                  <a:cubicBezTo>
                    <a:pt x="4070" y="19306"/>
                    <a:pt x="4136" y="19406"/>
                    <a:pt x="4203" y="19440"/>
                  </a:cubicBezTo>
                  <a:lnTo>
                    <a:pt x="4270" y="19440"/>
                  </a:lnTo>
                  <a:cubicBezTo>
                    <a:pt x="4336" y="19440"/>
                    <a:pt x="4370" y="19406"/>
                    <a:pt x="4403" y="19340"/>
                  </a:cubicBezTo>
                  <a:cubicBezTo>
                    <a:pt x="7972" y="8265"/>
                    <a:pt x="334" y="126"/>
                    <a:pt x="267" y="26"/>
                  </a:cubicBezTo>
                  <a:cubicBezTo>
                    <a:pt x="234" y="9"/>
                    <a:pt x="192" y="1"/>
                    <a:pt x="150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24">
            <a:hlinkClick r:id="rId3" action="ppaction://hlinksldjump"/>
          </p:cNvPr>
          <p:cNvSpPr/>
          <p:nvPr/>
        </p:nvSpPr>
        <p:spPr>
          <a:xfrm>
            <a:off x="1627800" y="2355475"/>
            <a:ext cx="5888400" cy="1122600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 txBox="1">
            <a:spLocks noGrp="1"/>
          </p:cNvSpPr>
          <p:nvPr>
            <p:ph type="title"/>
          </p:nvPr>
        </p:nvSpPr>
        <p:spPr>
          <a:xfrm>
            <a:off x="713250" y="3688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0 1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68" name="Google Shape;368;p24">
            <a:hlinkClick r:id="rId4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34750" y="2309225"/>
            <a:ext cx="5674500" cy="11226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/>
              <a:t>INTRO</a:t>
            </a:r>
            <a:endParaRPr sz="4000" b="1" dirty="0"/>
          </a:p>
        </p:txBody>
      </p:sp>
      <p:sp>
        <p:nvSpPr>
          <p:cNvPr id="369" name="Google Shape;369;p24"/>
          <p:cNvSpPr/>
          <p:nvPr/>
        </p:nvSpPr>
        <p:spPr>
          <a:xfrm>
            <a:off x="2866924" y="3880943"/>
            <a:ext cx="368595" cy="377774"/>
          </a:xfrm>
          <a:custGeom>
            <a:avLst/>
            <a:gdLst/>
            <a:ahLst/>
            <a:cxnLst/>
            <a:rect l="l" t="t" r="r" b="b"/>
            <a:pathLst>
              <a:path w="6706" h="6873" extrusionOk="0">
                <a:moveTo>
                  <a:pt x="3570" y="634"/>
                </a:moveTo>
                <a:lnTo>
                  <a:pt x="3737" y="2369"/>
                </a:lnTo>
                <a:lnTo>
                  <a:pt x="2669" y="2069"/>
                </a:lnTo>
                <a:lnTo>
                  <a:pt x="3570" y="634"/>
                </a:lnTo>
                <a:close/>
                <a:moveTo>
                  <a:pt x="601" y="1869"/>
                </a:moveTo>
                <a:lnTo>
                  <a:pt x="2169" y="2269"/>
                </a:lnTo>
                <a:lnTo>
                  <a:pt x="1635" y="3136"/>
                </a:lnTo>
                <a:lnTo>
                  <a:pt x="601" y="1869"/>
                </a:lnTo>
                <a:close/>
                <a:moveTo>
                  <a:pt x="4104" y="2769"/>
                </a:moveTo>
                <a:lnTo>
                  <a:pt x="6038" y="3303"/>
                </a:lnTo>
                <a:lnTo>
                  <a:pt x="4204" y="4037"/>
                </a:lnTo>
                <a:lnTo>
                  <a:pt x="4104" y="2769"/>
                </a:lnTo>
                <a:close/>
                <a:moveTo>
                  <a:pt x="2503" y="2369"/>
                </a:moveTo>
                <a:lnTo>
                  <a:pt x="3770" y="2703"/>
                </a:lnTo>
                <a:lnTo>
                  <a:pt x="3904" y="4137"/>
                </a:lnTo>
                <a:lnTo>
                  <a:pt x="2803" y="4571"/>
                </a:lnTo>
                <a:lnTo>
                  <a:pt x="1835" y="3403"/>
                </a:lnTo>
                <a:lnTo>
                  <a:pt x="2503" y="2369"/>
                </a:lnTo>
                <a:close/>
                <a:moveTo>
                  <a:pt x="1669" y="3703"/>
                </a:moveTo>
                <a:lnTo>
                  <a:pt x="2503" y="4704"/>
                </a:lnTo>
                <a:lnTo>
                  <a:pt x="568" y="5505"/>
                </a:lnTo>
                <a:lnTo>
                  <a:pt x="1669" y="3703"/>
                </a:lnTo>
                <a:close/>
                <a:moveTo>
                  <a:pt x="3937" y="4437"/>
                </a:moveTo>
                <a:lnTo>
                  <a:pt x="4137" y="6205"/>
                </a:lnTo>
                <a:lnTo>
                  <a:pt x="3036" y="4837"/>
                </a:lnTo>
                <a:lnTo>
                  <a:pt x="3937" y="4437"/>
                </a:lnTo>
                <a:close/>
                <a:moveTo>
                  <a:pt x="3703" y="1"/>
                </a:moveTo>
                <a:cubicBezTo>
                  <a:pt x="3637" y="1"/>
                  <a:pt x="3570" y="34"/>
                  <a:pt x="3537" y="67"/>
                </a:cubicBezTo>
                <a:lnTo>
                  <a:pt x="2369" y="2002"/>
                </a:lnTo>
                <a:lnTo>
                  <a:pt x="234" y="1435"/>
                </a:lnTo>
                <a:cubicBezTo>
                  <a:pt x="168" y="1435"/>
                  <a:pt x="101" y="1468"/>
                  <a:pt x="67" y="1535"/>
                </a:cubicBezTo>
                <a:cubicBezTo>
                  <a:pt x="1" y="1568"/>
                  <a:pt x="1" y="1635"/>
                  <a:pt x="67" y="1702"/>
                </a:cubicBezTo>
                <a:lnTo>
                  <a:pt x="1468" y="3436"/>
                </a:lnTo>
                <a:lnTo>
                  <a:pt x="67" y="5738"/>
                </a:lnTo>
                <a:cubicBezTo>
                  <a:pt x="8" y="5857"/>
                  <a:pt x="108" y="5977"/>
                  <a:pt x="226" y="5977"/>
                </a:cubicBezTo>
                <a:cubicBezTo>
                  <a:pt x="239" y="5977"/>
                  <a:pt x="254" y="5975"/>
                  <a:pt x="268" y="5972"/>
                </a:cubicBezTo>
                <a:lnTo>
                  <a:pt x="2736" y="4971"/>
                </a:lnTo>
                <a:lnTo>
                  <a:pt x="4237" y="6806"/>
                </a:lnTo>
                <a:cubicBezTo>
                  <a:pt x="4270" y="6839"/>
                  <a:pt x="4304" y="6839"/>
                  <a:pt x="4371" y="6872"/>
                </a:cubicBezTo>
                <a:cubicBezTo>
                  <a:pt x="4371" y="6872"/>
                  <a:pt x="4404" y="6839"/>
                  <a:pt x="4404" y="6839"/>
                </a:cubicBezTo>
                <a:cubicBezTo>
                  <a:pt x="4471" y="6806"/>
                  <a:pt x="4537" y="6739"/>
                  <a:pt x="4504" y="6672"/>
                </a:cubicBezTo>
                <a:lnTo>
                  <a:pt x="4270" y="4337"/>
                </a:lnTo>
                <a:lnTo>
                  <a:pt x="6605" y="3403"/>
                </a:lnTo>
                <a:cubicBezTo>
                  <a:pt x="6672" y="3370"/>
                  <a:pt x="6706" y="3303"/>
                  <a:pt x="6706" y="3236"/>
                </a:cubicBezTo>
                <a:cubicBezTo>
                  <a:pt x="6706" y="3170"/>
                  <a:pt x="6639" y="3103"/>
                  <a:pt x="6572" y="3103"/>
                </a:cubicBezTo>
                <a:lnTo>
                  <a:pt x="4070" y="2436"/>
                </a:lnTo>
                <a:lnTo>
                  <a:pt x="3837" y="134"/>
                </a:lnTo>
                <a:cubicBezTo>
                  <a:pt x="3837" y="67"/>
                  <a:pt x="3770" y="34"/>
                  <a:pt x="3703" y="1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4"/>
          <p:cNvGrpSpPr/>
          <p:nvPr/>
        </p:nvGrpSpPr>
        <p:grpSpPr>
          <a:xfrm>
            <a:off x="1130350" y="3304663"/>
            <a:ext cx="240148" cy="252706"/>
            <a:chOff x="607700" y="1641638"/>
            <a:chExt cx="240148" cy="252706"/>
          </a:xfrm>
        </p:grpSpPr>
        <p:sp>
          <p:nvSpPr>
            <p:cNvPr id="371" name="Google Shape;371;p24"/>
            <p:cNvSpPr/>
            <p:nvPr/>
          </p:nvSpPr>
          <p:spPr>
            <a:xfrm>
              <a:off x="705024" y="1641638"/>
              <a:ext cx="78343" cy="252706"/>
            </a:xfrm>
            <a:custGeom>
              <a:avLst/>
              <a:gdLst/>
              <a:ahLst/>
              <a:cxnLst/>
              <a:rect l="l" t="t" r="r" b="b"/>
              <a:pathLst>
                <a:path w="1622" h="5232" extrusionOk="0">
                  <a:moveTo>
                    <a:pt x="181" y="0"/>
                  </a:moveTo>
                  <a:cubicBezTo>
                    <a:pt x="92" y="0"/>
                    <a:pt x="0" y="72"/>
                    <a:pt x="21" y="195"/>
                  </a:cubicBezTo>
                  <a:lnTo>
                    <a:pt x="1322" y="5098"/>
                  </a:lnTo>
                  <a:cubicBezTo>
                    <a:pt x="1322" y="5165"/>
                    <a:pt x="1388" y="5232"/>
                    <a:pt x="1455" y="5232"/>
                  </a:cubicBezTo>
                  <a:lnTo>
                    <a:pt x="1488" y="5198"/>
                  </a:lnTo>
                  <a:cubicBezTo>
                    <a:pt x="1588" y="5198"/>
                    <a:pt x="1622" y="5098"/>
                    <a:pt x="1622" y="5031"/>
                  </a:cubicBezTo>
                  <a:lnTo>
                    <a:pt x="321" y="95"/>
                  </a:lnTo>
                  <a:cubicBezTo>
                    <a:pt x="295" y="30"/>
                    <a:pt x="238" y="0"/>
                    <a:pt x="18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607700" y="1723505"/>
              <a:ext cx="240148" cy="80613"/>
            </a:xfrm>
            <a:custGeom>
              <a:avLst/>
              <a:gdLst/>
              <a:ahLst/>
              <a:cxnLst/>
              <a:rect l="l" t="t" r="r" b="b"/>
              <a:pathLst>
                <a:path w="4972" h="1669" extrusionOk="0">
                  <a:moveTo>
                    <a:pt x="4738" y="1"/>
                  </a:moveTo>
                  <a:lnTo>
                    <a:pt x="134" y="1335"/>
                  </a:lnTo>
                  <a:cubicBezTo>
                    <a:pt x="34" y="1368"/>
                    <a:pt x="1" y="1468"/>
                    <a:pt x="34" y="1535"/>
                  </a:cubicBezTo>
                  <a:cubicBezTo>
                    <a:pt x="34" y="1602"/>
                    <a:pt x="101" y="1669"/>
                    <a:pt x="168" y="1669"/>
                  </a:cubicBezTo>
                  <a:lnTo>
                    <a:pt x="234" y="1635"/>
                  </a:lnTo>
                  <a:lnTo>
                    <a:pt x="4838" y="301"/>
                  </a:lnTo>
                  <a:cubicBezTo>
                    <a:pt x="4904" y="301"/>
                    <a:pt x="4971" y="201"/>
                    <a:pt x="4938" y="134"/>
                  </a:cubicBezTo>
                  <a:cubicBezTo>
                    <a:pt x="4904" y="34"/>
                    <a:pt x="4838" y="1"/>
                    <a:pt x="473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639868" y="1687908"/>
              <a:ext cx="207980" cy="138766"/>
            </a:xfrm>
            <a:custGeom>
              <a:avLst/>
              <a:gdLst/>
              <a:ahLst/>
              <a:cxnLst/>
              <a:rect l="l" t="t" r="r" b="b"/>
              <a:pathLst>
                <a:path w="4306" h="2873" extrusionOk="0">
                  <a:moveTo>
                    <a:pt x="208" y="1"/>
                  </a:moveTo>
                  <a:cubicBezTo>
                    <a:pt x="83" y="1"/>
                    <a:pt x="1" y="190"/>
                    <a:pt x="135" y="271"/>
                  </a:cubicBezTo>
                  <a:lnTo>
                    <a:pt x="4038" y="2873"/>
                  </a:lnTo>
                  <a:lnTo>
                    <a:pt x="4138" y="2873"/>
                  </a:lnTo>
                  <a:cubicBezTo>
                    <a:pt x="4172" y="2873"/>
                    <a:pt x="4238" y="2873"/>
                    <a:pt x="4238" y="2806"/>
                  </a:cubicBezTo>
                  <a:cubicBezTo>
                    <a:pt x="4305" y="2739"/>
                    <a:pt x="4272" y="2639"/>
                    <a:pt x="4205" y="2606"/>
                  </a:cubicBezTo>
                  <a:lnTo>
                    <a:pt x="302" y="37"/>
                  </a:lnTo>
                  <a:cubicBezTo>
                    <a:pt x="270" y="11"/>
                    <a:pt x="238" y="1"/>
                    <a:pt x="20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677010" y="1648786"/>
              <a:ext cx="130555" cy="216577"/>
            </a:xfrm>
            <a:custGeom>
              <a:avLst/>
              <a:gdLst/>
              <a:ahLst/>
              <a:cxnLst/>
              <a:rect l="l" t="t" r="r" b="b"/>
              <a:pathLst>
                <a:path w="2703" h="4484" extrusionOk="0">
                  <a:moveTo>
                    <a:pt x="2543" y="0"/>
                  </a:moveTo>
                  <a:cubicBezTo>
                    <a:pt x="2486" y="0"/>
                    <a:pt x="2426" y="31"/>
                    <a:pt x="2402" y="80"/>
                  </a:cubicBezTo>
                  <a:lnTo>
                    <a:pt x="34" y="4250"/>
                  </a:lnTo>
                  <a:cubicBezTo>
                    <a:pt x="0" y="4316"/>
                    <a:pt x="34" y="4416"/>
                    <a:pt x="100" y="4483"/>
                  </a:cubicBezTo>
                  <a:lnTo>
                    <a:pt x="167" y="4483"/>
                  </a:lnTo>
                  <a:cubicBezTo>
                    <a:pt x="234" y="4483"/>
                    <a:pt x="267" y="4450"/>
                    <a:pt x="334" y="4416"/>
                  </a:cubicBezTo>
                  <a:lnTo>
                    <a:pt x="2669" y="247"/>
                  </a:lnTo>
                  <a:cubicBezTo>
                    <a:pt x="2702" y="180"/>
                    <a:pt x="2669" y="80"/>
                    <a:pt x="2602" y="13"/>
                  </a:cubicBezTo>
                  <a:cubicBezTo>
                    <a:pt x="2584" y="4"/>
                    <a:pt x="2564" y="0"/>
                    <a:pt x="254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24"/>
          <p:cNvSpPr/>
          <p:nvPr/>
        </p:nvSpPr>
        <p:spPr>
          <a:xfrm flipH="1">
            <a:off x="8024709" y="537494"/>
            <a:ext cx="325494" cy="292408"/>
          </a:xfrm>
          <a:custGeom>
            <a:avLst/>
            <a:gdLst/>
            <a:ahLst/>
            <a:cxnLst/>
            <a:rect l="l" t="t" r="r" b="b"/>
            <a:pathLst>
              <a:path w="6739" h="6054" extrusionOk="0">
                <a:moveTo>
                  <a:pt x="4147" y="1"/>
                </a:moveTo>
                <a:cubicBezTo>
                  <a:pt x="2651" y="1"/>
                  <a:pt x="3169" y="2284"/>
                  <a:pt x="3169" y="2284"/>
                </a:cubicBezTo>
                <a:cubicBezTo>
                  <a:pt x="3169" y="2284"/>
                  <a:pt x="1962" y="1266"/>
                  <a:pt x="1084" y="1266"/>
                </a:cubicBezTo>
                <a:cubicBezTo>
                  <a:pt x="633" y="1266"/>
                  <a:pt x="268" y="1536"/>
                  <a:pt x="200" y="2351"/>
                </a:cubicBezTo>
                <a:cubicBezTo>
                  <a:pt x="0" y="4586"/>
                  <a:pt x="5004" y="6054"/>
                  <a:pt x="5004" y="6054"/>
                </a:cubicBezTo>
                <a:cubicBezTo>
                  <a:pt x="5004" y="6054"/>
                  <a:pt x="6738" y="316"/>
                  <a:pt x="4370" y="16"/>
                </a:cubicBezTo>
                <a:cubicBezTo>
                  <a:pt x="4291" y="6"/>
                  <a:pt x="4217" y="1"/>
                  <a:pt x="4147" y="1"/>
                </a:cubicBezTo>
                <a:close/>
              </a:path>
            </a:pathLst>
          </a:custGeom>
          <a:solidFill>
            <a:srgbClr val="F0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4"/>
          <p:cNvGrpSpPr/>
          <p:nvPr/>
        </p:nvGrpSpPr>
        <p:grpSpPr>
          <a:xfrm>
            <a:off x="2804000" y="1262675"/>
            <a:ext cx="240148" cy="252706"/>
            <a:chOff x="6095225" y="449763"/>
            <a:chExt cx="240148" cy="252706"/>
          </a:xfrm>
        </p:grpSpPr>
        <p:sp>
          <p:nvSpPr>
            <p:cNvPr id="377" name="Google Shape;377;p24"/>
            <p:cNvSpPr/>
            <p:nvPr/>
          </p:nvSpPr>
          <p:spPr>
            <a:xfrm>
              <a:off x="6192549" y="449763"/>
              <a:ext cx="78343" cy="252706"/>
            </a:xfrm>
            <a:custGeom>
              <a:avLst/>
              <a:gdLst/>
              <a:ahLst/>
              <a:cxnLst/>
              <a:rect l="l" t="t" r="r" b="b"/>
              <a:pathLst>
                <a:path w="1622" h="5232" extrusionOk="0">
                  <a:moveTo>
                    <a:pt x="181" y="0"/>
                  </a:moveTo>
                  <a:cubicBezTo>
                    <a:pt x="92" y="0"/>
                    <a:pt x="0" y="72"/>
                    <a:pt x="21" y="195"/>
                  </a:cubicBezTo>
                  <a:lnTo>
                    <a:pt x="1322" y="5098"/>
                  </a:lnTo>
                  <a:cubicBezTo>
                    <a:pt x="1322" y="5165"/>
                    <a:pt x="1388" y="5232"/>
                    <a:pt x="1455" y="5232"/>
                  </a:cubicBezTo>
                  <a:lnTo>
                    <a:pt x="1488" y="5198"/>
                  </a:lnTo>
                  <a:cubicBezTo>
                    <a:pt x="1588" y="5198"/>
                    <a:pt x="1622" y="5098"/>
                    <a:pt x="1622" y="5031"/>
                  </a:cubicBezTo>
                  <a:lnTo>
                    <a:pt x="321" y="95"/>
                  </a:lnTo>
                  <a:cubicBezTo>
                    <a:pt x="295" y="30"/>
                    <a:pt x="238" y="0"/>
                    <a:pt x="18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6095225" y="531630"/>
              <a:ext cx="240148" cy="80613"/>
            </a:xfrm>
            <a:custGeom>
              <a:avLst/>
              <a:gdLst/>
              <a:ahLst/>
              <a:cxnLst/>
              <a:rect l="l" t="t" r="r" b="b"/>
              <a:pathLst>
                <a:path w="4972" h="1669" extrusionOk="0">
                  <a:moveTo>
                    <a:pt x="4738" y="1"/>
                  </a:moveTo>
                  <a:lnTo>
                    <a:pt x="134" y="1335"/>
                  </a:lnTo>
                  <a:cubicBezTo>
                    <a:pt x="34" y="1368"/>
                    <a:pt x="1" y="1468"/>
                    <a:pt x="34" y="1535"/>
                  </a:cubicBezTo>
                  <a:cubicBezTo>
                    <a:pt x="34" y="1602"/>
                    <a:pt x="101" y="1669"/>
                    <a:pt x="168" y="1669"/>
                  </a:cubicBezTo>
                  <a:lnTo>
                    <a:pt x="234" y="1635"/>
                  </a:lnTo>
                  <a:lnTo>
                    <a:pt x="4838" y="301"/>
                  </a:lnTo>
                  <a:cubicBezTo>
                    <a:pt x="4904" y="301"/>
                    <a:pt x="4971" y="201"/>
                    <a:pt x="4938" y="134"/>
                  </a:cubicBezTo>
                  <a:cubicBezTo>
                    <a:pt x="4904" y="34"/>
                    <a:pt x="4838" y="1"/>
                    <a:pt x="473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6127393" y="496033"/>
              <a:ext cx="207980" cy="138766"/>
            </a:xfrm>
            <a:custGeom>
              <a:avLst/>
              <a:gdLst/>
              <a:ahLst/>
              <a:cxnLst/>
              <a:rect l="l" t="t" r="r" b="b"/>
              <a:pathLst>
                <a:path w="4306" h="2873" extrusionOk="0">
                  <a:moveTo>
                    <a:pt x="208" y="1"/>
                  </a:moveTo>
                  <a:cubicBezTo>
                    <a:pt x="83" y="1"/>
                    <a:pt x="1" y="190"/>
                    <a:pt x="135" y="271"/>
                  </a:cubicBezTo>
                  <a:lnTo>
                    <a:pt x="4038" y="2873"/>
                  </a:lnTo>
                  <a:lnTo>
                    <a:pt x="4138" y="2873"/>
                  </a:lnTo>
                  <a:cubicBezTo>
                    <a:pt x="4172" y="2873"/>
                    <a:pt x="4238" y="2873"/>
                    <a:pt x="4238" y="2806"/>
                  </a:cubicBezTo>
                  <a:cubicBezTo>
                    <a:pt x="4305" y="2739"/>
                    <a:pt x="4272" y="2639"/>
                    <a:pt x="4205" y="2606"/>
                  </a:cubicBezTo>
                  <a:lnTo>
                    <a:pt x="302" y="37"/>
                  </a:lnTo>
                  <a:cubicBezTo>
                    <a:pt x="270" y="11"/>
                    <a:pt x="238" y="1"/>
                    <a:pt x="20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6164535" y="456911"/>
              <a:ext cx="130555" cy="216577"/>
            </a:xfrm>
            <a:custGeom>
              <a:avLst/>
              <a:gdLst/>
              <a:ahLst/>
              <a:cxnLst/>
              <a:rect l="l" t="t" r="r" b="b"/>
              <a:pathLst>
                <a:path w="2703" h="4484" extrusionOk="0">
                  <a:moveTo>
                    <a:pt x="2543" y="0"/>
                  </a:moveTo>
                  <a:cubicBezTo>
                    <a:pt x="2486" y="0"/>
                    <a:pt x="2426" y="31"/>
                    <a:pt x="2402" y="80"/>
                  </a:cubicBezTo>
                  <a:lnTo>
                    <a:pt x="34" y="4250"/>
                  </a:lnTo>
                  <a:cubicBezTo>
                    <a:pt x="0" y="4316"/>
                    <a:pt x="34" y="4416"/>
                    <a:pt x="100" y="4483"/>
                  </a:cubicBezTo>
                  <a:lnTo>
                    <a:pt x="167" y="4483"/>
                  </a:lnTo>
                  <a:cubicBezTo>
                    <a:pt x="234" y="4483"/>
                    <a:pt x="267" y="4450"/>
                    <a:pt x="334" y="4416"/>
                  </a:cubicBezTo>
                  <a:lnTo>
                    <a:pt x="2669" y="247"/>
                  </a:lnTo>
                  <a:cubicBezTo>
                    <a:pt x="2702" y="180"/>
                    <a:pt x="2669" y="80"/>
                    <a:pt x="2602" y="13"/>
                  </a:cubicBezTo>
                  <a:cubicBezTo>
                    <a:pt x="2584" y="4"/>
                    <a:pt x="2564" y="0"/>
                    <a:pt x="254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0" name="Google Shape;1680;p37"/>
          <p:cNvGrpSpPr/>
          <p:nvPr/>
        </p:nvGrpSpPr>
        <p:grpSpPr>
          <a:xfrm>
            <a:off x="3420537" y="537509"/>
            <a:ext cx="2380031" cy="3685097"/>
            <a:chOff x="5010003" y="941547"/>
            <a:chExt cx="1984020" cy="3071938"/>
          </a:xfrm>
        </p:grpSpPr>
        <p:sp>
          <p:nvSpPr>
            <p:cNvPr id="1681" name="Google Shape;1681;p37"/>
            <p:cNvSpPr/>
            <p:nvPr/>
          </p:nvSpPr>
          <p:spPr>
            <a:xfrm>
              <a:off x="5734676" y="1071514"/>
              <a:ext cx="454355" cy="1743954"/>
            </a:xfrm>
            <a:custGeom>
              <a:avLst/>
              <a:gdLst/>
              <a:ahLst/>
              <a:cxnLst/>
              <a:rect l="l" t="t" r="r" b="b"/>
              <a:pathLst>
                <a:path w="13575" h="52105" extrusionOk="0">
                  <a:moveTo>
                    <a:pt x="13036" y="0"/>
                  </a:moveTo>
                  <a:cubicBezTo>
                    <a:pt x="12270" y="0"/>
                    <a:pt x="11627" y="603"/>
                    <a:pt x="11318" y="1249"/>
                  </a:cubicBezTo>
                  <a:lnTo>
                    <a:pt x="11318" y="1249"/>
                  </a:lnTo>
                  <a:cubicBezTo>
                    <a:pt x="11106" y="1125"/>
                    <a:pt x="10859" y="998"/>
                    <a:pt x="10573" y="867"/>
                  </a:cubicBezTo>
                  <a:cubicBezTo>
                    <a:pt x="10305" y="742"/>
                    <a:pt x="10063" y="685"/>
                    <a:pt x="9846" y="685"/>
                  </a:cubicBezTo>
                  <a:cubicBezTo>
                    <a:pt x="8411" y="685"/>
                    <a:pt x="8056" y="3183"/>
                    <a:pt x="8216" y="4961"/>
                  </a:cubicBezTo>
                  <a:lnTo>
                    <a:pt x="8216" y="4961"/>
                  </a:lnTo>
                  <a:cubicBezTo>
                    <a:pt x="7927" y="4841"/>
                    <a:pt x="7654" y="4786"/>
                    <a:pt x="7401" y="4786"/>
                  </a:cubicBezTo>
                  <a:cubicBezTo>
                    <a:pt x="5953" y="4786"/>
                    <a:pt x="5141" y="6586"/>
                    <a:pt x="5419" y="8234"/>
                  </a:cubicBezTo>
                  <a:lnTo>
                    <a:pt x="5419" y="8234"/>
                  </a:lnTo>
                  <a:cubicBezTo>
                    <a:pt x="3061" y="8393"/>
                    <a:pt x="2090" y="11266"/>
                    <a:pt x="3439" y="13072"/>
                  </a:cubicBezTo>
                  <a:lnTo>
                    <a:pt x="3439" y="13072"/>
                  </a:lnTo>
                  <a:cubicBezTo>
                    <a:pt x="2584" y="14358"/>
                    <a:pt x="2512" y="16871"/>
                    <a:pt x="3049" y="18646"/>
                  </a:cubicBezTo>
                  <a:lnTo>
                    <a:pt x="3049" y="18646"/>
                  </a:lnTo>
                  <a:cubicBezTo>
                    <a:pt x="34" y="20072"/>
                    <a:pt x="638" y="22412"/>
                    <a:pt x="1727" y="24046"/>
                  </a:cubicBezTo>
                  <a:lnTo>
                    <a:pt x="1727" y="24046"/>
                  </a:lnTo>
                  <a:cubicBezTo>
                    <a:pt x="249" y="25378"/>
                    <a:pt x="455" y="28354"/>
                    <a:pt x="1701" y="29895"/>
                  </a:cubicBezTo>
                  <a:lnTo>
                    <a:pt x="1701" y="29895"/>
                  </a:lnTo>
                  <a:cubicBezTo>
                    <a:pt x="1189" y="31243"/>
                    <a:pt x="1430" y="33337"/>
                    <a:pt x="1968" y="34878"/>
                  </a:cubicBezTo>
                  <a:lnTo>
                    <a:pt x="1968" y="34878"/>
                  </a:lnTo>
                  <a:cubicBezTo>
                    <a:pt x="0" y="35555"/>
                    <a:pt x="1117" y="39202"/>
                    <a:pt x="2453" y="41196"/>
                  </a:cubicBezTo>
                  <a:lnTo>
                    <a:pt x="2453" y="41196"/>
                  </a:lnTo>
                  <a:cubicBezTo>
                    <a:pt x="2042" y="42615"/>
                    <a:pt x="2540" y="44841"/>
                    <a:pt x="3195" y="46292"/>
                  </a:cubicBezTo>
                  <a:lnTo>
                    <a:pt x="3195" y="46292"/>
                  </a:lnTo>
                  <a:cubicBezTo>
                    <a:pt x="2796" y="46535"/>
                    <a:pt x="2457" y="47070"/>
                    <a:pt x="2367" y="48035"/>
                  </a:cubicBezTo>
                  <a:cubicBezTo>
                    <a:pt x="2033" y="51203"/>
                    <a:pt x="5469" y="52104"/>
                    <a:pt x="5469" y="52104"/>
                  </a:cubicBezTo>
                  <a:lnTo>
                    <a:pt x="13575" y="100"/>
                  </a:lnTo>
                  <a:cubicBezTo>
                    <a:pt x="13391" y="32"/>
                    <a:pt x="13210" y="0"/>
                    <a:pt x="1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5750240" y="1066828"/>
              <a:ext cx="445519" cy="1753092"/>
            </a:xfrm>
            <a:custGeom>
              <a:avLst/>
              <a:gdLst/>
              <a:ahLst/>
              <a:cxnLst/>
              <a:rect l="l" t="t" r="r" b="b"/>
              <a:pathLst>
                <a:path w="13311" h="52378" extrusionOk="0">
                  <a:moveTo>
                    <a:pt x="10975" y="1641"/>
                  </a:moveTo>
                  <a:lnTo>
                    <a:pt x="10975" y="1641"/>
                  </a:lnTo>
                  <a:cubicBezTo>
                    <a:pt x="11609" y="2042"/>
                    <a:pt x="11842" y="2408"/>
                    <a:pt x="11876" y="2642"/>
                  </a:cubicBezTo>
                  <a:cubicBezTo>
                    <a:pt x="11876" y="2709"/>
                    <a:pt x="11809" y="2809"/>
                    <a:pt x="11742" y="2842"/>
                  </a:cubicBezTo>
                  <a:cubicBezTo>
                    <a:pt x="11668" y="2863"/>
                    <a:pt x="11591" y="2874"/>
                    <a:pt x="11515" y="2874"/>
                  </a:cubicBezTo>
                  <a:cubicBezTo>
                    <a:pt x="11350" y="2874"/>
                    <a:pt x="11189" y="2823"/>
                    <a:pt x="11075" y="2709"/>
                  </a:cubicBezTo>
                  <a:cubicBezTo>
                    <a:pt x="10842" y="2542"/>
                    <a:pt x="10808" y="2108"/>
                    <a:pt x="10975" y="1641"/>
                  </a:cubicBezTo>
                  <a:close/>
                  <a:moveTo>
                    <a:pt x="7973" y="5344"/>
                  </a:moveTo>
                  <a:lnTo>
                    <a:pt x="7973" y="5344"/>
                  </a:lnTo>
                  <a:cubicBezTo>
                    <a:pt x="9274" y="5944"/>
                    <a:pt x="9274" y="6311"/>
                    <a:pt x="9241" y="6378"/>
                  </a:cubicBezTo>
                  <a:cubicBezTo>
                    <a:pt x="9241" y="6557"/>
                    <a:pt x="8892" y="6683"/>
                    <a:pt x="8531" y="6683"/>
                  </a:cubicBezTo>
                  <a:cubicBezTo>
                    <a:pt x="8490" y="6683"/>
                    <a:pt x="8448" y="6682"/>
                    <a:pt x="8407" y="6678"/>
                  </a:cubicBezTo>
                  <a:cubicBezTo>
                    <a:pt x="8373" y="6678"/>
                    <a:pt x="8273" y="6611"/>
                    <a:pt x="8140" y="6278"/>
                  </a:cubicBezTo>
                  <a:cubicBezTo>
                    <a:pt x="8040" y="5978"/>
                    <a:pt x="8006" y="5677"/>
                    <a:pt x="7973" y="5344"/>
                  </a:cubicBezTo>
                  <a:close/>
                  <a:moveTo>
                    <a:pt x="5171" y="8546"/>
                  </a:moveTo>
                  <a:cubicBezTo>
                    <a:pt x="5538" y="8546"/>
                    <a:pt x="5938" y="8613"/>
                    <a:pt x="6305" y="8746"/>
                  </a:cubicBezTo>
                  <a:cubicBezTo>
                    <a:pt x="7206" y="9047"/>
                    <a:pt x="7639" y="9647"/>
                    <a:pt x="7673" y="10147"/>
                  </a:cubicBezTo>
                  <a:cubicBezTo>
                    <a:pt x="7706" y="10347"/>
                    <a:pt x="7606" y="10581"/>
                    <a:pt x="7406" y="10681"/>
                  </a:cubicBezTo>
                  <a:cubicBezTo>
                    <a:pt x="7345" y="10708"/>
                    <a:pt x="7275" y="10722"/>
                    <a:pt x="7198" y="10722"/>
                  </a:cubicBezTo>
                  <a:cubicBezTo>
                    <a:pt x="6900" y="10722"/>
                    <a:pt x="6496" y="10519"/>
                    <a:pt x="6072" y="10147"/>
                  </a:cubicBezTo>
                  <a:cubicBezTo>
                    <a:pt x="5605" y="9714"/>
                    <a:pt x="5271" y="9147"/>
                    <a:pt x="5171" y="8546"/>
                  </a:cubicBezTo>
                  <a:close/>
                  <a:moveTo>
                    <a:pt x="4421" y="12522"/>
                  </a:moveTo>
                  <a:cubicBezTo>
                    <a:pt x="4656" y="12522"/>
                    <a:pt x="4891" y="12576"/>
                    <a:pt x="5104" y="12682"/>
                  </a:cubicBezTo>
                  <a:cubicBezTo>
                    <a:pt x="6405" y="13183"/>
                    <a:pt x="6872" y="13783"/>
                    <a:pt x="6872" y="14150"/>
                  </a:cubicBezTo>
                  <a:cubicBezTo>
                    <a:pt x="6872" y="14350"/>
                    <a:pt x="6739" y="14550"/>
                    <a:pt x="6539" y="14617"/>
                  </a:cubicBezTo>
                  <a:cubicBezTo>
                    <a:pt x="6386" y="14682"/>
                    <a:pt x="6200" y="14717"/>
                    <a:pt x="5987" y="14717"/>
                  </a:cubicBezTo>
                  <a:cubicBezTo>
                    <a:pt x="5321" y="14717"/>
                    <a:pt x="4398" y="14369"/>
                    <a:pt x="3436" y="13483"/>
                  </a:cubicBezTo>
                  <a:cubicBezTo>
                    <a:pt x="3336" y="13416"/>
                    <a:pt x="3236" y="13316"/>
                    <a:pt x="3170" y="13183"/>
                  </a:cubicBezTo>
                  <a:cubicBezTo>
                    <a:pt x="3236" y="13083"/>
                    <a:pt x="3336" y="12983"/>
                    <a:pt x="3436" y="12883"/>
                  </a:cubicBezTo>
                  <a:cubicBezTo>
                    <a:pt x="3717" y="12642"/>
                    <a:pt x="4069" y="12522"/>
                    <a:pt x="4421" y="12522"/>
                  </a:cubicBezTo>
                  <a:close/>
                  <a:moveTo>
                    <a:pt x="4885" y="18289"/>
                  </a:moveTo>
                  <a:cubicBezTo>
                    <a:pt x="5459" y="18289"/>
                    <a:pt x="5742" y="18491"/>
                    <a:pt x="5871" y="18620"/>
                  </a:cubicBezTo>
                  <a:cubicBezTo>
                    <a:pt x="6138" y="18987"/>
                    <a:pt x="6138" y="19454"/>
                    <a:pt x="5905" y="19821"/>
                  </a:cubicBezTo>
                  <a:cubicBezTo>
                    <a:pt x="5629" y="20317"/>
                    <a:pt x="5103" y="20631"/>
                    <a:pt x="4533" y="20631"/>
                  </a:cubicBezTo>
                  <a:cubicBezTo>
                    <a:pt x="4414" y="20631"/>
                    <a:pt x="4292" y="20617"/>
                    <a:pt x="4170" y="20588"/>
                  </a:cubicBezTo>
                  <a:cubicBezTo>
                    <a:pt x="3637" y="20488"/>
                    <a:pt x="3103" y="19854"/>
                    <a:pt x="2803" y="18854"/>
                  </a:cubicBezTo>
                  <a:lnTo>
                    <a:pt x="2869" y="18820"/>
                  </a:lnTo>
                  <a:cubicBezTo>
                    <a:pt x="3776" y="18419"/>
                    <a:pt x="4424" y="18289"/>
                    <a:pt x="4885" y="18289"/>
                  </a:cubicBezTo>
                  <a:close/>
                  <a:moveTo>
                    <a:pt x="3110" y="23634"/>
                  </a:moveTo>
                  <a:cubicBezTo>
                    <a:pt x="3526" y="23634"/>
                    <a:pt x="3818" y="23775"/>
                    <a:pt x="3970" y="24057"/>
                  </a:cubicBezTo>
                  <a:cubicBezTo>
                    <a:pt x="4170" y="24591"/>
                    <a:pt x="4003" y="25225"/>
                    <a:pt x="3570" y="25625"/>
                  </a:cubicBezTo>
                  <a:cubicBezTo>
                    <a:pt x="3470" y="25745"/>
                    <a:pt x="3322" y="25805"/>
                    <a:pt x="3176" y="25805"/>
                  </a:cubicBezTo>
                  <a:cubicBezTo>
                    <a:pt x="3079" y="25805"/>
                    <a:pt x="2983" y="25779"/>
                    <a:pt x="2903" y="25725"/>
                  </a:cubicBezTo>
                  <a:cubicBezTo>
                    <a:pt x="2336" y="25291"/>
                    <a:pt x="1869" y="24758"/>
                    <a:pt x="1468" y="24191"/>
                  </a:cubicBezTo>
                  <a:cubicBezTo>
                    <a:pt x="1735" y="23991"/>
                    <a:pt x="2035" y="23857"/>
                    <a:pt x="2336" y="23757"/>
                  </a:cubicBezTo>
                  <a:cubicBezTo>
                    <a:pt x="2627" y="23675"/>
                    <a:pt x="2887" y="23634"/>
                    <a:pt x="3110" y="23634"/>
                  </a:cubicBezTo>
                  <a:close/>
                  <a:moveTo>
                    <a:pt x="3082" y="28858"/>
                  </a:moveTo>
                  <a:cubicBezTo>
                    <a:pt x="3956" y="28858"/>
                    <a:pt x="4585" y="29088"/>
                    <a:pt x="4804" y="29494"/>
                  </a:cubicBezTo>
                  <a:cubicBezTo>
                    <a:pt x="4937" y="29795"/>
                    <a:pt x="4871" y="30095"/>
                    <a:pt x="4671" y="30328"/>
                  </a:cubicBezTo>
                  <a:cubicBezTo>
                    <a:pt x="4420" y="30629"/>
                    <a:pt x="3945" y="30891"/>
                    <a:pt x="3287" y="30891"/>
                  </a:cubicBezTo>
                  <a:cubicBezTo>
                    <a:pt x="3067" y="30891"/>
                    <a:pt x="2828" y="30862"/>
                    <a:pt x="2569" y="30795"/>
                  </a:cubicBezTo>
                  <a:cubicBezTo>
                    <a:pt x="2102" y="30662"/>
                    <a:pt x="1702" y="30395"/>
                    <a:pt x="1402" y="29995"/>
                  </a:cubicBezTo>
                  <a:cubicBezTo>
                    <a:pt x="1602" y="29361"/>
                    <a:pt x="2202" y="28894"/>
                    <a:pt x="2903" y="28861"/>
                  </a:cubicBezTo>
                  <a:cubicBezTo>
                    <a:pt x="2964" y="28859"/>
                    <a:pt x="3023" y="28858"/>
                    <a:pt x="3082" y="28858"/>
                  </a:cubicBezTo>
                  <a:close/>
                  <a:moveTo>
                    <a:pt x="2558" y="35040"/>
                  </a:moveTo>
                  <a:cubicBezTo>
                    <a:pt x="3241" y="35040"/>
                    <a:pt x="3741" y="35235"/>
                    <a:pt x="3970" y="35566"/>
                  </a:cubicBezTo>
                  <a:cubicBezTo>
                    <a:pt x="4137" y="35832"/>
                    <a:pt x="4137" y="36166"/>
                    <a:pt x="3970" y="36433"/>
                  </a:cubicBezTo>
                  <a:cubicBezTo>
                    <a:pt x="3782" y="36701"/>
                    <a:pt x="3486" y="36862"/>
                    <a:pt x="3168" y="36862"/>
                  </a:cubicBezTo>
                  <a:cubicBezTo>
                    <a:pt x="3092" y="36862"/>
                    <a:pt x="3014" y="36853"/>
                    <a:pt x="2936" y="36833"/>
                  </a:cubicBezTo>
                  <a:cubicBezTo>
                    <a:pt x="2536" y="36800"/>
                    <a:pt x="2069" y="36099"/>
                    <a:pt x="1702" y="35132"/>
                  </a:cubicBezTo>
                  <a:cubicBezTo>
                    <a:pt x="1735" y="35099"/>
                    <a:pt x="1802" y="35099"/>
                    <a:pt x="1869" y="35099"/>
                  </a:cubicBezTo>
                  <a:cubicBezTo>
                    <a:pt x="2114" y="35059"/>
                    <a:pt x="2345" y="35040"/>
                    <a:pt x="2558" y="35040"/>
                  </a:cubicBezTo>
                  <a:close/>
                  <a:moveTo>
                    <a:pt x="4033" y="40166"/>
                  </a:moveTo>
                  <a:cubicBezTo>
                    <a:pt x="4583" y="40166"/>
                    <a:pt x="4986" y="40290"/>
                    <a:pt x="5138" y="40569"/>
                  </a:cubicBezTo>
                  <a:cubicBezTo>
                    <a:pt x="5304" y="40869"/>
                    <a:pt x="5238" y="41270"/>
                    <a:pt x="5004" y="41536"/>
                  </a:cubicBezTo>
                  <a:cubicBezTo>
                    <a:pt x="4691" y="42038"/>
                    <a:pt x="4112" y="42510"/>
                    <a:pt x="3546" y="42510"/>
                  </a:cubicBezTo>
                  <a:cubicBezTo>
                    <a:pt x="3509" y="42510"/>
                    <a:pt x="3473" y="42508"/>
                    <a:pt x="3436" y="42504"/>
                  </a:cubicBezTo>
                  <a:cubicBezTo>
                    <a:pt x="3069" y="42470"/>
                    <a:pt x="2602" y="42003"/>
                    <a:pt x="2169" y="41336"/>
                  </a:cubicBezTo>
                  <a:cubicBezTo>
                    <a:pt x="2302" y="40736"/>
                    <a:pt x="2803" y="40269"/>
                    <a:pt x="3470" y="40202"/>
                  </a:cubicBezTo>
                  <a:cubicBezTo>
                    <a:pt x="3670" y="40178"/>
                    <a:pt x="3859" y="40166"/>
                    <a:pt x="4033" y="40166"/>
                  </a:cubicBezTo>
                  <a:close/>
                  <a:moveTo>
                    <a:pt x="3277" y="46425"/>
                  </a:moveTo>
                  <a:cubicBezTo>
                    <a:pt x="3616" y="46425"/>
                    <a:pt x="3933" y="46589"/>
                    <a:pt x="4104" y="46874"/>
                  </a:cubicBezTo>
                  <a:cubicBezTo>
                    <a:pt x="4270" y="47140"/>
                    <a:pt x="4237" y="47474"/>
                    <a:pt x="4037" y="47674"/>
                  </a:cubicBezTo>
                  <a:cubicBezTo>
                    <a:pt x="3988" y="47723"/>
                    <a:pt x="3921" y="47754"/>
                    <a:pt x="3863" y="47754"/>
                  </a:cubicBezTo>
                  <a:cubicBezTo>
                    <a:pt x="3841" y="47754"/>
                    <a:pt x="3821" y="47750"/>
                    <a:pt x="3803" y="47741"/>
                  </a:cubicBezTo>
                  <a:cubicBezTo>
                    <a:pt x="3403" y="47407"/>
                    <a:pt x="3103" y="46974"/>
                    <a:pt x="2903" y="46507"/>
                  </a:cubicBezTo>
                  <a:lnTo>
                    <a:pt x="2936" y="46507"/>
                  </a:lnTo>
                  <a:cubicBezTo>
                    <a:pt x="2969" y="46473"/>
                    <a:pt x="3036" y="46473"/>
                    <a:pt x="3103" y="46440"/>
                  </a:cubicBezTo>
                  <a:cubicBezTo>
                    <a:pt x="3161" y="46430"/>
                    <a:pt x="3220" y="46425"/>
                    <a:pt x="3277" y="46425"/>
                  </a:cubicBezTo>
                  <a:close/>
                  <a:moveTo>
                    <a:pt x="12608" y="0"/>
                  </a:moveTo>
                  <a:cubicBezTo>
                    <a:pt x="11834" y="0"/>
                    <a:pt x="11189" y="534"/>
                    <a:pt x="10842" y="1174"/>
                  </a:cubicBezTo>
                  <a:cubicBezTo>
                    <a:pt x="10642" y="1074"/>
                    <a:pt x="10441" y="974"/>
                    <a:pt x="10208" y="874"/>
                  </a:cubicBezTo>
                  <a:cubicBezTo>
                    <a:pt x="9977" y="730"/>
                    <a:pt x="9722" y="660"/>
                    <a:pt x="9468" y="660"/>
                  </a:cubicBezTo>
                  <a:cubicBezTo>
                    <a:pt x="9135" y="660"/>
                    <a:pt x="8805" y="780"/>
                    <a:pt x="8540" y="1007"/>
                  </a:cubicBezTo>
                  <a:cubicBezTo>
                    <a:pt x="7739" y="1708"/>
                    <a:pt x="7506" y="3443"/>
                    <a:pt x="7573" y="4877"/>
                  </a:cubicBezTo>
                  <a:cubicBezTo>
                    <a:pt x="7370" y="4807"/>
                    <a:pt x="7161" y="4773"/>
                    <a:pt x="6953" y="4773"/>
                  </a:cubicBezTo>
                  <a:cubicBezTo>
                    <a:pt x="6270" y="4773"/>
                    <a:pt x="5604" y="5138"/>
                    <a:pt x="5271" y="5778"/>
                  </a:cubicBezTo>
                  <a:cubicBezTo>
                    <a:pt x="4837" y="6511"/>
                    <a:pt x="4671" y="7379"/>
                    <a:pt x="4771" y="8213"/>
                  </a:cubicBezTo>
                  <a:cubicBezTo>
                    <a:pt x="3870" y="8313"/>
                    <a:pt x="3103" y="8846"/>
                    <a:pt x="2669" y="9614"/>
                  </a:cubicBezTo>
                  <a:cubicBezTo>
                    <a:pt x="2002" y="10714"/>
                    <a:pt x="2035" y="12115"/>
                    <a:pt x="2769" y="13216"/>
                  </a:cubicBezTo>
                  <a:cubicBezTo>
                    <a:pt x="1969" y="14517"/>
                    <a:pt x="1902" y="16919"/>
                    <a:pt x="2369" y="18687"/>
                  </a:cubicBezTo>
                  <a:cubicBezTo>
                    <a:pt x="1068" y="19354"/>
                    <a:pt x="334" y="20221"/>
                    <a:pt x="234" y="21322"/>
                  </a:cubicBezTo>
                  <a:cubicBezTo>
                    <a:pt x="201" y="22323"/>
                    <a:pt x="468" y="23323"/>
                    <a:pt x="1068" y="24124"/>
                  </a:cubicBezTo>
                  <a:cubicBezTo>
                    <a:pt x="368" y="24891"/>
                    <a:pt x="1" y="25892"/>
                    <a:pt x="67" y="26926"/>
                  </a:cubicBezTo>
                  <a:cubicBezTo>
                    <a:pt x="34" y="28027"/>
                    <a:pt x="401" y="29128"/>
                    <a:pt x="1035" y="30062"/>
                  </a:cubicBezTo>
                  <a:cubicBezTo>
                    <a:pt x="901" y="30495"/>
                    <a:pt x="801" y="30996"/>
                    <a:pt x="768" y="31463"/>
                  </a:cubicBezTo>
                  <a:cubicBezTo>
                    <a:pt x="734" y="32630"/>
                    <a:pt x="935" y="33798"/>
                    <a:pt x="1302" y="34932"/>
                  </a:cubicBezTo>
                  <a:cubicBezTo>
                    <a:pt x="601" y="35232"/>
                    <a:pt x="267" y="35966"/>
                    <a:pt x="267" y="36967"/>
                  </a:cubicBezTo>
                  <a:cubicBezTo>
                    <a:pt x="301" y="38334"/>
                    <a:pt x="968" y="40135"/>
                    <a:pt x="1802" y="41403"/>
                  </a:cubicBezTo>
                  <a:cubicBezTo>
                    <a:pt x="1802" y="41503"/>
                    <a:pt x="1769" y="41637"/>
                    <a:pt x="1735" y="41770"/>
                  </a:cubicBezTo>
                  <a:cubicBezTo>
                    <a:pt x="1535" y="43104"/>
                    <a:pt x="1969" y="45006"/>
                    <a:pt x="2536" y="46373"/>
                  </a:cubicBezTo>
                  <a:cubicBezTo>
                    <a:pt x="2202" y="46640"/>
                    <a:pt x="1835" y="47140"/>
                    <a:pt x="1735" y="48141"/>
                  </a:cubicBezTo>
                  <a:cubicBezTo>
                    <a:pt x="1402" y="51444"/>
                    <a:pt x="4937" y="52378"/>
                    <a:pt x="4971" y="52378"/>
                  </a:cubicBezTo>
                  <a:lnTo>
                    <a:pt x="5004" y="52378"/>
                  </a:lnTo>
                  <a:cubicBezTo>
                    <a:pt x="5071" y="52378"/>
                    <a:pt x="5138" y="52344"/>
                    <a:pt x="5138" y="52277"/>
                  </a:cubicBezTo>
                  <a:cubicBezTo>
                    <a:pt x="5171" y="52177"/>
                    <a:pt x="5104" y="52111"/>
                    <a:pt x="5038" y="52077"/>
                  </a:cubicBezTo>
                  <a:cubicBezTo>
                    <a:pt x="5004" y="52077"/>
                    <a:pt x="1735" y="51210"/>
                    <a:pt x="2035" y="48175"/>
                  </a:cubicBezTo>
                  <a:cubicBezTo>
                    <a:pt x="2069" y="47641"/>
                    <a:pt x="2269" y="47074"/>
                    <a:pt x="2669" y="46673"/>
                  </a:cubicBezTo>
                  <a:cubicBezTo>
                    <a:pt x="2869" y="47207"/>
                    <a:pt x="3203" y="47674"/>
                    <a:pt x="3670" y="48008"/>
                  </a:cubicBezTo>
                  <a:cubicBezTo>
                    <a:pt x="3734" y="48040"/>
                    <a:pt x="3805" y="48055"/>
                    <a:pt x="3876" y="48055"/>
                  </a:cubicBezTo>
                  <a:cubicBezTo>
                    <a:pt x="4027" y="48055"/>
                    <a:pt x="4180" y="47988"/>
                    <a:pt x="4270" y="47874"/>
                  </a:cubicBezTo>
                  <a:cubicBezTo>
                    <a:pt x="4571" y="47541"/>
                    <a:pt x="4604" y="47074"/>
                    <a:pt x="4370" y="46707"/>
                  </a:cubicBezTo>
                  <a:cubicBezTo>
                    <a:pt x="4121" y="46318"/>
                    <a:pt x="3709" y="46115"/>
                    <a:pt x="3271" y="46115"/>
                  </a:cubicBezTo>
                  <a:cubicBezTo>
                    <a:pt x="3182" y="46115"/>
                    <a:pt x="3093" y="46123"/>
                    <a:pt x="3003" y="46140"/>
                  </a:cubicBezTo>
                  <a:cubicBezTo>
                    <a:pt x="2936" y="46173"/>
                    <a:pt x="2869" y="46173"/>
                    <a:pt x="2803" y="46206"/>
                  </a:cubicBezTo>
                  <a:cubicBezTo>
                    <a:pt x="2269" y="44939"/>
                    <a:pt x="1835" y="43138"/>
                    <a:pt x="2035" y="41837"/>
                  </a:cubicBezTo>
                  <a:lnTo>
                    <a:pt x="2035" y="41770"/>
                  </a:lnTo>
                  <a:cubicBezTo>
                    <a:pt x="2502" y="42370"/>
                    <a:pt x="2969" y="42771"/>
                    <a:pt x="3403" y="42837"/>
                  </a:cubicBezTo>
                  <a:cubicBezTo>
                    <a:pt x="3443" y="42841"/>
                    <a:pt x="3482" y="42843"/>
                    <a:pt x="3522" y="42843"/>
                  </a:cubicBezTo>
                  <a:cubicBezTo>
                    <a:pt x="4219" y="42843"/>
                    <a:pt x="4924" y="42305"/>
                    <a:pt x="5271" y="41737"/>
                  </a:cubicBezTo>
                  <a:cubicBezTo>
                    <a:pt x="5571" y="41336"/>
                    <a:pt x="5605" y="40836"/>
                    <a:pt x="5404" y="40402"/>
                  </a:cubicBezTo>
                  <a:cubicBezTo>
                    <a:pt x="5241" y="40130"/>
                    <a:pt x="4855" y="39858"/>
                    <a:pt x="4029" y="39858"/>
                  </a:cubicBezTo>
                  <a:cubicBezTo>
                    <a:pt x="3844" y="39858"/>
                    <a:pt x="3636" y="39871"/>
                    <a:pt x="3403" y="39902"/>
                  </a:cubicBezTo>
                  <a:cubicBezTo>
                    <a:pt x="2736" y="39935"/>
                    <a:pt x="2169" y="40402"/>
                    <a:pt x="1935" y="41036"/>
                  </a:cubicBezTo>
                  <a:cubicBezTo>
                    <a:pt x="1201" y="39869"/>
                    <a:pt x="601" y="38234"/>
                    <a:pt x="568" y="37000"/>
                  </a:cubicBezTo>
                  <a:cubicBezTo>
                    <a:pt x="568" y="36066"/>
                    <a:pt x="835" y="35499"/>
                    <a:pt x="1402" y="35232"/>
                  </a:cubicBezTo>
                  <a:cubicBezTo>
                    <a:pt x="1769" y="36299"/>
                    <a:pt x="2302" y="37100"/>
                    <a:pt x="2903" y="37167"/>
                  </a:cubicBezTo>
                  <a:cubicBezTo>
                    <a:pt x="2980" y="37182"/>
                    <a:pt x="3058" y="37190"/>
                    <a:pt x="3136" y="37190"/>
                  </a:cubicBezTo>
                  <a:cubicBezTo>
                    <a:pt x="3562" y="37190"/>
                    <a:pt x="3978" y="36966"/>
                    <a:pt x="4204" y="36600"/>
                  </a:cubicBezTo>
                  <a:cubicBezTo>
                    <a:pt x="4437" y="36233"/>
                    <a:pt x="4437" y="35766"/>
                    <a:pt x="4204" y="35399"/>
                  </a:cubicBezTo>
                  <a:cubicBezTo>
                    <a:pt x="4039" y="35125"/>
                    <a:pt x="3605" y="34738"/>
                    <a:pt x="2568" y="34738"/>
                  </a:cubicBezTo>
                  <a:cubicBezTo>
                    <a:pt x="2342" y="34738"/>
                    <a:pt x="2088" y="34757"/>
                    <a:pt x="1802" y="34798"/>
                  </a:cubicBezTo>
                  <a:cubicBezTo>
                    <a:pt x="1735" y="34798"/>
                    <a:pt x="1635" y="34798"/>
                    <a:pt x="1568" y="34832"/>
                  </a:cubicBezTo>
                  <a:cubicBezTo>
                    <a:pt x="1201" y="33764"/>
                    <a:pt x="1035" y="32630"/>
                    <a:pt x="1068" y="31496"/>
                  </a:cubicBezTo>
                  <a:cubicBezTo>
                    <a:pt x="1101" y="31096"/>
                    <a:pt x="1168" y="30729"/>
                    <a:pt x="1268" y="30362"/>
                  </a:cubicBezTo>
                  <a:cubicBezTo>
                    <a:pt x="1602" y="30695"/>
                    <a:pt x="2002" y="30962"/>
                    <a:pt x="2469" y="31096"/>
                  </a:cubicBezTo>
                  <a:cubicBezTo>
                    <a:pt x="2759" y="31178"/>
                    <a:pt x="3030" y="31214"/>
                    <a:pt x="3280" y="31214"/>
                  </a:cubicBezTo>
                  <a:cubicBezTo>
                    <a:pt x="4038" y="31214"/>
                    <a:pt x="4603" y="30888"/>
                    <a:pt x="4904" y="30562"/>
                  </a:cubicBezTo>
                  <a:cubicBezTo>
                    <a:pt x="5171" y="30228"/>
                    <a:pt x="5238" y="29761"/>
                    <a:pt x="5071" y="29361"/>
                  </a:cubicBezTo>
                  <a:cubicBezTo>
                    <a:pt x="4914" y="29047"/>
                    <a:pt x="4460" y="28555"/>
                    <a:pt x="3125" y="28555"/>
                  </a:cubicBezTo>
                  <a:cubicBezTo>
                    <a:pt x="3043" y="28555"/>
                    <a:pt x="2958" y="28557"/>
                    <a:pt x="2869" y="28560"/>
                  </a:cubicBezTo>
                  <a:cubicBezTo>
                    <a:pt x="2135" y="28594"/>
                    <a:pt x="1468" y="29027"/>
                    <a:pt x="1168" y="29728"/>
                  </a:cubicBezTo>
                  <a:cubicBezTo>
                    <a:pt x="634" y="28894"/>
                    <a:pt x="334" y="27927"/>
                    <a:pt x="368" y="26926"/>
                  </a:cubicBezTo>
                  <a:cubicBezTo>
                    <a:pt x="301" y="26025"/>
                    <a:pt x="634" y="25125"/>
                    <a:pt x="1235" y="24424"/>
                  </a:cubicBezTo>
                  <a:cubicBezTo>
                    <a:pt x="1635" y="25025"/>
                    <a:pt x="2135" y="25558"/>
                    <a:pt x="2703" y="25992"/>
                  </a:cubicBezTo>
                  <a:cubicBezTo>
                    <a:pt x="2848" y="26094"/>
                    <a:pt x="3014" y="26145"/>
                    <a:pt x="3178" y="26145"/>
                  </a:cubicBezTo>
                  <a:cubicBezTo>
                    <a:pt x="3390" y="26145"/>
                    <a:pt x="3601" y="26061"/>
                    <a:pt x="3770" y="25892"/>
                  </a:cubicBezTo>
                  <a:cubicBezTo>
                    <a:pt x="4304" y="25392"/>
                    <a:pt x="4504" y="24624"/>
                    <a:pt x="4237" y="23924"/>
                  </a:cubicBezTo>
                  <a:cubicBezTo>
                    <a:pt x="4087" y="23699"/>
                    <a:pt x="3787" y="23361"/>
                    <a:pt x="3083" y="23361"/>
                  </a:cubicBezTo>
                  <a:cubicBezTo>
                    <a:pt x="2848" y="23361"/>
                    <a:pt x="2569" y="23398"/>
                    <a:pt x="2236" y="23490"/>
                  </a:cubicBezTo>
                  <a:cubicBezTo>
                    <a:pt x="1902" y="23590"/>
                    <a:pt x="1568" y="23757"/>
                    <a:pt x="1302" y="23957"/>
                  </a:cubicBezTo>
                  <a:cubicBezTo>
                    <a:pt x="768" y="23223"/>
                    <a:pt x="501" y="22323"/>
                    <a:pt x="534" y="21422"/>
                  </a:cubicBezTo>
                  <a:cubicBezTo>
                    <a:pt x="634" y="20421"/>
                    <a:pt x="1302" y="19621"/>
                    <a:pt x="2469" y="19020"/>
                  </a:cubicBezTo>
                  <a:cubicBezTo>
                    <a:pt x="2869" y="20121"/>
                    <a:pt x="3436" y="20822"/>
                    <a:pt x="4104" y="20922"/>
                  </a:cubicBezTo>
                  <a:cubicBezTo>
                    <a:pt x="4233" y="20949"/>
                    <a:pt x="4362" y="20962"/>
                    <a:pt x="4491" y="20962"/>
                  </a:cubicBezTo>
                  <a:cubicBezTo>
                    <a:pt x="5162" y="20962"/>
                    <a:pt x="5803" y="20609"/>
                    <a:pt x="6138" y="20021"/>
                  </a:cubicBezTo>
                  <a:cubicBezTo>
                    <a:pt x="6472" y="19521"/>
                    <a:pt x="6439" y="18887"/>
                    <a:pt x="6072" y="18453"/>
                  </a:cubicBezTo>
                  <a:cubicBezTo>
                    <a:pt x="5902" y="18246"/>
                    <a:pt x="5551" y="18006"/>
                    <a:pt x="4885" y="18006"/>
                  </a:cubicBezTo>
                  <a:cubicBezTo>
                    <a:pt x="4374" y="18006"/>
                    <a:pt x="3678" y="18148"/>
                    <a:pt x="2736" y="18553"/>
                  </a:cubicBezTo>
                  <a:lnTo>
                    <a:pt x="2703" y="18553"/>
                  </a:lnTo>
                  <a:cubicBezTo>
                    <a:pt x="2236" y="16919"/>
                    <a:pt x="2302" y="14751"/>
                    <a:pt x="2969" y="13483"/>
                  </a:cubicBezTo>
                  <a:cubicBezTo>
                    <a:pt x="3069" y="13583"/>
                    <a:pt x="3136" y="13650"/>
                    <a:pt x="3236" y="13750"/>
                  </a:cubicBezTo>
                  <a:cubicBezTo>
                    <a:pt x="4217" y="14681"/>
                    <a:pt x="5197" y="15054"/>
                    <a:pt x="5939" y="15054"/>
                  </a:cubicBezTo>
                  <a:cubicBezTo>
                    <a:pt x="6207" y="15054"/>
                    <a:pt x="6444" y="15006"/>
                    <a:pt x="6639" y="14917"/>
                  </a:cubicBezTo>
                  <a:cubicBezTo>
                    <a:pt x="6972" y="14784"/>
                    <a:pt x="7172" y="14484"/>
                    <a:pt x="7172" y="14150"/>
                  </a:cubicBezTo>
                  <a:cubicBezTo>
                    <a:pt x="7172" y="13550"/>
                    <a:pt x="6472" y="12916"/>
                    <a:pt x="5204" y="12416"/>
                  </a:cubicBezTo>
                  <a:cubicBezTo>
                    <a:pt x="4957" y="12285"/>
                    <a:pt x="4684" y="12221"/>
                    <a:pt x="4411" y="12221"/>
                  </a:cubicBezTo>
                  <a:cubicBezTo>
                    <a:pt x="3986" y="12221"/>
                    <a:pt x="3562" y="12377"/>
                    <a:pt x="3236" y="12682"/>
                  </a:cubicBezTo>
                  <a:cubicBezTo>
                    <a:pt x="3136" y="12749"/>
                    <a:pt x="3036" y="12849"/>
                    <a:pt x="2969" y="12949"/>
                  </a:cubicBezTo>
                  <a:cubicBezTo>
                    <a:pt x="2369" y="11982"/>
                    <a:pt x="2369" y="10748"/>
                    <a:pt x="2936" y="9780"/>
                  </a:cubicBezTo>
                  <a:cubicBezTo>
                    <a:pt x="3336" y="9080"/>
                    <a:pt x="4037" y="8613"/>
                    <a:pt x="4837" y="8546"/>
                  </a:cubicBezTo>
                  <a:cubicBezTo>
                    <a:pt x="4971" y="9213"/>
                    <a:pt x="5338" y="9847"/>
                    <a:pt x="5838" y="10314"/>
                  </a:cubicBezTo>
                  <a:cubicBezTo>
                    <a:pt x="6439" y="10848"/>
                    <a:pt x="6891" y="10996"/>
                    <a:pt x="7195" y="10996"/>
                  </a:cubicBezTo>
                  <a:cubicBezTo>
                    <a:pt x="7347" y="10996"/>
                    <a:pt x="7461" y="10959"/>
                    <a:pt x="7539" y="10915"/>
                  </a:cubicBezTo>
                  <a:cubicBezTo>
                    <a:pt x="7840" y="10748"/>
                    <a:pt x="8006" y="10414"/>
                    <a:pt x="7973" y="10081"/>
                  </a:cubicBezTo>
                  <a:cubicBezTo>
                    <a:pt x="7940" y="9547"/>
                    <a:pt x="7506" y="8780"/>
                    <a:pt x="6405" y="8413"/>
                  </a:cubicBezTo>
                  <a:cubicBezTo>
                    <a:pt x="5972" y="8246"/>
                    <a:pt x="5538" y="8179"/>
                    <a:pt x="5071" y="8179"/>
                  </a:cubicBezTo>
                  <a:cubicBezTo>
                    <a:pt x="4971" y="7412"/>
                    <a:pt x="5138" y="6611"/>
                    <a:pt x="5538" y="5911"/>
                  </a:cubicBezTo>
                  <a:cubicBezTo>
                    <a:pt x="5833" y="5371"/>
                    <a:pt x="6398" y="5047"/>
                    <a:pt x="6996" y="5047"/>
                  </a:cubicBezTo>
                  <a:cubicBezTo>
                    <a:pt x="7210" y="5047"/>
                    <a:pt x="7428" y="5089"/>
                    <a:pt x="7639" y="5177"/>
                  </a:cubicBezTo>
                  <a:cubicBezTo>
                    <a:pt x="7673" y="5577"/>
                    <a:pt x="7739" y="5944"/>
                    <a:pt x="7840" y="6345"/>
                  </a:cubicBezTo>
                  <a:cubicBezTo>
                    <a:pt x="7973" y="6745"/>
                    <a:pt x="8140" y="6945"/>
                    <a:pt x="8373" y="6978"/>
                  </a:cubicBezTo>
                  <a:cubicBezTo>
                    <a:pt x="8421" y="6982"/>
                    <a:pt x="8469" y="6983"/>
                    <a:pt x="8518" y="6983"/>
                  </a:cubicBezTo>
                  <a:cubicBezTo>
                    <a:pt x="8978" y="6983"/>
                    <a:pt x="9450" y="6834"/>
                    <a:pt x="9541" y="6411"/>
                  </a:cubicBezTo>
                  <a:cubicBezTo>
                    <a:pt x="9674" y="5978"/>
                    <a:pt x="9107" y="5477"/>
                    <a:pt x="7906" y="4977"/>
                  </a:cubicBezTo>
                  <a:cubicBezTo>
                    <a:pt x="7806" y="3609"/>
                    <a:pt x="8006" y="1875"/>
                    <a:pt x="8740" y="1208"/>
                  </a:cubicBezTo>
                  <a:cubicBezTo>
                    <a:pt x="8965" y="1039"/>
                    <a:pt x="9222" y="954"/>
                    <a:pt x="9481" y="954"/>
                  </a:cubicBezTo>
                  <a:cubicBezTo>
                    <a:pt x="9682" y="954"/>
                    <a:pt x="9885" y="1005"/>
                    <a:pt x="10074" y="1108"/>
                  </a:cubicBezTo>
                  <a:cubicBezTo>
                    <a:pt x="10308" y="1241"/>
                    <a:pt x="10508" y="1341"/>
                    <a:pt x="10708" y="1441"/>
                  </a:cubicBezTo>
                  <a:cubicBezTo>
                    <a:pt x="10441" y="2075"/>
                    <a:pt x="10508" y="2642"/>
                    <a:pt x="10875" y="2942"/>
                  </a:cubicBezTo>
                  <a:cubicBezTo>
                    <a:pt x="11069" y="3071"/>
                    <a:pt x="11291" y="3145"/>
                    <a:pt x="11513" y="3145"/>
                  </a:cubicBezTo>
                  <a:cubicBezTo>
                    <a:pt x="11635" y="3145"/>
                    <a:pt x="11758" y="3123"/>
                    <a:pt x="11876" y="3076"/>
                  </a:cubicBezTo>
                  <a:cubicBezTo>
                    <a:pt x="12076" y="2976"/>
                    <a:pt x="12176" y="2809"/>
                    <a:pt x="12176" y="2609"/>
                  </a:cubicBezTo>
                  <a:cubicBezTo>
                    <a:pt x="12176" y="2375"/>
                    <a:pt x="12009" y="1908"/>
                    <a:pt x="11109" y="1341"/>
                  </a:cubicBezTo>
                  <a:cubicBezTo>
                    <a:pt x="11404" y="777"/>
                    <a:pt x="11958" y="322"/>
                    <a:pt x="12598" y="322"/>
                  </a:cubicBezTo>
                  <a:cubicBezTo>
                    <a:pt x="12753" y="322"/>
                    <a:pt x="12914" y="348"/>
                    <a:pt x="13077" y="407"/>
                  </a:cubicBezTo>
                  <a:cubicBezTo>
                    <a:pt x="13102" y="415"/>
                    <a:pt x="13125" y="420"/>
                    <a:pt x="13145" y="420"/>
                  </a:cubicBezTo>
                  <a:cubicBezTo>
                    <a:pt x="13208" y="420"/>
                    <a:pt x="13252" y="382"/>
                    <a:pt x="13277" y="307"/>
                  </a:cubicBezTo>
                  <a:cubicBezTo>
                    <a:pt x="13310" y="240"/>
                    <a:pt x="13277" y="140"/>
                    <a:pt x="13210" y="107"/>
                  </a:cubicBezTo>
                  <a:cubicBezTo>
                    <a:pt x="13003" y="33"/>
                    <a:pt x="12802" y="0"/>
                    <a:pt x="12608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5960135" y="1100131"/>
              <a:ext cx="1033888" cy="1853769"/>
            </a:xfrm>
            <a:custGeom>
              <a:avLst/>
              <a:gdLst/>
              <a:ahLst/>
              <a:cxnLst/>
              <a:rect l="l" t="t" r="r" b="b"/>
              <a:pathLst>
                <a:path w="30890" h="55386" extrusionOk="0">
                  <a:moveTo>
                    <a:pt x="12750" y="0"/>
                  </a:moveTo>
                  <a:cubicBezTo>
                    <a:pt x="10484" y="0"/>
                    <a:pt x="7716" y="934"/>
                    <a:pt x="5271" y="4416"/>
                  </a:cubicBezTo>
                  <a:cubicBezTo>
                    <a:pt x="1" y="11921"/>
                    <a:pt x="2936" y="55385"/>
                    <a:pt x="2936" y="55385"/>
                  </a:cubicBezTo>
                  <a:lnTo>
                    <a:pt x="17313" y="55385"/>
                  </a:lnTo>
                  <a:lnTo>
                    <a:pt x="14611" y="10887"/>
                  </a:lnTo>
                  <a:lnTo>
                    <a:pt x="14611" y="10887"/>
                  </a:lnTo>
                  <a:cubicBezTo>
                    <a:pt x="14611" y="10887"/>
                    <a:pt x="21648" y="14108"/>
                    <a:pt x="26072" y="14108"/>
                  </a:cubicBezTo>
                  <a:cubicBezTo>
                    <a:pt x="27755" y="14108"/>
                    <a:pt x="29060" y="13642"/>
                    <a:pt x="29455" y="12355"/>
                  </a:cubicBezTo>
                  <a:cubicBezTo>
                    <a:pt x="30889" y="7685"/>
                    <a:pt x="17313" y="1247"/>
                    <a:pt x="17313" y="1247"/>
                  </a:cubicBezTo>
                  <a:cubicBezTo>
                    <a:pt x="17313" y="1247"/>
                    <a:pt x="15367" y="0"/>
                    <a:pt x="1275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5141743" y="2783908"/>
              <a:ext cx="1424651" cy="752874"/>
            </a:xfrm>
            <a:custGeom>
              <a:avLst/>
              <a:gdLst/>
              <a:ahLst/>
              <a:cxnLst/>
              <a:rect l="l" t="t" r="r" b="b"/>
              <a:pathLst>
                <a:path w="42565" h="22494" extrusionOk="0">
                  <a:moveTo>
                    <a:pt x="28160" y="0"/>
                  </a:moveTo>
                  <a:cubicBezTo>
                    <a:pt x="19921" y="0"/>
                    <a:pt x="10251" y="362"/>
                    <a:pt x="6672" y="1910"/>
                  </a:cubicBezTo>
                  <a:cubicBezTo>
                    <a:pt x="1" y="4779"/>
                    <a:pt x="3170" y="22125"/>
                    <a:pt x="5238" y="22425"/>
                  </a:cubicBezTo>
                  <a:cubicBezTo>
                    <a:pt x="5562" y="22472"/>
                    <a:pt x="6657" y="22494"/>
                    <a:pt x="8277" y="22494"/>
                  </a:cubicBezTo>
                  <a:cubicBezTo>
                    <a:pt x="16997" y="22494"/>
                    <a:pt x="40933" y="21866"/>
                    <a:pt x="41664" y="21191"/>
                  </a:cubicBezTo>
                  <a:cubicBezTo>
                    <a:pt x="42565" y="20390"/>
                    <a:pt x="41464" y="276"/>
                    <a:pt x="41464" y="276"/>
                  </a:cubicBezTo>
                  <a:cubicBezTo>
                    <a:pt x="41464" y="276"/>
                    <a:pt x="35358" y="0"/>
                    <a:pt x="28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5010003" y="2864572"/>
              <a:ext cx="326065" cy="722818"/>
            </a:xfrm>
            <a:custGeom>
              <a:avLst/>
              <a:gdLst/>
              <a:ahLst/>
              <a:cxnLst/>
              <a:rect l="l" t="t" r="r" b="b"/>
              <a:pathLst>
                <a:path w="9742" h="21596" extrusionOk="0">
                  <a:moveTo>
                    <a:pt x="9741" y="1"/>
                  </a:moveTo>
                  <a:cubicBezTo>
                    <a:pt x="9741" y="1"/>
                    <a:pt x="1" y="3970"/>
                    <a:pt x="2102" y="21550"/>
                  </a:cubicBezTo>
                  <a:cubicBezTo>
                    <a:pt x="2102" y="21550"/>
                    <a:pt x="2500" y="21596"/>
                    <a:pt x="2968" y="21596"/>
                  </a:cubicBezTo>
                  <a:cubicBezTo>
                    <a:pt x="3390" y="21596"/>
                    <a:pt x="3870" y="21558"/>
                    <a:pt x="4170" y="21416"/>
                  </a:cubicBezTo>
                  <a:cubicBezTo>
                    <a:pt x="4838" y="21149"/>
                    <a:pt x="2569" y="7439"/>
                    <a:pt x="9741" y="4170"/>
                  </a:cubicBezTo>
                  <a:lnTo>
                    <a:pt x="9741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5012245" y="3576896"/>
              <a:ext cx="208819" cy="204401"/>
            </a:xfrm>
            <a:custGeom>
              <a:avLst/>
              <a:gdLst/>
              <a:ahLst/>
              <a:cxnLst/>
              <a:rect l="l" t="t" r="r" b="b"/>
              <a:pathLst>
                <a:path w="6239" h="6107" extrusionOk="0">
                  <a:moveTo>
                    <a:pt x="4337" y="1"/>
                  </a:moveTo>
                  <a:lnTo>
                    <a:pt x="2035" y="301"/>
                  </a:lnTo>
                  <a:cubicBezTo>
                    <a:pt x="901" y="534"/>
                    <a:pt x="1" y="3737"/>
                    <a:pt x="868" y="5538"/>
                  </a:cubicBezTo>
                  <a:cubicBezTo>
                    <a:pt x="921" y="5645"/>
                    <a:pt x="969" y="5691"/>
                    <a:pt x="1012" y="5691"/>
                  </a:cubicBezTo>
                  <a:cubicBezTo>
                    <a:pt x="1293" y="5691"/>
                    <a:pt x="1368" y="3737"/>
                    <a:pt x="1368" y="3737"/>
                  </a:cubicBezTo>
                  <a:cubicBezTo>
                    <a:pt x="1368" y="3737"/>
                    <a:pt x="1640" y="6091"/>
                    <a:pt x="2212" y="6091"/>
                  </a:cubicBezTo>
                  <a:cubicBezTo>
                    <a:pt x="2241" y="6091"/>
                    <a:pt x="2271" y="6085"/>
                    <a:pt x="2302" y="6072"/>
                  </a:cubicBezTo>
                  <a:cubicBezTo>
                    <a:pt x="2969" y="5805"/>
                    <a:pt x="2969" y="4004"/>
                    <a:pt x="2969" y="4004"/>
                  </a:cubicBezTo>
                  <a:cubicBezTo>
                    <a:pt x="2969" y="4004"/>
                    <a:pt x="3325" y="6107"/>
                    <a:pt x="3750" y="6107"/>
                  </a:cubicBezTo>
                  <a:cubicBezTo>
                    <a:pt x="3757" y="6107"/>
                    <a:pt x="3763" y="6106"/>
                    <a:pt x="3770" y="6105"/>
                  </a:cubicBezTo>
                  <a:cubicBezTo>
                    <a:pt x="4237" y="6005"/>
                    <a:pt x="4137" y="3870"/>
                    <a:pt x="4137" y="3870"/>
                  </a:cubicBezTo>
                  <a:lnTo>
                    <a:pt x="4137" y="3870"/>
                  </a:lnTo>
                  <a:cubicBezTo>
                    <a:pt x="4137" y="3870"/>
                    <a:pt x="4633" y="5911"/>
                    <a:pt x="5094" y="5911"/>
                  </a:cubicBezTo>
                  <a:cubicBezTo>
                    <a:pt x="5254" y="5911"/>
                    <a:pt x="5409" y="5666"/>
                    <a:pt x="5538" y="5004"/>
                  </a:cubicBezTo>
                  <a:cubicBezTo>
                    <a:pt x="6238" y="1335"/>
                    <a:pt x="4337" y="1"/>
                    <a:pt x="43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5015592" y="3570503"/>
              <a:ext cx="209924" cy="215212"/>
            </a:xfrm>
            <a:custGeom>
              <a:avLst/>
              <a:gdLst/>
              <a:ahLst/>
              <a:cxnLst/>
              <a:rect l="l" t="t" r="r" b="b"/>
              <a:pathLst>
                <a:path w="6272" h="6430" extrusionOk="0">
                  <a:moveTo>
                    <a:pt x="4252" y="1"/>
                  </a:moveTo>
                  <a:cubicBezTo>
                    <a:pt x="4113" y="1"/>
                    <a:pt x="3998" y="181"/>
                    <a:pt x="4137" y="292"/>
                  </a:cubicBezTo>
                  <a:cubicBezTo>
                    <a:pt x="4170" y="292"/>
                    <a:pt x="5938" y="1626"/>
                    <a:pt x="5271" y="5129"/>
                  </a:cubicBezTo>
                  <a:cubicBezTo>
                    <a:pt x="5104" y="5862"/>
                    <a:pt x="4971" y="5929"/>
                    <a:pt x="4971" y="5929"/>
                  </a:cubicBezTo>
                  <a:cubicBezTo>
                    <a:pt x="4804" y="5896"/>
                    <a:pt x="4404" y="4995"/>
                    <a:pt x="4170" y="3994"/>
                  </a:cubicBezTo>
                  <a:cubicBezTo>
                    <a:pt x="4155" y="3903"/>
                    <a:pt x="4083" y="3860"/>
                    <a:pt x="4014" y="3860"/>
                  </a:cubicBezTo>
                  <a:cubicBezTo>
                    <a:pt x="3932" y="3860"/>
                    <a:pt x="3852" y="3919"/>
                    <a:pt x="3870" y="4028"/>
                  </a:cubicBezTo>
                  <a:cubicBezTo>
                    <a:pt x="3903" y="5062"/>
                    <a:pt x="3803" y="6063"/>
                    <a:pt x="3637" y="6129"/>
                  </a:cubicBezTo>
                  <a:cubicBezTo>
                    <a:pt x="3470" y="6063"/>
                    <a:pt x="3170" y="5129"/>
                    <a:pt x="3003" y="4128"/>
                  </a:cubicBezTo>
                  <a:cubicBezTo>
                    <a:pt x="3003" y="4061"/>
                    <a:pt x="2936" y="3994"/>
                    <a:pt x="2836" y="3994"/>
                  </a:cubicBezTo>
                  <a:cubicBezTo>
                    <a:pt x="2769" y="3994"/>
                    <a:pt x="2703" y="4095"/>
                    <a:pt x="2703" y="4161"/>
                  </a:cubicBezTo>
                  <a:cubicBezTo>
                    <a:pt x="2703" y="4828"/>
                    <a:pt x="2569" y="5929"/>
                    <a:pt x="2135" y="6096"/>
                  </a:cubicBezTo>
                  <a:cubicBezTo>
                    <a:pt x="2119" y="6113"/>
                    <a:pt x="2110" y="6121"/>
                    <a:pt x="2102" y="6121"/>
                  </a:cubicBezTo>
                  <a:cubicBezTo>
                    <a:pt x="2094" y="6121"/>
                    <a:pt x="2085" y="6113"/>
                    <a:pt x="2069" y="6096"/>
                  </a:cubicBezTo>
                  <a:cubicBezTo>
                    <a:pt x="1769" y="5929"/>
                    <a:pt x="1502" y="4695"/>
                    <a:pt x="1402" y="3894"/>
                  </a:cubicBezTo>
                  <a:cubicBezTo>
                    <a:pt x="1402" y="3828"/>
                    <a:pt x="1335" y="3761"/>
                    <a:pt x="1235" y="3761"/>
                  </a:cubicBezTo>
                  <a:cubicBezTo>
                    <a:pt x="1168" y="3761"/>
                    <a:pt x="1101" y="3828"/>
                    <a:pt x="1101" y="3928"/>
                  </a:cubicBezTo>
                  <a:cubicBezTo>
                    <a:pt x="1068" y="4495"/>
                    <a:pt x="1035" y="5062"/>
                    <a:pt x="901" y="5629"/>
                  </a:cubicBezTo>
                  <a:cubicBezTo>
                    <a:pt x="334" y="4461"/>
                    <a:pt x="568" y="2593"/>
                    <a:pt x="1101" y="1493"/>
                  </a:cubicBezTo>
                  <a:cubicBezTo>
                    <a:pt x="1368" y="992"/>
                    <a:pt x="1668" y="659"/>
                    <a:pt x="1935" y="625"/>
                  </a:cubicBezTo>
                  <a:cubicBezTo>
                    <a:pt x="2035" y="592"/>
                    <a:pt x="2102" y="525"/>
                    <a:pt x="2069" y="425"/>
                  </a:cubicBezTo>
                  <a:cubicBezTo>
                    <a:pt x="2069" y="371"/>
                    <a:pt x="2002" y="316"/>
                    <a:pt x="1941" y="316"/>
                  </a:cubicBezTo>
                  <a:cubicBezTo>
                    <a:pt x="1928" y="316"/>
                    <a:pt x="1914" y="319"/>
                    <a:pt x="1902" y="325"/>
                  </a:cubicBezTo>
                  <a:cubicBezTo>
                    <a:pt x="1502" y="392"/>
                    <a:pt x="1135" y="759"/>
                    <a:pt x="835" y="1359"/>
                  </a:cubicBezTo>
                  <a:cubicBezTo>
                    <a:pt x="267" y="2527"/>
                    <a:pt x="1" y="4461"/>
                    <a:pt x="634" y="5796"/>
                  </a:cubicBezTo>
                  <a:cubicBezTo>
                    <a:pt x="734" y="5963"/>
                    <a:pt x="868" y="6029"/>
                    <a:pt x="968" y="6029"/>
                  </a:cubicBezTo>
                  <a:cubicBezTo>
                    <a:pt x="1035" y="5996"/>
                    <a:pt x="1201" y="5963"/>
                    <a:pt x="1302" y="5162"/>
                  </a:cubicBezTo>
                  <a:cubicBezTo>
                    <a:pt x="1435" y="5696"/>
                    <a:pt x="1635" y="6196"/>
                    <a:pt x="1902" y="6363"/>
                  </a:cubicBezTo>
                  <a:cubicBezTo>
                    <a:pt x="1961" y="6402"/>
                    <a:pt x="2031" y="6418"/>
                    <a:pt x="2105" y="6418"/>
                  </a:cubicBezTo>
                  <a:cubicBezTo>
                    <a:pt x="2158" y="6418"/>
                    <a:pt x="2214" y="6410"/>
                    <a:pt x="2269" y="6396"/>
                  </a:cubicBezTo>
                  <a:cubicBezTo>
                    <a:pt x="2636" y="6229"/>
                    <a:pt x="2836" y="5729"/>
                    <a:pt x="2936" y="5195"/>
                  </a:cubicBezTo>
                  <a:cubicBezTo>
                    <a:pt x="3003" y="5629"/>
                    <a:pt x="3170" y="6029"/>
                    <a:pt x="3470" y="6363"/>
                  </a:cubicBezTo>
                  <a:cubicBezTo>
                    <a:pt x="3503" y="6396"/>
                    <a:pt x="3570" y="6430"/>
                    <a:pt x="3637" y="6430"/>
                  </a:cubicBezTo>
                  <a:lnTo>
                    <a:pt x="3703" y="6396"/>
                  </a:lnTo>
                  <a:cubicBezTo>
                    <a:pt x="4037" y="6363"/>
                    <a:pt x="4137" y="5762"/>
                    <a:pt x="4204" y="5095"/>
                  </a:cubicBezTo>
                  <a:cubicBezTo>
                    <a:pt x="4404" y="5696"/>
                    <a:pt x="4671" y="6229"/>
                    <a:pt x="4971" y="6229"/>
                  </a:cubicBezTo>
                  <a:cubicBezTo>
                    <a:pt x="5238" y="6229"/>
                    <a:pt x="5438" y="5896"/>
                    <a:pt x="5571" y="5195"/>
                  </a:cubicBezTo>
                  <a:cubicBezTo>
                    <a:pt x="6272" y="1493"/>
                    <a:pt x="4404" y="92"/>
                    <a:pt x="4337" y="25"/>
                  </a:cubicBezTo>
                  <a:cubicBezTo>
                    <a:pt x="4309" y="8"/>
                    <a:pt x="4280" y="1"/>
                    <a:pt x="4252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5888675" y="1193715"/>
              <a:ext cx="347251" cy="118116"/>
            </a:xfrm>
            <a:custGeom>
              <a:avLst/>
              <a:gdLst/>
              <a:ahLst/>
              <a:cxnLst/>
              <a:rect l="l" t="t" r="r" b="b"/>
              <a:pathLst>
                <a:path w="10375" h="3529" extrusionOk="0">
                  <a:moveTo>
                    <a:pt x="5764" y="0"/>
                  </a:moveTo>
                  <a:cubicBezTo>
                    <a:pt x="3732" y="0"/>
                    <a:pt x="1476" y="306"/>
                    <a:pt x="1" y="1419"/>
                  </a:cubicBezTo>
                  <a:cubicBezTo>
                    <a:pt x="1" y="1419"/>
                    <a:pt x="3442" y="3529"/>
                    <a:pt x="6412" y="3529"/>
                  </a:cubicBezTo>
                  <a:cubicBezTo>
                    <a:pt x="8166" y="3529"/>
                    <a:pt x="9756" y="2793"/>
                    <a:pt x="10375" y="452"/>
                  </a:cubicBezTo>
                  <a:cubicBezTo>
                    <a:pt x="10375" y="452"/>
                    <a:pt x="8235" y="0"/>
                    <a:pt x="5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5981891" y="1229663"/>
              <a:ext cx="213873" cy="28717"/>
            </a:xfrm>
            <a:custGeom>
              <a:avLst/>
              <a:gdLst/>
              <a:ahLst/>
              <a:cxnLst/>
              <a:rect l="l" t="t" r="r" b="b"/>
              <a:pathLst>
                <a:path w="6390" h="858" extrusionOk="0">
                  <a:moveTo>
                    <a:pt x="2875" y="0"/>
                  </a:moveTo>
                  <a:cubicBezTo>
                    <a:pt x="1116" y="0"/>
                    <a:pt x="184" y="535"/>
                    <a:pt x="118" y="579"/>
                  </a:cubicBezTo>
                  <a:cubicBezTo>
                    <a:pt x="1" y="667"/>
                    <a:pt x="89" y="858"/>
                    <a:pt x="226" y="858"/>
                  </a:cubicBezTo>
                  <a:cubicBezTo>
                    <a:pt x="245" y="858"/>
                    <a:pt x="264" y="854"/>
                    <a:pt x="285" y="846"/>
                  </a:cubicBezTo>
                  <a:cubicBezTo>
                    <a:pt x="307" y="824"/>
                    <a:pt x="1206" y="305"/>
                    <a:pt x="2924" y="305"/>
                  </a:cubicBezTo>
                  <a:cubicBezTo>
                    <a:pt x="3802" y="305"/>
                    <a:pt x="4892" y="440"/>
                    <a:pt x="6189" y="846"/>
                  </a:cubicBezTo>
                  <a:lnTo>
                    <a:pt x="6222" y="846"/>
                  </a:lnTo>
                  <a:cubicBezTo>
                    <a:pt x="6289" y="846"/>
                    <a:pt x="6356" y="812"/>
                    <a:pt x="6389" y="779"/>
                  </a:cubicBezTo>
                  <a:cubicBezTo>
                    <a:pt x="6389" y="679"/>
                    <a:pt x="6356" y="579"/>
                    <a:pt x="6289" y="579"/>
                  </a:cubicBezTo>
                  <a:cubicBezTo>
                    <a:pt x="4931" y="145"/>
                    <a:pt x="3791" y="0"/>
                    <a:pt x="2875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6350905" y="1231972"/>
              <a:ext cx="113932" cy="126483"/>
            </a:xfrm>
            <a:custGeom>
              <a:avLst/>
              <a:gdLst/>
              <a:ahLst/>
              <a:cxnLst/>
              <a:rect l="l" t="t" r="r" b="b"/>
              <a:pathLst>
                <a:path w="3404" h="3779" extrusionOk="0">
                  <a:moveTo>
                    <a:pt x="2224" y="1"/>
                  </a:moveTo>
                  <a:cubicBezTo>
                    <a:pt x="2127" y="1"/>
                    <a:pt x="2028" y="86"/>
                    <a:pt x="2069" y="210"/>
                  </a:cubicBezTo>
                  <a:cubicBezTo>
                    <a:pt x="2469" y="1244"/>
                    <a:pt x="2970" y="3012"/>
                    <a:pt x="2736" y="3445"/>
                  </a:cubicBezTo>
                  <a:cubicBezTo>
                    <a:pt x="2703" y="3479"/>
                    <a:pt x="2669" y="3479"/>
                    <a:pt x="2669" y="3479"/>
                  </a:cubicBezTo>
                  <a:cubicBezTo>
                    <a:pt x="2660" y="3480"/>
                    <a:pt x="2650" y="3481"/>
                    <a:pt x="2639" y="3481"/>
                  </a:cubicBezTo>
                  <a:cubicBezTo>
                    <a:pt x="2154" y="3481"/>
                    <a:pt x="1020" y="1954"/>
                    <a:pt x="334" y="810"/>
                  </a:cubicBezTo>
                  <a:cubicBezTo>
                    <a:pt x="293" y="769"/>
                    <a:pt x="239" y="740"/>
                    <a:pt x="188" y="740"/>
                  </a:cubicBezTo>
                  <a:cubicBezTo>
                    <a:pt x="157" y="740"/>
                    <a:pt x="126" y="751"/>
                    <a:pt x="101" y="777"/>
                  </a:cubicBezTo>
                  <a:cubicBezTo>
                    <a:pt x="34" y="810"/>
                    <a:pt x="1" y="910"/>
                    <a:pt x="67" y="977"/>
                  </a:cubicBezTo>
                  <a:cubicBezTo>
                    <a:pt x="334" y="1477"/>
                    <a:pt x="1835" y="3779"/>
                    <a:pt x="2669" y="3779"/>
                  </a:cubicBezTo>
                  <a:lnTo>
                    <a:pt x="2736" y="3779"/>
                  </a:lnTo>
                  <a:cubicBezTo>
                    <a:pt x="2836" y="3779"/>
                    <a:pt x="2936" y="3679"/>
                    <a:pt x="3003" y="3579"/>
                  </a:cubicBezTo>
                  <a:cubicBezTo>
                    <a:pt x="3403" y="2912"/>
                    <a:pt x="2469" y="410"/>
                    <a:pt x="2369" y="110"/>
                  </a:cubicBezTo>
                  <a:cubicBezTo>
                    <a:pt x="2344" y="33"/>
                    <a:pt x="2284" y="1"/>
                    <a:pt x="2224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6497640" y="1205497"/>
              <a:ext cx="85549" cy="123939"/>
            </a:xfrm>
            <a:custGeom>
              <a:avLst/>
              <a:gdLst/>
              <a:ahLst/>
              <a:cxnLst/>
              <a:rect l="l" t="t" r="r" b="b"/>
              <a:pathLst>
                <a:path w="2556" h="3703" extrusionOk="0">
                  <a:moveTo>
                    <a:pt x="1921" y="0"/>
                  </a:moveTo>
                  <a:cubicBezTo>
                    <a:pt x="1821" y="33"/>
                    <a:pt x="1754" y="100"/>
                    <a:pt x="1788" y="200"/>
                  </a:cubicBezTo>
                  <a:cubicBezTo>
                    <a:pt x="1888" y="901"/>
                    <a:pt x="2155" y="2802"/>
                    <a:pt x="1788" y="3302"/>
                  </a:cubicBezTo>
                  <a:cubicBezTo>
                    <a:pt x="1754" y="3369"/>
                    <a:pt x="1721" y="3369"/>
                    <a:pt x="1688" y="3369"/>
                  </a:cubicBezTo>
                  <a:cubicBezTo>
                    <a:pt x="1681" y="3370"/>
                    <a:pt x="1674" y="3371"/>
                    <a:pt x="1666" y="3371"/>
                  </a:cubicBezTo>
                  <a:cubicBezTo>
                    <a:pt x="1297" y="3371"/>
                    <a:pt x="680" y="1704"/>
                    <a:pt x="320" y="133"/>
                  </a:cubicBezTo>
                  <a:cubicBezTo>
                    <a:pt x="306" y="50"/>
                    <a:pt x="245" y="13"/>
                    <a:pt x="182" y="13"/>
                  </a:cubicBezTo>
                  <a:cubicBezTo>
                    <a:pt x="94" y="13"/>
                    <a:pt x="0" y="84"/>
                    <a:pt x="20" y="200"/>
                  </a:cubicBezTo>
                  <a:cubicBezTo>
                    <a:pt x="187" y="1034"/>
                    <a:pt x="854" y="3703"/>
                    <a:pt x="1688" y="3703"/>
                  </a:cubicBezTo>
                  <a:lnTo>
                    <a:pt x="1754" y="3669"/>
                  </a:lnTo>
                  <a:cubicBezTo>
                    <a:pt x="1888" y="3669"/>
                    <a:pt x="1988" y="3569"/>
                    <a:pt x="2055" y="3469"/>
                  </a:cubicBezTo>
                  <a:cubicBezTo>
                    <a:pt x="2555" y="2802"/>
                    <a:pt x="2121" y="400"/>
                    <a:pt x="2088" y="133"/>
                  </a:cubicBezTo>
                  <a:cubicBezTo>
                    <a:pt x="2055" y="67"/>
                    <a:pt x="1988" y="0"/>
                    <a:pt x="192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6775012" y="1481664"/>
              <a:ext cx="83943" cy="82236"/>
            </a:xfrm>
            <a:custGeom>
              <a:avLst/>
              <a:gdLst/>
              <a:ahLst/>
              <a:cxnLst/>
              <a:rect l="l" t="t" r="r" b="b"/>
              <a:pathLst>
                <a:path w="2508" h="2457" extrusionOk="0">
                  <a:moveTo>
                    <a:pt x="191" y="1"/>
                  </a:moveTo>
                  <a:cubicBezTo>
                    <a:pt x="96" y="1"/>
                    <a:pt x="0" y="72"/>
                    <a:pt x="39" y="188"/>
                  </a:cubicBezTo>
                  <a:cubicBezTo>
                    <a:pt x="106" y="555"/>
                    <a:pt x="506" y="2390"/>
                    <a:pt x="1273" y="2457"/>
                  </a:cubicBezTo>
                  <a:lnTo>
                    <a:pt x="1306" y="2457"/>
                  </a:lnTo>
                  <a:cubicBezTo>
                    <a:pt x="1740" y="2457"/>
                    <a:pt x="2107" y="1923"/>
                    <a:pt x="2474" y="822"/>
                  </a:cubicBezTo>
                  <a:cubicBezTo>
                    <a:pt x="2507" y="755"/>
                    <a:pt x="2474" y="655"/>
                    <a:pt x="2374" y="622"/>
                  </a:cubicBezTo>
                  <a:cubicBezTo>
                    <a:pt x="2362" y="616"/>
                    <a:pt x="2348" y="613"/>
                    <a:pt x="2334" y="613"/>
                  </a:cubicBezTo>
                  <a:cubicBezTo>
                    <a:pt x="2273" y="613"/>
                    <a:pt x="2201" y="668"/>
                    <a:pt x="2174" y="722"/>
                  </a:cubicBezTo>
                  <a:cubicBezTo>
                    <a:pt x="1740" y="2023"/>
                    <a:pt x="1406" y="2123"/>
                    <a:pt x="1273" y="2123"/>
                  </a:cubicBezTo>
                  <a:cubicBezTo>
                    <a:pt x="906" y="2090"/>
                    <a:pt x="506" y="956"/>
                    <a:pt x="339" y="122"/>
                  </a:cubicBezTo>
                  <a:cubicBezTo>
                    <a:pt x="325" y="38"/>
                    <a:pt x="258" y="1"/>
                    <a:pt x="191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6675805" y="1293291"/>
              <a:ext cx="133478" cy="270605"/>
            </a:xfrm>
            <a:custGeom>
              <a:avLst/>
              <a:gdLst/>
              <a:ahLst/>
              <a:cxnLst/>
              <a:rect l="l" t="t" r="r" b="b"/>
              <a:pathLst>
                <a:path w="3988" h="8085" extrusionOk="0">
                  <a:moveTo>
                    <a:pt x="3762" y="0"/>
                  </a:moveTo>
                  <a:cubicBezTo>
                    <a:pt x="3743" y="0"/>
                    <a:pt x="3724" y="4"/>
                    <a:pt x="3703" y="12"/>
                  </a:cubicBezTo>
                  <a:cubicBezTo>
                    <a:pt x="3670" y="46"/>
                    <a:pt x="1" y="2414"/>
                    <a:pt x="1235" y="7951"/>
                  </a:cubicBezTo>
                  <a:cubicBezTo>
                    <a:pt x="1268" y="8018"/>
                    <a:pt x="1335" y="8051"/>
                    <a:pt x="1402" y="8085"/>
                  </a:cubicBezTo>
                  <a:lnTo>
                    <a:pt x="1435" y="8051"/>
                  </a:lnTo>
                  <a:cubicBezTo>
                    <a:pt x="1535" y="8051"/>
                    <a:pt x="1568" y="7951"/>
                    <a:pt x="1568" y="7885"/>
                  </a:cubicBezTo>
                  <a:cubicBezTo>
                    <a:pt x="935" y="5083"/>
                    <a:pt x="1602" y="3181"/>
                    <a:pt x="2269" y="2047"/>
                  </a:cubicBezTo>
                  <a:cubicBezTo>
                    <a:pt x="2669" y="1380"/>
                    <a:pt x="3203" y="746"/>
                    <a:pt x="3870" y="279"/>
                  </a:cubicBezTo>
                  <a:cubicBezTo>
                    <a:pt x="3987" y="191"/>
                    <a:pt x="3899" y="0"/>
                    <a:pt x="3762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6826088" y="1405016"/>
              <a:ext cx="52950" cy="39428"/>
            </a:xfrm>
            <a:custGeom>
              <a:avLst/>
              <a:gdLst/>
              <a:ahLst/>
              <a:cxnLst/>
              <a:rect l="l" t="t" r="r" b="b"/>
              <a:pathLst>
                <a:path w="1582" h="1178" extrusionOk="0">
                  <a:moveTo>
                    <a:pt x="192" y="0"/>
                  </a:moveTo>
                  <a:cubicBezTo>
                    <a:pt x="37" y="0"/>
                    <a:pt x="0" y="250"/>
                    <a:pt x="181" y="310"/>
                  </a:cubicBezTo>
                  <a:cubicBezTo>
                    <a:pt x="614" y="444"/>
                    <a:pt x="1015" y="744"/>
                    <a:pt x="1281" y="1144"/>
                  </a:cubicBezTo>
                  <a:cubicBezTo>
                    <a:pt x="1315" y="1177"/>
                    <a:pt x="1382" y="1177"/>
                    <a:pt x="1415" y="1177"/>
                  </a:cubicBezTo>
                  <a:cubicBezTo>
                    <a:pt x="1448" y="1177"/>
                    <a:pt x="1482" y="1177"/>
                    <a:pt x="1515" y="1144"/>
                  </a:cubicBezTo>
                  <a:cubicBezTo>
                    <a:pt x="1582" y="1077"/>
                    <a:pt x="1582" y="1011"/>
                    <a:pt x="1548" y="944"/>
                  </a:cubicBezTo>
                  <a:cubicBezTo>
                    <a:pt x="1215" y="477"/>
                    <a:pt x="781" y="177"/>
                    <a:pt x="247" y="10"/>
                  </a:cubicBezTo>
                  <a:cubicBezTo>
                    <a:pt x="228" y="3"/>
                    <a:pt x="209" y="0"/>
                    <a:pt x="192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6867859" y="1374055"/>
              <a:ext cx="27947" cy="59208"/>
            </a:xfrm>
            <a:custGeom>
              <a:avLst/>
              <a:gdLst/>
              <a:ahLst/>
              <a:cxnLst/>
              <a:rect l="l" t="t" r="r" b="b"/>
              <a:pathLst>
                <a:path w="835" h="1769" extrusionOk="0">
                  <a:moveTo>
                    <a:pt x="200" y="1"/>
                  </a:moveTo>
                  <a:cubicBezTo>
                    <a:pt x="100" y="1"/>
                    <a:pt x="33" y="68"/>
                    <a:pt x="33" y="168"/>
                  </a:cubicBezTo>
                  <a:cubicBezTo>
                    <a:pt x="0" y="735"/>
                    <a:pt x="200" y="1269"/>
                    <a:pt x="534" y="1736"/>
                  </a:cubicBezTo>
                  <a:cubicBezTo>
                    <a:pt x="567" y="1769"/>
                    <a:pt x="634" y="1769"/>
                    <a:pt x="667" y="1769"/>
                  </a:cubicBezTo>
                  <a:cubicBezTo>
                    <a:pt x="701" y="1769"/>
                    <a:pt x="767" y="1769"/>
                    <a:pt x="801" y="1736"/>
                  </a:cubicBezTo>
                  <a:cubicBezTo>
                    <a:pt x="834" y="1669"/>
                    <a:pt x="834" y="1569"/>
                    <a:pt x="801" y="1535"/>
                  </a:cubicBezTo>
                  <a:cubicBezTo>
                    <a:pt x="500" y="1135"/>
                    <a:pt x="334" y="668"/>
                    <a:pt x="334" y="168"/>
                  </a:cubicBezTo>
                  <a:cubicBezTo>
                    <a:pt x="367" y="101"/>
                    <a:pt x="300" y="1"/>
                    <a:pt x="200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6146600" y="960659"/>
              <a:ext cx="129529" cy="230341"/>
            </a:xfrm>
            <a:custGeom>
              <a:avLst/>
              <a:gdLst/>
              <a:ahLst/>
              <a:cxnLst/>
              <a:rect l="l" t="t" r="r" b="b"/>
              <a:pathLst>
                <a:path w="3870" h="6882" extrusionOk="0">
                  <a:moveTo>
                    <a:pt x="2364" y="0"/>
                  </a:moveTo>
                  <a:cubicBezTo>
                    <a:pt x="1666" y="0"/>
                    <a:pt x="989" y="243"/>
                    <a:pt x="434" y="677"/>
                  </a:cubicBezTo>
                  <a:cubicBezTo>
                    <a:pt x="134" y="910"/>
                    <a:pt x="0" y="1311"/>
                    <a:pt x="134" y="1711"/>
                  </a:cubicBezTo>
                  <a:cubicBezTo>
                    <a:pt x="167" y="2011"/>
                    <a:pt x="401" y="2278"/>
                    <a:pt x="668" y="2445"/>
                  </a:cubicBezTo>
                  <a:cubicBezTo>
                    <a:pt x="814" y="2500"/>
                    <a:pt x="961" y="2525"/>
                    <a:pt x="1103" y="2525"/>
                  </a:cubicBezTo>
                  <a:cubicBezTo>
                    <a:pt x="1218" y="2525"/>
                    <a:pt x="1330" y="2508"/>
                    <a:pt x="1435" y="2478"/>
                  </a:cubicBezTo>
                  <a:lnTo>
                    <a:pt x="1602" y="6715"/>
                  </a:lnTo>
                  <a:cubicBezTo>
                    <a:pt x="1602" y="6815"/>
                    <a:pt x="1668" y="6881"/>
                    <a:pt x="1768" y="6881"/>
                  </a:cubicBezTo>
                  <a:lnTo>
                    <a:pt x="1768" y="6848"/>
                  </a:lnTo>
                  <a:cubicBezTo>
                    <a:pt x="1835" y="6848"/>
                    <a:pt x="1902" y="6781"/>
                    <a:pt x="1902" y="6715"/>
                  </a:cubicBezTo>
                  <a:lnTo>
                    <a:pt x="1768" y="2278"/>
                  </a:lnTo>
                  <a:cubicBezTo>
                    <a:pt x="1768" y="2211"/>
                    <a:pt x="1735" y="2178"/>
                    <a:pt x="1702" y="2145"/>
                  </a:cubicBezTo>
                  <a:cubicBezTo>
                    <a:pt x="1668" y="2128"/>
                    <a:pt x="1643" y="2120"/>
                    <a:pt x="1618" y="2120"/>
                  </a:cubicBezTo>
                  <a:cubicBezTo>
                    <a:pt x="1593" y="2120"/>
                    <a:pt x="1568" y="2128"/>
                    <a:pt x="1535" y="2145"/>
                  </a:cubicBezTo>
                  <a:cubicBezTo>
                    <a:pt x="1406" y="2200"/>
                    <a:pt x="1278" y="2224"/>
                    <a:pt x="1149" y="2224"/>
                  </a:cubicBezTo>
                  <a:cubicBezTo>
                    <a:pt x="1044" y="2224"/>
                    <a:pt x="939" y="2208"/>
                    <a:pt x="834" y="2178"/>
                  </a:cubicBezTo>
                  <a:cubicBezTo>
                    <a:pt x="601" y="2078"/>
                    <a:pt x="467" y="1878"/>
                    <a:pt x="401" y="1644"/>
                  </a:cubicBezTo>
                  <a:cubicBezTo>
                    <a:pt x="334" y="1377"/>
                    <a:pt x="434" y="1111"/>
                    <a:pt x="634" y="944"/>
                  </a:cubicBezTo>
                  <a:cubicBezTo>
                    <a:pt x="1156" y="546"/>
                    <a:pt x="1770" y="334"/>
                    <a:pt x="2407" y="334"/>
                  </a:cubicBezTo>
                  <a:cubicBezTo>
                    <a:pt x="2626" y="334"/>
                    <a:pt x="2848" y="359"/>
                    <a:pt x="3069" y="410"/>
                  </a:cubicBezTo>
                  <a:cubicBezTo>
                    <a:pt x="3269" y="477"/>
                    <a:pt x="3436" y="644"/>
                    <a:pt x="3470" y="877"/>
                  </a:cubicBezTo>
                  <a:cubicBezTo>
                    <a:pt x="3536" y="1177"/>
                    <a:pt x="3470" y="1478"/>
                    <a:pt x="3303" y="1711"/>
                  </a:cubicBezTo>
                  <a:cubicBezTo>
                    <a:pt x="3136" y="1844"/>
                    <a:pt x="2936" y="1945"/>
                    <a:pt x="2736" y="1945"/>
                  </a:cubicBezTo>
                  <a:cubicBezTo>
                    <a:pt x="2669" y="1945"/>
                    <a:pt x="2636" y="1945"/>
                    <a:pt x="2602" y="1978"/>
                  </a:cubicBezTo>
                  <a:cubicBezTo>
                    <a:pt x="2569" y="2011"/>
                    <a:pt x="2569" y="2078"/>
                    <a:pt x="2569" y="2111"/>
                  </a:cubicBezTo>
                  <a:lnTo>
                    <a:pt x="3236" y="6481"/>
                  </a:lnTo>
                  <a:cubicBezTo>
                    <a:pt x="3269" y="6581"/>
                    <a:pt x="3336" y="6615"/>
                    <a:pt x="3436" y="6615"/>
                  </a:cubicBezTo>
                  <a:cubicBezTo>
                    <a:pt x="3503" y="6615"/>
                    <a:pt x="3570" y="6514"/>
                    <a:pt x="3570" y="6448"/>
                  </a:cubicBezTo>
                  <a:lnTo>
                    <a:pt x="2936" y="2211"/>
                  </a:lnTo>
                  <a:cubicBezTo>
                    <a:pt x="3169" y="2178"/>
                    <a:pt x="3369" y="2078"/>
                    <a:pt x="3536" y="1911"/>
                  </a:cubicBezTo>
                  <a:cubicBezTo>
                    <a:pt x="3803" y="1578"/>
                    <a:pt x="3870" y="1177"/>
                    <a:pt x="3803" y="810"/>
                  </a:cubicBezTo>
                  <a:cubicBezTo>
                    <a:pt x="3736" y="477"/>
                    <a:pt x="3503" y="177"/>
                    <a:pt x="3169" y="110"/>
                  </a:cubicBezTo>
                  <a:cubicBezTo>
                    <a:pt x="2901" y="36"/>
                    <a:pt x="2631" y="0"/>
                    <a:pt x="2364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6283930" y="941547"/>
              <a:ext cx="125077" cy="224885"/>
            </a:xfrm>
            <a:custGeom>
              <a:avLst/>
              <a:gdLst/>
              <a:ahLst/>
              <a:cxnLst/>
              <a:rect l="l" t="t" r="r" b="b"/>
              <a:pathLst>
                <a:path w="3737" h="6719" extrusionOk="0">
                  <a:moveTo>
                    <a:pt x="2315" y="1"/>
                  </a:moveTo>
                  <a:cubicBezTo>
                    <a:pt x="2255" y="1"/>
                    <a:pt x="2195" y="5"/>
                    <a:pt x="2135" y="14"/>
                  </a:cubicBezTo>
                  <a:cubicBezTo>
                    <a:pt x="1201" y="47"/>
                    <a:pt x="167" y="714"/>
                    <a:pt x="67" y="1381"/>
                  </a:cubicBezTo>
                  <a:cubicBezTo>
                    <a:pt x="0" y="1682"/>
                    <a:pt x="67" y="1982"/>
                    <a:pt x="267" y="2215"/>
                  </a:cubicBezTo>
                  <a:cubicBezTo>
                    <a:pt x="477" y="2395"/>
                    <a:pt x="740" y="2521"/>
                    <a:pt x="1032" y="2521"/>
                  </a:cubicBezTo>
                  <a:cubicBezTo>
                    <a:pt x="1066" y="2521"/>
                    <a:pt x="1100" y="2519"/>
                    <a:pt x="1134" y="2516"/>
                  </a:cubicBezTo>
                  <a:lnTo>
                    <a:pt x="1134" y="2516"/>
                  </a:lnTo>
                  <a:lnTo>
                    <a:pt x="1001" y="6552"/>
                  </a:lnTo>
                  <a:cubicBezTo>
                    <a:pt x="1001" y="6652"/>
                    <a:pt x="1068" y="6719"/>
                    <a:pt x="1168" y="6719"/>
                  </a:cubicBezTo>
                  <a:cubicBezTo>
                    <a:pt x="1235" y="6719"/>
                    <a:pt x="1301" y="6652"/>
                    <a:pt x="1301" y="6585"/>
                  </a:cubicBezTo>
                  <a:lnTo>
                    <a:pt x="1468" y="2382"/>
                  </a:lnTo>
                  <a:cubicBezTo>
                    <a:pt x="1468" y="2315"/>
                    <a:pt x="1435" y="2282"/>
                    <a:pt x="1401" y="2249"/>
                  </a:cubicBezTo>
                  <a:cubicBezTo>
                    <a:pt x="1368" y="2215"/>
                    <a:pt x="1335" y="2215"/>
                    <a:pt x="1268" y="2215"/>
                  </a:cubicBezTo>
                  <a:cubicBezTo>
                    <a:pt x="1233" y="2220"/>
                    <a:pt x="1198" y="2222"/>
                    <a:pt x="1163" y="2222"/>
                  </a:cubicBezTo>
                  <a:cubicBezTo>
                    <a:pt x="925" y="2222"/>
                    <a:pt x="675" y="2127"/>
                    <a:pt x="501" y="1982"/>
                  </a:cubicBezTo>
                  <a:cubicBezTo>
                    <a:pt x="367" y="1848"/>
                    <a:pt x="334" y="1615"/>
                    <a:pt x="367" y="1415"/>
                  </a:cubicBezTo>
                  <a:cubicBezTo>
                    <a:pt x="467" y="914"/>
                    <a:pt x="1368" y="347"/>
                    <a:pt x="2135" y="314"/>
                  </a:cubicBezTo>
                  <a:cubicBezTo>
                    <a:pt x="2180" y="309"/>
                    <a:pt x="2224" y="306"/>
                    <a:pt x="2267" y="306"/>
                  </a:cubicBezTo>
                  <a:cubicBezTo>
                    <a:pt x="2778" y="306"/>
                    <a:pt x="3210" y="659"/>
                    <a:pt x="3303" y="1181"/>
                  </a:cubicBezTo>
                  <a:cubicBezTo>
                    <a:pt x="3403" y="1381"/>
                    <a:pt x="3369" y="1615"/>
                    <a:pt x="3236" y="1815"/>
                  </a:cubicBezTo>
                  <a:cubicBezTo>
                    <a:pt x="3041" y="1954"/>
                    <a:pt x="2824" y="2023"/>
                    <a:pt x="2583" y="2023"/>
                  </a:cubicBezTo>
                  <a:cubicBezTo>
                    <a:pt x="2535" y="2023"/>
                    <a:pt x="2485" y="2021"/>
                    <a:pt x="2435" y="2015"/>
                  </a:cubicBezTo>
                  <a:cubicBezTo>
                    <a:pt x="2402" y="2015"/>
                    <a:pt x="2335" y="2015"/>
                    <a:pt x="2302" y="2082"/>
                  </a:cubicBezTo>
                  <a:cubicBezTo>
                    <a:pt x="2269" y="2115"/>
                    <a:pt x="2269" y="2149"/>
                    <a:pt x="2269" y="2182"/>
                  </a:cubicBezTo>
                  <a:lnTo>
                    <a:pt x="2869" y="6585"/>
                  </a:lnTo>
                  <a:cubicBezTo>
                    <a:pt x="2869" y="6652"/>
                    <a:pt x="2936" y="6719"/>
                    <a:pt x="3002" y="6719"/>
                  </a:cubicBezTo>
                  <a:lnTo>
                    <a:pt x="3069" y="6719"/>
                  </a:lnTo>
                  <a:cubicBezTo>
                    <a:pt x="3136" y="6719"/>
                    <a:pt x="3203" y="6618"/>
                    <a:pt x="3203" y="6552"/>
                  </a:cubicBezTo>
                  <a:lnTo>
                    <a:pt x="2602" y="2349"/>
                  </a:lnTo>
                  <a:cubicBezTo>
                    <a:pt x="2936" y="2349"/>
                    <a:pt x="3236" y="2215"/>
                    <a:pt x="3503" y="2015"/>
                  </a:cubicBezTo>
                  <a:cubicBezTo>
                    <a:pt x="3703" y="1748"/>
                    <a:pt x="3736" y="1415"/>
                    <a:pt x="3636" y="1081"/>
                  </a:cubicBezTo>
                  <a:cubicBezTo>
                    <a:pt x="3514" y="471"/>
                    <a:pt x="2946" y="1"/>
                    <a:pt x="2315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6400040" y="3253134"/>
              <a:ext cx="176420" cy="760338"/>
            </a:xfrm>
            <a:custGeom>
              <a:avLst/>
              <a:gdLst/>
              <a:ahLst/>
              <a:cxnLst/>
              <a:rect l="l" t="t" r="r" b="b"/>
              <a:pathLst>
                <a:path w="5271" h="22717" extrusionOk="0">
                  <a:moveTo>
                    <a:pt x="4304" y="0"/>
                  </a:moveTo>
                  <a:lnTo>
                    <a:pt x="101" y="1668"/>
                  </a:lnTo>
                  <a:cubicBezTo>
                    <a:pt x="0" y="7639"/>
                    <a:pt x="2035" y="22716"/>
                    <a:pt x="2035" y="22716"/>
                  </a:cubicBezTo>
                  <a:lnTo>
                    <a:pt x="5271" y="22716"/>
                  </a:lnTo>
                  <a:lnTo>
                    <a:pt x="4304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5478927" y="3253134"/>
              <a:ext cx="177558" cy="760338"/>
            </a:xfrm>
            <a:custGeom>
              <a:avLst/>
              <a:gdLst/>
              <a:ahLst/>
              <a:cxnLst/>
              <a:rect l="l" t="t" r="r" b="b"/>
              <a:pathLst>
                <a:path w="5305" h="22717" extrusionOk="0">
                  <a:moveTo>
                    <a:pt x="4304" y="0"/>
                  </a:moveTo>
                  <a:lnTo>
                    <a:pt x="134" y="1668"/>
                  </a:lnTo>
                  <a:cubicBezTo>
                    <a:pt x="1" y="7639"/>
                    <a:pt x="2036" y="22716"/>
                    <a:pt x="2036" y="22716"/>
                  </a:cubicBezTo>
                  <a:lnTo>
                    <a:pt x="5305" y="22716"/>
                  </a:lnTo>
                  <a:lnTo>
                    <a:pt x="4304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5245603" y="3253134"/>
              <a:ext cx="176420" cy="760338"/>
            </a:xfrm>
            <a:custGeom>
              <a:avLst/>
              <a:gdLst/>
              <a:ahLst/>
              <a:cxnLst/>
              <a:rect l="l" t="t" r="r" b="b"/>
              <a:pathLst>
                <a:path w="5271" h="22717" extrusionOk="0">
                  <a:moveTo>
                    <a:pt x="4270" y="0"/>
                  </a:moveTo>
                  <a:lnTo>
                    <a:pt x="100" y="1668"/>
                  </a:lnTo>
                  <a:cubicBezTo>
                    <a:pt x="0" y="7639"/>
                    <a:pt x="2035" y="22716"/>
                    <a:pt x="2035" y="22716"/>
                  </a:cubicBezTo>
                  <a:lnTo>
                    <a:pt x="5271" y="22716"/>
                  </a:lnTo>
                  <a:lnTo>
                    <a:pt x="427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6095222" y="2492780"/>
              <a:ext cx="15664" cy="48063"/>
            </a:xfrm>
            <a:custGeom>
              <a:avLst/>
              <a:gdLst/>
              <a:ahLst/>
              <a:cxnLst/>
              <a:rect l="l" t="t" r="r" b="b"/>
              <a:pathLst>
                <a:path w="468" h="1436" extrusionOk="0">
                  <a:moveTo>
                    <a:pt x="335" y="1"/>
                  </a:moveTo>
                  <a:cubicBezTo>
                    <a:pt x="234" y="1"/>
                    <a:pt x="168" y="68"/>
                    <a:pt x="168" y="134"/>
                  </a:cubicBezTo>
                  <a:cubicBezTo>
                    <a:pt x="134" y="501"/>
                    <a:pt x="101" y="902"/>
                    <a:pt x="34" y="1268"/>
                  </a:cubicBezTo>
                  <a:cubicBezTo>
                    <a:pt x="1" y="1335"/>
                    <a:pt x="68" y="1435"/>
                    <a:pt x="168" y="1435"/>
                  </a:cubicBezTo>
                  <a:lnTo>
                    <a:pt x="201" y="1435"/>
                  </a:lnTo>
                  <a:cubicBezTo>
                    <a:pt x="268" y="1435"/>
                    <a:pt x="335" y="1402"/>
                    <a:pt x="335" y="1335"/>
                  </a:cubicBezTo>
                  <a:cubicBezTo>
                    <a:pt x="401" y="935"/>
                    <a:pt x="468" y="535"/>
                    <a:pt x="468" y="168"/>
                  </a:cubicBezTo>
                  <a:cubicBezTo>
                    <a:pt x="468" y="68"/>
                    <a:pt x="401" y="1"/>
                    <a:pt x="335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6114234" y="2563403"/>
              <a:ext cx="14526" cy="47762"/>
            </a:xfrm>
            <a:custGeom>
              <a:avLst/>
              <a:gdLst/>
              <a:ahLst/>
              <a:cxnLst/>
              <a:rect l="l" t="t" r="r" b="b"/>
              <a:pathLst>
                <a:path w="434" h="1427" extrusionOk="0">
                  <a:moveTo>
                    <a:pt x="296" y="1"/>
                  </a:moveTo>
                  <a:cubicBezTo>
                    <a:pt x="225" y="1"/>
                    <a:pt x="150" y="42"/>
                    <a:pt x="133" y="126"/>
                  </a:cubicBezTo>
                  <a:cubicBezTo>
                    <a:pt x="133" y="493"/>
                    <a:pt x="100" y="860"/>
                    <a:pt x="33" y="1227"/>
                  </a:cubicBezTo>
                  <a:cubicBezTo>
                    <a:pt x="0" y="1327"/>
                    <a:pt x="67" y="1393"/>
                    <a:pt x="133" y="1427"/>
                  </a:cubicBezTo>
                  <a:lnTo>
                    <a:pt x="167" y="1427"/>
                  </a:lnTo>
                  <a:cubicBezTo>
                    <a:pt x="267" y="1427"/>
                    <a:pt x="300" y="1360"/>
                    <a:pt x="334" y="1293"/>
                  </a:cubicBezTo>
                  <a:cubicBezTo>
                    <a:pt x="400" y="893"/>
                    <a:pt x="434" y="526"/>
                    <a:pt x="434" y="126"/>
                  </a:cubicBezTo>
                  <a:cubicBezTo>
                    <a:pt x="434" y="42"/>
                    <a:pt x="367" y="1"/>
                    <a:pt x="296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6067341" y="2549747"/>
              <a:ext cx="15664" cy="49134"/>
            </a:xfrm>
            <a:custGeom>
              <a:avLst/>
              <a:gdLst/>
              <a:ahLst/>
              <a:cxnLst/>
              <a:rect l="l" t="t" r="r" b="b"/>
              <a:pathLst>
                <a:path w="468" h="1468" extrusionOk="0">
                  <a:moveTo>
                    <a:pt x="334" y="0"/>
                  </a:moveTo>
                  <a:cubicBezTo>
                    <a:pt x="234" y="0"/>
                    <a:pt x="167" y="67"/>
                    <a:pt x="167" y="167"/>
                  </a:cubicBezTo>
                  <a:cubicBezTo>
                    <a:pt x="133" y="534"/>
                    <a:pt x="100" y="901"/>
                    <a:pt x="33" y="1268"/>
                  </a:cubicBezTo>
                  <a:cubicBezTo>
                    <a:pt x="0" y="1368"/>
                    <a:pt x="67" y="1434"/>
                    <a:pt x="167" y="1468"/>
                  </a:cubicBezTo>
                  <a:lnTo>
                    <a:pt x="200" y="1468"/>
                  </a:lnTo>
                  <a:cubicBezTo>
                    <a:pt x="267" y="1468"/>
                    <a:pt x="334" y="1401"/>
                    <a:pt x="334" y="1334"/>
                  </a:cubicBezTo>
                  <a:cubicBezTo>
                    <a:pt x="400" y="967"/>
                    <a:pt x="467" y="567"/>
                    <a:pt x="467" y="167"/>
                  </a:cubicBezTo>
                  <a:cubicBezTo>
                    <a:pt x="467" y="100"/>
                    <a:pt x="400" y="0"/>
                    <a:pt x="334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6071793" y="2625659"/>
              <a:ext cx="14559" cy="48029"/>
            </a:xfrm>
            <a:custGeom>
              <a:avLst/>
              <a:gdLst/>
              <a:ahLst/>
              <a:cxnLst/>
              <a:rect l="l" t="t" r="r" b="b"/>
              <a:pathLst>
                <a:path w="435" h="1435" extrusionOk="0">
                  <a:moveTo>
                    <a:pt x="301" y="0"/>
                  </a:moveTo>
                  <a:cubicBezTo>
                    <a:pt x="201" y="0"/>
                    <a:pt x="134" y="67"/>
                    <a:pt x="134" y="134"/>
                  </a:cubicBezTo>
                  <a:cubicBezTo>
                    <a:pt x="101" y="501"/>
                    <a:pt x="67" y="901"/>
                    <a:pt x="0" y="1268"/>
                  </a:cubicBezTo>
                  <a:cubicBezTo>
                    <a:pt x="0" y="1335"/>
                    <a:pt x="34" y="1435"/>
                    <a:pt x="134" y="1435"/>
                  </a:cubicBezTo>
                  <a:lnTo>
                    <a:pt x="167" y="1435"/>
                  </a:lnTo>
                  <a:cubicBezTo>
                    <a:pt x="234" y="1435"/>
                    <a:pt x="301" y="1401"/>
                    <a:pt x="301" y="1335"/>
                  </a:cubicBezTo>
                  <a:cubicBezTo>
                    <a:pt x="367" y="934"/>
                    <a:pt x="434" y="534"/>
                    <a:pt x="434" y="167"/>
                  </a:cubicBezTo>
                  <a:cubicBezTo>
                    <a:pt x="434" y="67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6094118" y="2659564"/>
              <a:ext cx="23663" cy="46523"/>
            </a:xfrm>
            <a:custGeom>
              <a:avLst/>
              <a:gdLst/>
              <a:ahLst/>
              <a:cxnLst/>
              <a:rect l="l" t="t" r="r" b="b"/>
              <a:pathLst>
                <a:path w="707" h="1390" extrusionOk="0">
                  <a:moveTo>
                    <a:pt x="516" y="1"/>
                  </a:moveTo>
                  <a:cubicBezTo>
                    <a:pt x="448" y="1"/>
                    <a:pt x="381" y="38"/>
                    <a:pt x="368" y="122"/>
                  </a:cubicBezTo>
                  <a:cubicBezTo>
                    <a:pt x="267" y="488"/>
                    <a:pt x="167" y="822"/>
                    <a:pt x="34" y="1189"/>
                  </a:cubicBezTo>
                  <a:cubicBezTo>
                    <a:pt x="1" y="1256"/>
                    <a:pt x="34" y="1356"/>
                    <a:pt x="101" y="1389"/>
                  </a:cubicBezTo>
                  <a:lnTo>
                    <a:pt x="167" y="1389"/>
                  </a:lnTo>
                  <a:cubicBezTo>
                    <a:pt x="234" y="1389"/>
                    <a:pt x="301" y="1356"/>
                    <a:pt x="334" y="1322"/>
                  </a:cubicBezTo>
                  <a:cubicBezTo>
                    <a:pt x="468" y="955"/>
                    <a:pt x="568" y="555"/>
                    <a:pt x="668" y="188"/>
                  </a:cubicBezTo>
                  <a:cubicBezTo>
                    <a:pt x="707" y="72"/>
                    <a:pt x="610" y="1"/>
                    <a:pt x="516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7"/>
            <p:cNvSpPr/>
            <p:nvPr/>
          </p:nvSpPr>
          <p:spPr>
            <a:xfrm>
              <a:off x="6078487" y="2007120"/>
              <a:ext cx="15664" cy="49167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301" y="0"/>
                  </a:moveTo>
                  <a:cubicBezTo>
                    <a:pt x="234" y="0"/>
                    <a:pt x="134" y="67"/>
                    <a:pt x="134" y="167"/>
                  </a:cubicBezTo>
                  <a:cubicBezTo>
                    <a:pt x="134" y="534"/>
                    <a:pt x="67" y="901"/>
                    <a:pt x="1" y="1268"/>
                  </a:cubicBezTo>
                  <a:cubicBezTo>
                    <a:pt x="1" y="1368"/>
                    <a:pt x="34" y="1435"/>
                    <a:pt x="134" y="1468"/>
                  </a:cubicBezTo>
                  <a:lnTo>
                    <a:pt x="167" y="1468"/>
                  </a:lnTo>
                  <a:cubicBezTo>
                    <a:pt x="234" y="1468"/>
                    <a:pt x="301" y="1401"/>
                    <a:pt x="334" y="1335"/>
                  </a:cubicBezTo>
                  <a:cubicBezTo>
                    <a:pt x="401" y="968"/>
                    <a:pt x="434" y="568"/>
                    <a:pt x="468" y="167"/>
                  </a:cubicBezTo>
                  <a:cubicBezTo>
                    <a:pt x="468" y="67"/>
                    <a:pt x="401" y="0"/>
                    <a:pt x="30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7"/>
            <p:cNvSpPr/>
            <p:nvPr/>
          </p:nvSpPr>
          <p:spPr>
            <a:xfrm>
              <a:off x="6097465" y="2077442"/>
              <a:ext cx="14559" cy="48063"/>
            </a:xfrm>
            <a:custGeom>
              <a:avLst/>
              <a:gdLst/>
              <a:ahLst/>
              <a:cxnLst/>
              <a:rect l="l" t="t" r="r" b="b"/>
              <a:pathLst>
                <a:path w="435" h="1436" extrusionOk="0">
                  <a:moveTo>
                    <a:pt x="268" y="1"/>
                  </a:moveTo>
                  <a:cubicBezTo>
                    <a:pt x="201" y="1"/>
                    <a:pt x="101" y="68"/>
                    <a:pt x="101" y="134"/>
                  </a:cubicBezTo>
                  <a:cubicBezTo>
                    <a:pt x="101" y="535"/>
                    <a:pt x="67" y="902"/>
                    <a:pt x="1" y="1269"/>
                  </a:cubicBezTo>
                  <a:cubicBezTo>
                    <a:pt x="1" y="1335"/>
                    <a:pt x="34" y="1435"/>
                    <a:pt x="134" y="1435"/>
                  </a:cubicBezTo>
                  <a:lnTo>
                    <a:pt x="167" y="1435"/>
                  </a:lnTo>
                  <a:cubicBezTo>
                    <a:pt x="234" y="1435"/>
                    <a:pt x="301" y="1402"/>
                    <a:pt x="301" y="1335"/>
                  </a:cubicBezTo>
                  <a:cubicBezTo>
                    <a:pt x="368" y="935"/>
                    <a:pt x="434" y="535"/>
                    <a:pt x="434" y="168"/>
                  </a:cubicBezTo>
                  <a:cubicBezTo>
                    <a:pt x="434" y="68"/>
                    <a:pt x="368" y="1"/>
                    <a:pt x="26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6050572" y="2065192"/>
              <a:ext cx="15664" cy="48029"/>
            </a:xfrm>
            <a:custGeom>
              <a:avLst/>
              <a:gdLst/>
              <a:ahLst/>
              <a:cxnLst/>
              <a:rect l="l" t="t" r="r" b="b"/>
              <a:pathLst>
                <a:path w="468" h="1435" extrusionOk="0">
                  <a:moveTo>
                    <a:pt x="301" y="0"/>
                  </a:moveTo>
                  <a:cubicBezTo>
                    <a:pt x="201" y="0"/>
                    <a:pt x="134" y="67"/>
                    <a:pt x="134" y="133"/>
                  </a:cubicBezTo>
                  <a:cubicBezTo>
                    <a:pt x="134" y="500"/>
                    <a:pt x="67" y="901"/>
                    <a:pt x="1" y="1268"/>
                  </a:cubicBezTo>
                  <a:cubicBezTo>
                    <a:pt x="1" y="1334"/>
                    <a:pt x="34" y="1434"/>
                    <a:pt x="134" y="1434"/>
                  </a:cubicBezTo>
                  <a:lnTo>
                    <a:pt x="167" y="1434"/>
                  </a:lnTo>
                  <a:cubicBezTo>
                    <a:pt x="234" y="1434"/>
                    <a:pt x="301" y="1401"/>
                    <a:pt x="334" y="1334"/>
                  </a:cubicBezTo>
                  <a:cubicBezTo>
                    <a:pt x="401" y="934"/>
                    <a:pt x="434" y="534"/>
                    <a:pt x="434" y="167"/>
                  </a:cubicBezTo>
                  <a:cubicBezTo>
                    <a:pt x="468" y="67"/>
                    <a:pt x="401" y="0"/>
                    <a:pt x="30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6053920" y="2139999"/>
              <a:ext cx="15664" cy="49134"/>
            </a:xfrm>
            <a:custGeom>
              <a:avLst/>
              <a:gdLst/>
              <a:ahLst/>
              <a:cxnLst/>
              <a:rect l="l" t="t" r="r" b="b"/>
              <a:pathLst>
                <a:path w="468" h="1468" extrusionOk="0">
                  <a:moveTo>
                    <a:pt x="301" y="0"/>
                  </a:moveTo>
                  <a:cubicBezTo>
                    <a:pt x="234" y="0"/>
                    <a:pt x="168" y="67"/>
                    <a:pt x="134" y="167"/>
                  </a:cubicBezTo>
                  <a:cubicBezTo>
                    <a:pt x="134" y="534"/>
                    <a:pt x="101" y="901"/>
                    <a:pt x="1" y="1268"/>
                  </a:cubicBezTo>
                  <a:cubicBezTo>
                    <a:pt x="1" y="1368"/>
                    <a:pt x="67" y="1434"/>
                    <a:pt x="134" y="1468"/>
                  </a:cubicBezTo>
                  <a:lnTo>
                    <a:pt x="168" y="1468"/>
                  </a:lnTo>
                  <a:cubicBezTo>
                    <a:pt x="234" y="1468"/>
                    <a:pt x="301" y="1401"/>
                    <a:pt x="334" y="1334"/>
                  </a:cubicBezTo>
                  <a:cubicBezTo>
                    <a:pt x="401" y="967"/>
                    <a:pt x="434" y="567"/>
                    <a:pt x="468" y="167"/>
                  </a:cubicBezTo>
                  <a:cubicBezTo>
                    <a:pt x="468" y="67"/>
                    <a:pt x="401" y="0"/>
                    <a:pt x="30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6076244" y="2173469"/>
              <a:ext cx="23496" cy="46925"/>
            </a:xfrm>
            <a:custGeom>
              <a:avLst/>
              <a:gdLst/>
              <a:ahLst/>
              <a:cxnLst/>
              <a:rect l="l" t="t" r="r" b="b"/>
              <a:pathLst>
                <a:path w="702" h="1402" extrusionOk="0">
                  <a:moveTo>
                    <a:pt x="568" y="1"/>
                  </a:moveTo>
                  <a:cubicBezTo>
                    <a:pt x="468" y="1"/>
                    <a:pt x="401" y="34"/>
                    <a:pt x="368" y="134"/>
                  </a:cubicBezTo>
                  <a:cubicBezTo>
                    <a:pt x="301" y="501"/>
                    <a:pt x="168" y="835"/>
                    <a:pt x="34" y="1202"/>
                  </a:cubicBezTo>
                  <a:cubicBezTo>
                    <a:pt x="1" y="1268"/>
                    <a:pt x="34" y="1368"/>
                    <a:pt x="134" y="1402"/>
                  </a:cubicBezTo>
                  <a:lnTo>
                    <a:pt x="201" y="1402"/>
                  </a:lnTo>
                  <a:cubicBezTo>
                    <a:pt x="234" y="1402"/>
                    <a:pt x="301" y="1368"/>
                    <a:pt x="334" y="1335"/>
                  </a:cubicBezTo>
                  <a:cubicBezTo>
                    <a:pt x="468" y="968"/>
                    <a:pt x="601" y="568"/>
                    <a:pt x="701" y="201"/>
                  </a:cubicBezTo>
                  <a:cubicBezTo>
                    <a:pt x="701" y="101"/>
                    <a:pt x="668" y="34"/>
                    <a:pt x="56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6386651" y="2232646"/>
              <a:ext cx="15664" cy="49167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334" y="1"/>
                  </a:moveTo>
                  <a:cubicBezTo>
                    <a:pt x="234" y="1"/>
                    <a:pt x="167" y="67"/>
                    <a:pt x="167" y="134"/>
                  </a:cubicBezTo>
                  <a:cubicBezTo>
                    <a:pt x="134" y="534"/>
                    <a:pt x="100" y="901"/>
                    <a:pt x="34" y="1268"/>
                  </a:cubicBezTo>
                  <a:cubicBezTo>
                    <a:pt x="0" y="1335"/>
                    <a:pt x="67" y="1435"/>
                    <a:pt x="134" y="1468"/>
                  </a:cubicBezTo>
                  <a:lnTo>
                    <a:pt x="200" y="1468"/>
                  </a:lnTo>
                  <a:cubicBezTo>
                    <a:pt x="267" y="1435"/>
                    <a:pt x="334" y="1402"/>
                    <a:pt x="334" y="1335"/>
                  </a:cubicBezTo>
                  <a:cubicBezTo>
                    <a:pt x="400" y="935"/>
                    <a:pt x="467" y="568"/>
                    <a:pt x="467" y="167"/>
                  </a:cubicBezTo>
                  <a:cubicBezTo>
                    <a:pt x="467" y="67"/>
                    <a:pt x="400" y="1"/>
                    <a:pt x="334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6429059" y="2205869"/>
              <a:ext cx="15664" cy="48029"/>
            </a:xfrm>
            <a:custGeom>
              <a:avLst/>
              <a:gdLst/>
              <a:ahLst/>
              <a:cxnLst/>
              <a:rect l="l" t="t" r="r" b="b"/>
              <a:pathLst>
                <a:path w="468" h="1435" extrusionOk="0">
                  <a:moveTo>
                    <a:pt x="301" y="0"/>
                  </a:moveTo>
                  <a:cubicBezTo>
                    <a:pt x="234" y="0"/>
                    <a:pt x="168" y="33"/>
                    <a:pt x="134" y="134"/>
                  </a:cubicBezTo>
                  <a:cubicBezTo>
                    <a:pt x="134" y="500"/>
                    <a:pt x="101" y="867"/>
                    <a:pt x="34" y="1268"/>
                  </a:cubicBezTo>
                  <a:cubicBezTo>
                    <a:pt x="1" y="1334"/>
                    <a:pt x="67" y="1434"/>
                    <a:pt x="134" y="1434"/>
                  </a:cubicBezTo>
                  <a:lnTo>
                    <a:pt x="168" y="1434"/>
                  </a:lnTo>
                  <a:cubicBezTo>
                    <a:pt x="234" y="1434"/>
                    <a:pt x="301" y="1401"/>
                    <a:pt x="334" y="1334"/>
                  </a:cubicBezTo>
                  <a:cubicBezTo>
                    <a:pt x="401" y="934"/>
                    <a:pt x="434" y="534"/>
                    <a:pt x="468" y="134"/>
                  </a:cubicBezTo>
                  <a:cubicBezTo>
                    <a:pt x="468" y="67"/>
                    <a:pt x="401" y="0"/>
                    <a:pt x="30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6460320" y="2282885"/>
              <a:ext cx="15664" cy="49167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301" y="1"/>
                  </a:moveTo>
                  <a:cubicBezTo>
                    <a:pt x="234" y="1"/>
                    <a:pt x="168" y="67"/>
                    <a:pt x="134" y="168"/>
                  </a:cubicBezTo>
                  <a:cubicBezTo>
                    <a:pt x="134" y="534"/>
                    <a:pt x="101" y="901"/>
                    <a:pt x="1" y="1268"/>
                  </a:cubicBezTo>
                  <a:cubicBezTo>
                    <a:pt x="1" y="1368"/>
                    <a:pt x="34" y="1435"/>
                    <a:pt x="134" y="1468"/>
                  </a:cubicBezTo>
                  <a:lnTo>
                    <a:pt x="168" y="1468"/>
                  </a:lnTo>
                  <a:cubicBezTo>
                    <a:pt x="234" y="1468"/>
                    <a:pt x="301" y="1402"/>
                    <a:pt x="334" y="1335"/>
                  </a:cubicBezTo>
                  <a:cubicBezTo>
                    <a:pt x="401" y="968"/>
                    <a:pt x="434" y="568"/>
                    <a:pt x="468" y="168"/>
                  </a:cubicBezTo>
                  <a:cubicBezTo>
                    <a:pt x="468" y="101"/>
                    <a:pt x="401" y="34"/>
                    <a:pt x="301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6441343" y="2380017"/>
              <a:ext cx="15664" cy="48063"/>
            </a:xfrm>
            <a:custGeom>
              <a:avLst/>
              <a:gdLst/>
              <a:ahLst/>
              <a:cxnLst/>
              <a:rect l="l" t="t" r="r" b="b"/>
              <a:pathLst>
                <a:path w="468" h="1436" extrusionOk="0">
                  <a:moveTo>
                    <a:pt x="301" y="1"/>
                  </a:moveTo>
                  <a:cubicBezTo>
                    <a:pt x="234" y="1"/>
                    <a:pt x="167" y="68"/>
                    <a:pt x="134" y="134"/>
                  </a:cubicBezTo>
                  <a:cubicBezTo>
                    <a:pt x="134" y="501"/>
                    <a:pt x="101" y="868"/>
                    <a:pt x="34" y="1268"/>
                  </a:cubicBezTo>
                  <a:cubicBezTo>
                    <a:pt x="1" y="1335"/>
                    <a:pt x="67" y="1435"/>
                    <a:pt x="134" y="1435"/>
                  </a:cubicBezTo>
                  <a:lnTo>
                    <a:pt x="167" y="1435"/>
                  </a:lnTo>
                  <a:cubicBezTo>
                    <a:pt x="234" y="1435"/>
                    <a:pt x="301" y="1402"/>
                    <a:pt x="334" y="1335"/>
                  </a:cubicBezTo>
                  <a:cubicBezTo>
                    <a:pt x="401" y="935"/>
                    <a:pt x="434" y="535"/>
                    <a:pt x="468" y="134"/>
                  </a:cubicBezTo>
                  <a:cubicBezTo>
                    <a:pt x="468" y="68"/>
                    <a:pt x="401" y="1"/>
                    <a:pt x="301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6468153" y="2449234"/>
              <a:ext cx="15664" cy="49167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334" y="1"/>
                  </a:moveTo>
                  <a:cubicBezTo>
                    <a:pt x="234" y="1"/>
                    <a:pt x="167" y="68"/>
                    <a:pt x="167" y="168"/>
                  </a:cubicBezTo>
                  <a:cubicBezTo>
                    <a:pt x="134" y="535"/>
                    <a:pt x="100" y="902"/>
                    <a:pt x="34" y="1269"/>
                  </a:cubicBezTo>
                  <a:cubicBezTo>
                    <a:pt x="0" y="1369"/>
                    <a:pt x="67" y="1435"/>
                    <a:pt x="167" y="1469"/>
                  </a:cubicBezTo>
                  <a:lnTo>
                    <a:pt x="200" y="1469"/>
                  </a:lnTo>
                  <a:cubicBezTo>
                    <a:pt x="267" y="1469"/>
                    <a:pt x="334" y="1402"/>
                    <a:pt x="334" y="1335"/>
                  </a:cubicBezTo>
                  <a:cubicBezTo>
                    <a:pt x="401" y="968"/>
                    <a:pt x="467" y="568"/>
                    <a:pt x="467" y="168"/>
                  </a:cubicBezTo>
                  <a:cubicBezTo>
                    <a:pt x="467" y="101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7"/>
            <p:cNvSpPr/>
            <p:nvPr/>
          </p:nvSpPr>
          <p:spPr>
            <a:xfrm>
              <a:off x="6151051" y="2524041"/>
              <a:ext cx="15664" cy="48063"/>
            </a:xfrm>
            <a:custGeom>
              <a:avLst/>
              <a:gdLst/>
              <a:ahLst/>
              <a:cxnLst/>
              <a:rect l="l" t="t" r="r" b="b"/>
              <a:pathLst>
                <a:path w="468" h="1436" extrusionOk="0">
                  <a:moveTo>
                    <a:pt x="334" y="1"/>
                  </a:moveTo>
                  <a:cubicBezTo>
                    <a:pt x="234" y="1"/>
                    <a:pt x="168" y="68"/>
                    <a:pt x="168" y="134"/>
                  </a:cubicBezTo>
                  <a:cubicBezTo>
                    <a:pt x="134" y="501"/>
                    <a:pt x="101" y="902"/>
                    <a:pt x="34" y="1268"/>
                  </a:cubicBezTo>
                  <a:cubicBezTo>
                    <a:pt x="1" y="1335"/>
                    <a:pt x="68" y="1435"/>
                    <a:pt x="168" y="1435"/>
                  </a:cubicBezTo>
                  <a:lnTo>
                    <a:pt x="201" y="1435"/>
                  </a:lnTo>
                  <a:cubicBezTo>
                    <a:pt x="268" y="1435"/>
                    <a:pt x="301" y="1402"/>
                    <a:pt x="334" y="1335"/>
                  </a:cubicBezTo>
                  <a:cubicBezTo>
                    <a:pt x="401" y="935"/>
                    <a:pt x="468" y="535"/>
                    <a:pt x="468" y="168"/>
                  </a:cubicBezTo>
                  <a:cubicBezTo>
                    <a:pt x="468" y="68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6182313" y="2582113"/>
              <a:ext cx="15664" cy="48029"/>
            </a:xfrm>
            <a:custGeom>
              <a:avLst/>
              <a:gdLst/>
              <a:ahLst/>
              <a:cxnLst/>
              <a:rect l="l" t="t" r="r" b="b"/>
              <a:pathLst>
                <a:path w="468" h="1435" extrusionOk="0">
                  <a:moveTo>
                    <a:pt x="301" y="0"/>
                  </a:moveTo>
                  <a:cubicBezTo>
                    <a:pt x="234" y="0"/>
                    <a:pt x="168" y="67"/>
                    <a:pt x="134" y="134"/>
                  </a:cubicBezTo>
                  <a:cubicBezTo>
                    <a:pt x="134" y="501"/>
                    <a:pt x="101" y="868"/>
                    <a:pt x="34" y="1268"/>
                  </a:cubicBezTo>
                  <a:cubicBezTo>
                    <a:pt x="1" y="1335"/>
                    <a:pt x="68" y="1435"/>
                    <a:pt x="134" y="1435"/>
                  </a:cubicBezTo>
                  <a:lnTo>
                    <a:pt x="168" y="1435"/>
                  </a:lnTo>
                  <a:cubicBezTo>
                    <a:pt x="234" y="1435"/>
                    <a:pt x="301" y="1401"/>
                    <a:pt x="334" y="1335"/>
                  </a:cubicBezTo>
                  <a:cubicBezTo>
                    <a:pt x="401" y="934"/>
                    <a:pt x="434" y="534"/>
                    <a:pt x="468" y="134"/>
                  </a:cubicBezTo>
                  <a:cubicBezTo>
                    <a:pt x="468" y="67"/>
                    <a:pt x="401" y="0"/>
                    <a:pt x="30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6139906" y="2120987"/>
              <a:ext cx="15664" cy="49167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334" y="1"/>
                  </a:moveTo>
                  <a:cubicBezTo>
                    <a:pt x="234" y="1"/>
                    <a:pt x="167" y="68"/>
                    <a:pt x="167" y="134"/>
                  </a:cubicBezTo>
                  <a:cubicBezTo>
                    <a:pt x="134" y="535"/>
                    <a:pt x="100" y="902"/>
                    <a:pt x="34" y="1269"/>
                  </a:cubicBezTo>
                  <a:cubicBezTo>
                    <a:pt x="0" y="1335"/>
                    <a:pt x="67" y="1435"/>
                    <a:pt x="167" y="1469"/>
                  </a:cubicBezTo>
                  <a:lnTo>
                    <a:pt x="200" y="1469"/>
                  </a:lnTo>
                  <a:cubicBezTo>
                    <a:pt x="267" y="1469"/>
                    <a:pt x="334" y="1402"/>
                    <a:pt x="334" y="1335"/>
                  </a:cubicBezTo>
                  <a:cubicBezTo>
                    <a:pt x="401" y="935"/>
                    <a:pt x="467" y="568"/>
                    <a:pt x="467" y="168"/>
                  </a:cubicBezTo>
                  <a:cubicBezTo>
                    <a:pt x="467" y="68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6142115" y="2026098"/>
              <a:ext cx="15664" cy="49167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335" y="1"/>
                  </a:moveTo>
                  <a:cubicBezTo>
                    <a:pt x="234" y="1"/>
                    <a:pt x="168" y="67"/>
                    <a:pt x="168" y="167"/>
                  </a:cubicBezTo>
                  <a:cubicBezTo>
                    <a:pt x="134" y="534"/>
                    <a:pt x="101" y="901"/>
                    <a:pt x="34" y="1268"/>
                  </a:cubicBezTo>
                  <a:cubicBezTo>
                    <a:pt x="1" y="1368"/>
                    <a:pt x="68" y="1435"/>
                    <a:pt x="134" y="1468"/>
                  </a:cubicBezTo>
                  <a:lnTo>
                    <a:pt x="168" y="1468"/>
                  </a:lnTo>
                  <a:cubicBezTo>
                    <a:pt x="268" y="1468"/>
                    <a:pt x="301" y="1402"/>
                    <a:pt x="335" y="1335"/>
                  </a:cubicBezTo>
                  <a:cubicBezTo>
                    <a:pt x="401" y="968"/>
                    <a:pt x="435" y="568"/>
                    <a:pt x="468" y="167"/>
                  </a:cubicBezTo>
                  <a:cubicBezTo>
                    <a:pt x="468" y="101"/>
                    <a:pt x="401" y="1"/>
                    <a:pt x="335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6375472" y="1762617"/>
              <a:ext cx="14559" cy="48029"/>
            </a:xfrm>
            <a:custGeom>
              <a:avLst/>
              <a:gdLst/>
              <a:ahLst/>
              <a:cxnLst/>
              <a:rect l="l" t="t" r="r" b="b"/>
              <a:pathLst>
                <a:path w="435" h="1435" extrusionOk="0">
                  <a:moveTo>
                    <a:pt x="301" y="0"/>
                  </a:moveTo>
                  <a:cubicBezTo>
                    <a:pt x="201" y="0"/>
                    <a:pt x="134" y="67"/>
                    <a:pt x="134" y="134"/>
                  </a:cubicBezTo>
                  <a:cubicBezTo>
                    <a:pt x="134" y="501"/>
                    <a:pt x="67" y="901"/>
                    <a:pt x="1" y="1268"/>
                  </a:cubicBezTo>
                  <a:cubicBezTo>
                    <a:pt x="1" y="1335"/>
                    <a:pt x="34" y="1435"/>
                    <a:pt x="134" y="1435"/>
                  </a:cubicBezTo>
                  <a:lnTo>
                    <a:pt x="167" y="1435"/>
                  </a:lnTo>
                  <a:cubicBezTo>
                    <a:pt x="234" y="1435"/>
                    <a:pt x="301" y="1401"/>
                    <a:pt x="301" y="1335"/>
                  </a:cubicBezTo>
                  <a:cubicBezTo>
                    <a:pt x="401" y="934"/>
                    <a:pt x="434" y="534"/>
                    <a:pt x="434" y="167"/>
                  </a:cubicBezTo>
                  <a:cubicBezTo>
                    <a:pt x="434" y="67"/>
                    <a:pt x="368" y="0"/>
                    <a:pt x="30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6387756" y="1688914"/>
              <a:ext cx="15664" cy="48063"/>
            </a:xfrm>
            <a:custGeom>
              <a:avLst/>
              <a:gdLst/>
              <a:ahLst/>
              <a:cxnLst/>
              <a:rect l="l" t="t" r="r" b="b"/>
              <a:pathLst>
                <a:path w="468" h="1436" extrusionOk="0">
                  <a:moveTo>
                    <a:pt x="301" y="1"/>
                  </a:moveTo>
                  <a:cubicBezTo>
                    <a:pt x="201" y="1"/>
                    <a:pt x="134" y="67"/>
                    <a:pt x="134" y="134"/>
                  </a:cubicBezTo>
                  <a:cubicBezTo>
                    <a:pt x="134" y="501"/>
                    <a:pt x="67" y="901"/>
                    <a:pt x="1" y="1268"/>
                  </a:cubicBezTo>
                  <a:cubicBezTo>
                    <a:pt x="1" y="1335"/>
                    <a:pt x="34" y="1435"/>
                    <a:pt x="134" y="1435"/>
                  </a:cubicBezTo>
                  <a:lnTo>
                    <a:pt x="167" y="1435"/>
                  </a:lnTo>
                  <a:cubicBezTo>
                    <a:pt x="234" y="1435"/>
                    <a:pt x="301" y="1402"/>
                    <a:pt x="334" y="1335"/>
                  </a:cubicBezTo>
                  <a:cubicBezTo>
                    <a:pt x="401" y="935"/>
                    <a:pt x="434" y="534"/>
                    <a:pt x="468" y="134"/>
                  </a:cubicBezTo>
                  <a:cubicBezTo>
                    <a:pt x="468" y="67"/>
                    <a:pt x="401" y="1"/>
                    <a:pt x="301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6434648" y="1668832"/>
              <a:ext cx="15664" cy="49134"/>
            </a:xfrm>
            <a:custGeom>
              <a:avLst/>
              <a:gdLst/>
              <a:ahLst/>
              <a:cxnLst/>
              <a:rect l="l" t="t" r="r" b="b"/>
              <a:pathLst>
                <a:path w="468" h="1468" extrusionOk="0">
                  <a:moveTo>
                    <a:pt x="301" y="0"/>
                  </a:moveTo>
                  <a:cubicBezTo>
                    <a:pt x="234" y="34"/>
                    <a:pt x="167" y="67"/>
                    <a:pt x="134" y="167"/>
                  </a:cubicBezTo>
                  <a:cubicBezTo>
                    <a:pt x="134" y="534"/>
                    <a:pt x="67" y="901"/>
                    <a:pt x="1" y="1268"/>
                  </a:cubicBezTo>
                  <a:cubicBezTo>
                    <a:pt x="1" y="1368"/>
                    <a:pt x="34" y="1435"/>
                    <a:pt x="134" y="1468"/>
                  </a:cubicBezTo>
                  <a:lnTo>
                    <a:pt x="167" y="1468"/>
                  </a:lnTo>
                  <a:cubicBezTo>
                    <a:pt x="234" y="1468"/>
                    <a:pt x="301" y="1435"/>
                    <a:pt x="334" y="1335"/>
                  </a:cubicBezTo>
                  <a:cubicBezTo>
                    <a:pt x="401" y="968"/>
                    <a:pt x="434" y="567"/>
                    <a:pt x="468" y="167"/>
                  </a:cubicBezTo>
                  <a:cubicBezTo>
                    <a:pt x="468" y="100"/>
                    <a:pt x="401" y="34"/>
                    <a:pt x="30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6436891" y="1751437"/>
              <a:ext cx="14526" cy="49167"/>
            </a:xfrm>
            <a:custGeom>
              <a:avLst/>
              <a:gdLst/>
              <a:ahLst/>
              <a:cxnLst/>
              <a:rect l="l" t="t" r="r" b="b"/>
              <a:pathLst>
                <a:path w="434" h="1469" extrusionOk="0">
                  <a:moveTo>
                    <a:pt x="300" y="1"/>
                  </a:moveTo>
                  <a:cubicBezTo>
                    <a:pt x="200" y="1"/>
                    <a:pt x="134" y="67"/>
                    <a:pt x="134" y="167"/>
                  </a:cubicBezTo>
                  <a:cubicBezTo>
                    <a:pt x="134" y="534"/>
                    <a:pt x="67" y="901"/>
                    <a:pt x="0" y="1268"/>
                  </a:cubicBezTo>
                  <a:cubicBezTo>
                    <a:pt x="0" y="1368"/>
                    <a:pt x="34" y="1435"/>
                    <a:pt x="134" y="1468"/>
                  </a:cubicBezTo>
                  <a:lnTo>
                    <a:pt x="167" y="1468"/>
                  </a:lnTo>
                  <a:cubicBezTo>
                    <a:pt x="234" y="1468"/>
                    <a:pt x="300" y="1402"/>
                    <a:pt x="300" y="1335"/>
                  </a:cubicBezTo>
                  <a:cubicBezTo>
                    <a:pt x="401" y="968"/>
                    <a:pt x="434" y="568"/>
                    <a:pt x="434" y="167"/>
                  </a:cubicBezTo>
                  <a:cubicBezTo>
                    <a:pt x="434" y="67"/>
                    <a:pt x="367" y="1"/>
                    <a:pt x="300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6068446" y="1583984"/>
              <a:ext cx="15664" cy="49134"/>
            </a:xfrm>
            <a:custGeom>
              <a:avLst/>
              <a:gdLst/>
              <a:ahLst/>
              <a:cxnLst/>
              <a:rect l="l" t="t" r="r" b="b"/>
              <a:pathLst>
                <a:path w="468" h="1468" extrusionOk="0">
                  <a:moveTo>
                    <a:pt x="301" y="0"/>
                  </a:moveTo>
                  <a:cubicBezTo>
                    <a:pt x="201" y="0"/>
                    <a:pt x="134" y="67"/>
                    <a:pt x="134" y="134"/>
                  </a:cubicBezTo>
                  <a:cubicBezTo>
                    <a:pt x="134" y="534"/>
                    <a:pt x="100" y="901"/>
                    <a:pt x="34" y="1268"/>
                  </a:cubicBezTo>
                  <a:cubicBezTo>
                    <a:pt x="0" y="1334"/>
                    <a:pt x="67" y="1434"/>
                    <a:pt x="134" y="1468"/>
                  </a:cubicBezTo>
                  <a:lnTo>
                    <a:pt x="167" y="1468"/>
                  </a:lnTo>
                  <a:cubicBezTo>
                    <a:pt x="234" y="1468"/>
                    <a:pt x="301" y="1401"/>
                    <a:pt x="334" y="1334"/>
                  </a:cubicBezTo>
                  <a:cubicBezTo>
                    <a:pt x="401" y="934"/>
                    <a:pt x="434" y="567"/>
                    <a:pt x="467" y="167"/>
                  </a:cubicBezTo>
                  <a:cubicBezTo>
                    <a:pt x="467" y="67"/>
                    <a:pt x="401" y="0"/>
                    <a:pt x="30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6124275" y="1565006"/>
              <a:ext cx="15664" cy="48029"/>
            </a:xfrm>
            <a:custGeom>
              <a:avLst/>
              <a:gdLst/>
              <a:ahLst/>
              <a:cxnLst/>
              <a:rect l="l" t="t" r="r" b="b"/>
              <a:pathLst>
                <a:path w="468" h="1435" extrusionOk="0">
                  <a:moveTo>
                    <a:pt x="300" y="0"/>
                  </a:moveTo>
                  <a:cubicBezTo>
                    <a:pt x="234" y="0"/>
                    <a:pt x="134" y="67"/>
                    <a:pt x="134" y="133"/>
                  </a:cubicBezTo>
                  <a:cubicBezTo>
                    <a:pt x="134" y="500"/>
                    <a:pt x="100" y="901"/>
                    <a:pt x="34" y="1268"/>
                  </a:cubicBezTo>
                  <a:cubicBezTo>
                    <a:pt x="0" y="1334"/>
                    <a:pt x="67" y="1434"/>
                    <a:pt x="134" y="1434"/>
                  </a:cubicBezTo>
                  <a:lnTo>
                    <a:pt x="167" y="1434"/>
                  </a:lnTo>
                  <a:cubicBezTo>
                    <a:pt x="234" y="1434"/>
                    <a:pt x="300" y="1401"/>
                    <a:pt x="334" y="1334"/>
                  </a:cubicBezTo>
                  <a:cubicBezTo>
                    <a:pt x="401" y="934"/>
                    <a:pt x="434" y="534"/>
                    <a:pt x="467" y="167"/>
                  </a:cubicBezTo>
                  <a:cubicBezTo>
                    <a:pt x="467" y="67"/>
                    <a:pt x="401" y="0"/>
                    <a:pt x="300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7"/>
            <p:cNvSpPr/>
            <p:nvPr/>
          </p:nvSpPr>
          <p:spPr>
            <a:xfrm>
              <a:off x="6093013" y="1506934"/>
              <a:ext cx="15664" cy="48029"/>
            </a:xfrm>
            <a:custGeom>
              <a:avLst/>
              <a:gdLst/>
              <a:ahLst/>
              <a:cxnLst/>
              <a:rect l="l" t="t" r="r" b="b"/>
              <a:pathLst>
                <a:path w="468" h="1435" extrusionOk="0">
                  <a:moveTo>
                    <a:pt x="300" y="0"/>
                  </a:moveTo>
                  <a:cubicBezTo>
                    <a:pt x="200" y="0"/>
                    <a:pt x="134" y="67"/>
                    <a:pt x="134" y="134"/>
                  </a:cubicBezTo>
                  <a:cubicBezTo>
                    <a:pt x="134" y="501"/>
                    <a:pt x="67" y="868"/>
                    <a:pt x="0" y="1268"/>
                  </a:cubicBezTo>
                  <a:cubicBezTo>
                    <a:pt x="0" y="1335"/>
                    <a:pt x="34" y="1435"/>
                    <a:pt x="134" y="1435"/>
                  </a:cubicBezTo>
                  <a:lnTo>
                    <a:pt x="167" y="1435"/>
                  </a:lnTo>
                  <a:cubicBezTo>
                    <a:pt x="234" y="1435"/>
                    <a:pt x="300" y="1401"/>
                    <a:pt x="300" y="1335"/>
                  </a:cubicBezTo>
                  <a:cubicBezTo>
                    <a:pt x="401" y="934"/>
                    <a:pt x="434" y="534"/>
                    <a:pt x="434" y="134"/>
                  </a:cubicBezTo>
                  <a:cubicBezTo>
                    <a:pt x="467" y="67"/>
                    <a:pt x="367" y="0"/>
                    <a:pt x="300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7"/>
            <p:cNvSpPr/>
            <p:nvPr/>
          </p:nvSpPr>
          <p:spPr>
            <a:xfrm>
              <a:off x="6089666" y="1434370"/>
              <a:ext cx="15664" cy="49134"/>
            </a:xfrm>
            <a:custGeom>
              <a:avLst/>
              <a:gdLst/>
              <a:ahLst/>
              <a:cxnLst/>
              <a:rect l="l" t="t" r="r" b="b"/>
              <a:pathLst>
                <a:path w="468" h="1468" extrusionOk="0">
                  <a:moveTo>
                    <a:pt x="334" y="0"/>
                  </a:moveTo>
                  <a:cubicBezTo>
                    <a:pt x="234" y="0"/>
                    <a:pt x="167" y="67"/>
                    <a:pt x="167" y="167"/>
                  </a:cubicBezTo>
                  <a:cubicBezTo>
                    <a:pt x="134" y="534"/>
                    <a:pt x="100" y="901"/>
                    <a:pt x="34" y="1268"/>
                  </a:cubicBezTo>
                  <a:cubicBezTo>
                    <a:pt x="0" y="1368"/>
                    <a:pt x="67" y="1435"/>
                    <a:pt x="167" y="1468"/>
                  </a:cubicBezTo>
                  <a:lnTo>
                    <a:pt x="200" y="1468"/>
                  </a:lnTo>
                  <a:cubicBezTo>
                    <a:pt x="267" y="1468"/>
                    <a:pt x="334" y="1401"/>
                    <a:pt x="334" y="1335"/>
                  </a:cubicBezTo>
                  <a:cubicBezTo>
                    <a:pt x="400" y="968"/>
                    <a:pt x="467" y="567"/>
                    <a:pt x="467" y="167"/>
                  </a:cubicBezTo>
                  <a:cubicBezTo>
                    <a:pt x="467" y="67"/>
                    <a:pt x="400" y="0"/>
                    <a:pt x="334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6145495" y="1486852"/>
              <a:ext cx="15664" cy="49134"/>
            </a:xfrm>
            <a:custGeom>
              <a:avLst/>
              <a:gdLst/>
              <a:ahLst/>
              <a:cxnLst/>
              <a:rect l="l" t="t" r="r" b="b"/>
              <a:pathLst>
                <a:path w="468" h="1468" extrusionOk="0">
                  <a:moveTo>
                    <a:pt x="300" y="0"/>
                  </a:moveTo>
                  <a:cubicBezTo>
                    <a:pt x="234" y="0"/>
                    <a:pt x="167" y="67"/>
                    <a:pt x="167" y="167"/>
                  </a:cubicBezTo>
                  <a:cubicBezTo>
                    <a:pt x="133" y="534"/>
                    <a:pt x="100" y="901"/>
                    <a:pt x="33" y="1268"/>
                  </a:cubicBezTo>
                  <a:cubicBezTo>
                    <a:pt x="0" y="1368"/>
                    <a:pt x="67" y="1434"/>
                    <a:pt x="167" y="1468"/>
                  </a:cubicBezTo>
                  <a:lnTo>
                    <a:pt x="200" y="1468"/>
                  </a:lnTo>
                  <a:cubicBezTo>
                    <a:pt x="267" y="1468"/>
                    <a:pt x="334" y="1401"/>
                    <a:pt x="334" y="1334"/>
                  </a:cubicBezTo>
                  <a:cubicBezTo>
                    <a:pt x="400" y="934"/>
                    <a:pt x="434" y="567"/>
                    <a:pt x="467" y="167"/>
                  </a:cubicBezTo>
                  <a:cubicBezTo>
                    <a:pt x="467" y="67"/>
                    <a:pt x="400" y="0"/>
                    <a:pt x="300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6400040" y="1829592"/>
              <a:ext cx="15664" cy="49167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301" y="1"/>
                  </a:moveTo>
                  <a:cubicBezTo>
                    <a:pt x="234" y="1"/>
                    <a:pt x="167" y="67"/>
                    <a:pt x="167" y="167"/>
                  </a:cubicBezTo>
                  <a:cubicBezTo>
                    <a:pt x="134" y="534"/>
                    <a:pt x="101" y="901"/>
                    <a:pt x="34" y="1268"/>
                  </a:cubicBezTo>
                  <a:cubicBezTo>
                    <a:pt x="0" y="1368"/>
                    <a:pt x="67" y="1435"/>
                    <a:pt x="167" y="1468"/>
                  </a:cubicBezTo>
                  <a:lnTo>
                    <a:pt x="201" y="1468"/>
                  </a:lnTo>
                  <a:cubicBezTo>
                    <a:pt x="267" y="1468"/>
                    <a:pt x="334" y="1402"/>
                    <a:pt x="334" y="1335"/>
                  </a:cubicBezTo>
                  <a:cubicBezTo>
                    <a:pt x="401" y="968"/>
                    <a:pt x="467" y="568"/>
                    <a:pt x="467" y="167"/>
                  </a:cubicBezTo>
                  <a:cubicBezTo>
                    <a:pt x="467" y="67"/>
                    <a:pt x="401" y="1"/>
                    <a:pt x="301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6440238" y="1856402"/>
              <a:ext cx="15664" cy="49134"/>
            </a:xfrm>
            <a:custGeom>
              <a:avLst/>
              <a:gdLst/>
              <a:ahLst/>
              <a:cxnLst/>
              <a:rect l="l" t="t" r="r" b="b"/>
              <a:pathLst>
                <a:path w="468" h="1468" extrusionOk="0">
                  <a:moveTo>
                    <a:pt x="301" y="0"/>
                  </a:moveTo>
                  <a:cubicBezTo>
                    <a:pt x="234" y="0"/>
                    <a:pt x="167" y="67"/>
                    <a:pt x="134" y="167"/>
                  </a:cubicBezTo>
                  <a:cubicBezTo>
                    <a:pt x="134" y="534"/>
                    <a:pt x="100" y="901"/>
                    <a:pt x="34" y="1268"/>
                  </a:cubicBezTo>
                  <a:cubicBezTo>
                    <a:pt x="0" y="1368"/>
                    <a:pt x="67" y="1435"/>
                    <a:pt x="134" y="1468"/>
                  </a:cubicBezTo>
                  <a:lnTo>
                    <a:pt x="167" y="1468"/>
                  </a:lnTo>
                  <a:cubicBezTo>
                    <a:pt x="234" y="1468"/>
                    <a:pt x="301" y="1401"/>
                    <a:pt x="334" y="1335"/>
                  </a:cubicBezTo>
                  <a:cubicBezTo>
                    <a:pt x="401" y="968"/>
                    <a:pt x="434" y="567"/>
                    <a:pt x="467" y="167"/>
                  </a:cubicBezTo>
                  <a:cubicBezTo>
                    <a:pt x="467" y="67"/>
                    <a:pt x="401" y="0"/>
                    <a:pt x="30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7"/>
            <p:cNvSpPr/>
            <p:nvPr/>
          </p:nvSpPr>
          <p:spPr>
            <a:xfrm>
              <a:off x="6405629" y="2303269"/>
              <a:ext cx="15095" cy="47762"/>
            </a:xfrm>
            <a:custGeom>
              <a:avLst/>
              <a:gdLst/>
              <a:ahLst/>
              <a:cxnLst/>
              <a:rect l="l" t="t" r="r" b="b"/>
              <a:pathLst>
                <a:path w="451" h="1427" extrusionOk="0">
                  <a:moveTo>
                    <a:pt x="284" y="0"/>
                  </a:moveTo>
                  <a:cubicBezTo>
                    <a:pt x="200" y="0"/>
                    <a:pt x="117" y="42"/>
                    <a:pt x="134" y="126"/>
                  </a:cubicBezTo>
                  <a:cubicBezTo>
                    <a:pt x="134" y="493"/>
                    <a:pt x="100" y="859"/>
                    <a:pt x="34" y="1260"/>
                  </a:cubicBezTo>
                  <a:cubicBezTo>
                    <a:pt x="0" y="1326"/>
                    <a:pt x="67" y="1427"/>
                    <a:pt x="134" y="1427"/>
                  </a:cubicBezTo>
                  <a:lnTo>
                    <a:pt x="167" y="1427"/>
                  </a:lnTo>
                  <a:cubicBezTo>
                    <a:pt x="234" y="1427"/>
                    <a:pt x="300" y="1360"/>
                    <a:pt x="334" y="1293"/>
                  </a:cubicBezTo>
                  <a:cubicBezTo>
                    <a:pt x="401" y="926"/>
                    <a:pt x="434" y="526"/>
                    <a:pt x="434" y="126"/>
                  </a:cubicBezTo>
                  <a:cubicBezTo>
                    <a:pt x="451" y="42"/>
                    <a:pt x="367" y="0"/>
                    <a:pt x="284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6358737" y="2289579"/>
              <a:ext cx="15664" cy="49167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334" y="1"/>
                  </a:moveTo>
                  <a:cubicBezTo>
                    <a:pt x="234" y="1"/>
                    <a:pt x="167" y="68"/>
                    <a:pt x="167" y="168"/>
                  </a:cubicBezTo>
                  <a:cubicBezTo>
                    <a:pt x="134" y="535"/>
                    <a:pt x="100" y="902"/>
                    <a:pt x="34" y="1268"/>
                  </a:cubicBezTo>
                  <a:cubicBezTo>
                    <a:pt x="0" y="1369"/>
                    <a:pt x="67" y="1435"/>
                    <a:pt x="167" y="1469"/>
                  </a:cubicBezTo>
                  <a:lnTo>
                    <a:pt x="200" y="1469"/>
                  </a:lnTo>
                  <a:cubicBezTo>
                    <a:pt x="267" y="1469"/>
                    <a:pt x="334" y="1435"/>
                    <a:pt x="334" y="1369"/>
                  </a:cubicBezTo>
                  <a:cubicBezTo>
                    <a:pt x="401" y="968"/>
                    <a:pt x="467" y="568"/>
                    <a:pt x="467" y="168"/>
                  </a:cubicBezTo>
                  <a:cubicBezTo>
                    <a:pt x="467" y="101"/>
                    <a:pt x="401" y="34"/>
                    <a:pt x="334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6343106" y="2918159"/>
              <a:ext cx="15664" cy="49167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300" y="1"/>
                  </a:moveTo>
                  <a:cubicBezTo>
                    <a:pt x="200" y="1"/>
                    <a:pt x="134" y="68"/>
                    <a:pt x="134" y="134"/>
                  </a:cubicBezTo>
                  <a:cubicBezTo>
                    <a:pt x="134" y="535"/>
                    <a:pt x="67" y="902"/>
                    <a:pt x="0" y="1269"/>
                  </a:cubicBezTo>
                  <a:cubicBezTo>
                    <a:pt x="0" y="1335"/>
                    <a:pt x="34" y="1435"/>
                    <a:pt x="134" y="1469"/>
                  </a:cubicBezTo>
                  <a:lnTo>
                    <a:pt x="167" y="1469"/>
                  </a:lnTo>
                  <a:cubicBezTo>
                    <a:pt x="234" y="1469"/>
                    <a:pt x="300" y="1402"/>
                    <a:pt x="300" y="1335"/>
                  </a:cubicBezTo>
                  <a:cubicBezTo>
                    <a:pt x="401" y="935"/>
                    <a:pt x="434" y="568"/>
                    <a:pt x="434" y="168"/>
                  </a:cubicBezTo>
                  <a:cubicBezTo>
                    <a:pt x="467" y="68"/>
                    <a:pt x="367" y="1"/>
                    <a:pt x="300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6377715" y="2866815"/>
              <a:ext cx="15664" cy="49167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334" y="1"/>
                  </a:moveTo>
                  <a:cubicBezTo>
                    <a:pt x="234" y="1"/>
                    <a:pt x="167" y="67"/>
                    <a:pt x="167" y="134"/>
                  </a:cubicBezTo>
                  <a:cubicBezTo>
                    <a:pt x="134" y="534"/>
                    <a:pt x="100" y="901"/>
                    <a:pt x="34" y="1268"/>
                  </a:cubicBezTo>
                  <a:cubicBezTo>
                    <a:pt x="0" y="1335"/>
                    <a:pt x="67" y="1435"/>
                    <a:pt x="167" y="1468"/>
                  </a:cubicBezTo>
                  <a:lnTo>
                    <a:pt x="200" y="1468"/>
                  </a:lnTo>
                  <a:cubicBezTo>
                    <a:pt x="267" y="1435"/>
                    <a:pt x="334" y="1402"/>
                    <a:pt x="334" y="1335"/>
                  </a:cubicBezTo>
                  <a:cubicBezTo>
                    <a:pt x="401" y="935"/>
                    <a:pt x="467" y="568"/>
                    <a:pt x="467" y="167"/>
                  </a:cubicBezTo>
                  <a:cubicBezTo>
                    <a:pt x="467" y="67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6415671" y="2904771"/>
              <a:ext cx="15664" cy="48063"/>
            </a:xfrm>
            <a:custGeom>
              <a:avLst/>
              <a:gdLst/>
              <a:ahLst/>
              <a:cxnLst/>
              <a:rect l="l" t="t" r="r" b="b"/>
              <a:pathLst>
                <a:path w="468" h="1436" extrusionOk="0">
                  <a:moveTo>
                    <a:pt x="301" y="1"/>
                  </a:moveTo>
                  <a:cubicBezTo>
                    <a:pt x="234" y="1"/>
                    <a:pt x="167" y="67"/>
                    <a:pt x="134" y="134"/>
                  </a:cubicBezTo>
                  <a:cubicBezTo>
                    <a:pt x="134" y="501"/>
                    <a:pt x="101" y="901"/>
                    <a:pt x="34" y="1268"/>
                  </a:cubicBezTo>
                  <a:cubicBezTo>
                    <a:pt x="0" y="1335"/>
                    <a:pt x="67" y="1435"/>
                    <a:pt x="134" y="1435"/>
                  </a:cubicBezTo>
                  <a:lnTo>
                    <a:pt x="167" y="1435"/>
                  </a:lnTo>
                  <a:cubicBezTo>
                    <a:pt x="234" y="1435"/>
                    <a:pt x="301" y="1402"/>
                    <a:pt x="334" y="1335"/>
                  </a:cubicBezTo>
                  <a:cubicBezTo>
                    <a:pt x="401" y="935"/>
                    <a:pt x="434" y="534"/>
                    <a:pt x="467" y="167"/>
                  </a:cubicBezTo>
                  <a:cubicBezTo>
                    <a:pt x="467" y="67"/>
                    <a:pt x="401" y="1"/>
                    <a:pt x="301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6440238" y="2824374"/>
              <a:ext cx="15664" cy="49167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301" y="1"/>
                  </a:moveTo>
                  <a:cubicBezTo>
                    <a:pt x="234" y="1"/>
                    <a:pt x="167" y="68"/>
                    <a:pt x="134" y="168"/>
                  </a:cubicBezTo>
                  <a:cubicBezTo>
                    <a:pt x="134" y="535"/>
                    <a:pt x="100" y="902"/>
                    <a:pt x="34" y="1269"/>
                  </a:cubicBezTo>
                  <a:cubicBezTo>
                    <a:pt x="0" y="1369"/>
                    <a:pt x="67" y="1435"/>
                    <a:pt x="134" y="1469"/>
                  </a:cubicBezTo>
                  <a:lnTo>
                    <a:pt x="167" y="1469"/>
                  </a:lnTo>
                  <a:cubicBezTo>
                    <a:pt x="234" y="1469"/>
                    <a:pt x="301" y="1435"/>
                    <a:pt x="334" y="1369"/>
                  </a:cubicBezTo>
                  <a:cubicBezTo>
                    <a:pt x="401" y="968"/>
                    <a:pt x="434" y="568"/>
                    <a:pt x="467" y="168"/>
                  </a:cubicBezTo>
                  <a:cubicBezTo>
                    <a:pt x="467" y="101"/>
                    <a:pt x="401" y="34"/>
                    <a:pt x="301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6479298" y="2885793"/>
              <a:ext cx="15664" cy="48029"/>
            </a:xfrm>
            <a:custGeom>
              <a:avLst/>
              <a:gdLst/>
              <a:ahLst/>
              <a:cxnLst/>
              <a:rect l="l" t="t" r="r" b="b"/>
              <a:pathLst>
                <a:path w="468" h="1435" extrusionOk="0">
                  <a:moveTo>
                    <a:pt x="334" y="1"/>
                  </a:moveTo>
                  <a:cubicBezTo>
                    <a:pt x="234" y="1"/>
                    <a:pt x="168" y="67"/>
                    <a:pt x="168" y="134"/>
                  </a:cubicBezTo>
                  <a:cubicBezTo>
                    <a:pt x="134" y="501"/>
                    <a:pt x="101" y="868"/>
                    <a:pt x="34" y="1268"/>
                  </a:cubicBezTo>
                  <a:cubicBezTo>
                    <a:pt x="1" y="1335"/>
                    <a:pt x="68" y="1435"/>
                    <a:pt x="134" y="1435"/>
                  </a:cubicBezTo>
                  <a:lnTo>
                    <a:pt x="201" y="1435"/>
                  </a:lnTo>
                  <a:cubicBezTo>
                    <a:pt x="268" y="1435"/>
                    <a:pt x="334" y="1402"/>
                    <a:pt x="334" y="1335"/>
                  </a:cubicBezTo>
                  <a:cubicBezTo>
                    <a:pt x="401" y="935"/>
                    <a:pt x="468" y="534"/>
                    <a:pt x="468" y="134"/>
                  </a:cubicBezTo>
                  <a:cubicBezTo>
                    <a:pt x="468" y="67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6499414" y="2818818"/>
              <a:ext cx="15664" cy="49134"/>
            </a:xfrm>
            <a:custGeom>
              <a:avLst/>
              <a:gdLst/>
              <a:ahLst/>
              <a:cxnLst/>
              <a:rect l="l" t="t" r="r" b="b"/>
              <a:pathLst>
                <a:path w="468" h="1468" extrusionOk="0">
                  <a:moveTo>
                    <a:pt x="300" y="0"/>
                  </a:moveTo>
                  <a:cubicBezTo>
                    <a:pt x="234" y="0"/>
                    <a:pt x="167" y="67"/>
                    <a:pt x="134" y="134"/>
                  </a:cubicBezTo>
                  <a:cubicBezTo>
                    <a:pt x="134" y="534"/>
                    <a:pt x="100" y="901"/>
                    <a:pt x="34" y="1268"/>
                  </a:cubicBezTo>
                  <a:cubicBezTo>
                    <a:pt x="0" y="1334"/>
                    <a:pt x="67" y="1435"/>
                    <a:pt x="134" y="1468"/>
                  </a:cubicBezTo>
                  <a:lnTo>
                    <a:pt x="167" y="1468"/>
                  </a:lnTo>
                  <a:cubicBezTo>
                    <a:pt x="234" y="1468"/>
                    <a:pt x="300" y="1401"/>
                    <a:pt x="334" y="1334"/>
                  </a:cubicBezTo>
                  <a:cubicBezTo>
                    <a:pt x="401" y="934"/>
                    <a:pt x="434" y="567"/>
                    <a:pt x="467" y="167"/>
                  </a:cubicBezTo>
                  <a:cubicBezTo>
                    <a:pt x="467" y="67"/>
                    <a:pt x="401" y="0"/>
                    <a:pt x="300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6503866" y="2972883"/>
              <a:ext cx="15664" cy="48029"/>
            </a:xfrm>
            <a:custGeom>
              <a:avLst/>
              <a:gdLst/>
              <a:ahLst/>
              <a:cxnLst/>
              <a:rect l="l" t="t" r="r" b="b"/>
              <a:pathLst>
                <a:path w="468" h="1435" extrusionOk="0">
                  <a:moveTo>
                    <a:pt x="301" y="0"/>
                  </a:moveTo>
                  <a:cubicBezTo>
                    <a:pt x="234" y="0"/>
                    <a:pt x="134" y="67"/>
                    <a:pt x="134" y="134"/>
                  </a:cubicBezTo>
                  <a:cubicBezTo>
                    <a:pt x="134" y="501"/>
                    <a:pt x="67" y="868"/>
                    <a:pt x="1" y="1268"/>
                  </a:cubicBezTo>
                  <a:cubicBezTo>
                    <a:pt x="1" y="1335"/>
                    <a:pt x="34" y="1435"/>
                    <a:pt x="134" y="1435"/>
                  </a:cubicBezTo>
                  <a:lnTo>
                    <a:pt x="167" y="1435"/>
                  </a:lnTo>
                  <a:cubicBezTo>
                    <a:pt x="234" y="1435"/>
                    <a:pt x="301" y="1401"/>
                    <a:pt x="334" y="1335"/>
                  </a:cubicBezTo>
                  <a:cubicBezTo>
                    <a:pt x="401" y="934"/>
                    <a:pt x="434" y="534"/>
                    <a:pt x="468" y="134"/>
                  </a:cubicBezTo>
                  <a:cubicBezTo>
                    <a:pt x="468" y="67"/>
                    <a:pt x="401" y="0"/>
                    <a:pt x="30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6444690" y="2972883"/>
              <a:ext cx="15664" cy="48029"/>
            </a:xfrm>
            <a:custGeom>
              <a:avLst/>
              <a:gdLst/>
              <a:ahLst/>
              <a:cxnLst/>
              <a:rect l="l" t="t" r="r" b="b"/>
              <a:pathLst>
                <a:path w="468" h="1435" extrusionOk="0">
                  <a:moveTo>
                    <a:pt x="301" y="0"/>
                  </a:moveTo>
                  <a:cubicBezTo>
                    <a:pt x="234" y="0"/>
                    <a:pt x="168" y="34"/>
                    <a:pt x="134" y="134"/>
                  </a:cubicBezTo>
                  <a:cubicBezTo>
                    <a:pt x="134" y="501"/>
                    <a:pt x="101" y="868"/>
                    <a:pt x="1" y="1268"/>
                  </a:cubicBezTo>
                  <a:cubicBezTo>
                    <a:pt x="1" y="1335"/>
                    <a:pt x="67" y="1435"/>
                    <a:pt x="134" y="1435"/>
                  </a:cubicBezTo>
                  <a:lnTo>
                    <a:pt x="168" y="1435"/>
                  </a:lnTo>
                  <a:cubicBezTo>
                    <a:pt x="234" y="1435"/>
                    <a:pt x="301" y="1401"/>
                    <a:pt x="334" y="1335"/>
                  </a:cubicBezTo>
                  <a:cubicBezTo>
                    <a:pt x="401" y="934"/>
                    <a:pt x="434" y="534"/>
                    <a:pt x="468" y="134"/>
                  </a:cubicBezTo>
                  <a:cubicBezTo>
                    <a:pt x="468" y="67"/>
                    <a:pt x="401" y="0"/>
                    <a:pt x="30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6371021" y="2985167"/>
              <a:ext cx="14526" cy="49167"/>
            </a:xfrm>
            <a:custGeom>
              <a:avLst/>
              <a:gdLst/>
              <a:ahLst/>
              <a:cxnLst/>
              <a:rect l="l" t="t" r="r" b="b"/>
              <a:pathLst>
                <a:path w="434" h="1469" extrusionOk="0">
                  <a:moveTo>
                    <a:pt x="300" y="0"/>
                  </a:moveTo>
                  <a:cubicBezTo>
                    <a:pt x="200" y="0"/>
                    <a:pt x="134" y="67"/>
                    <a:pt x="134" y="167"/>
                  </a:cubicBezTo>
                  <a:cubicBezTo>
                    <a:pt x="100" y="534"/>
                    <a:pt x="67" y="901"/>
                    <a:pt x="0" y="1268"/>
                  </a:cubicBezTo>
                  <a:cubicBezTo>
                    <a:pt x="0" y="1368"/>
                    <a:pt x="34" y="1435"/>
                    <a:pt x="134" y="1468"/>
                  </a:cubicBezTo>
                  <a:lnTo>
                    <a:pt x="167" y="1468"/>
                  </a:lnTo>
                  <a:cubicBezTo>
                    <a:pt x="234" y="1468"/>
                    <a:pt x="300" y="1401"/>
                    <a:pt x="300" y="1335"/>
                  </a:cubicBezTo>
                  <a:cubicBezTo>
                    <a:pt x="367" y="934"/>
                    <a:pt x="434" y="567"/>
                    <a:pt x="434" y="167"/>
                  </a:cubicBezTo>
                  <a:cubicBezTo>
                    <a:pt x="434" y="67"/>
                    <a:pt x="367" y="0"/>
                    <a:pt x="300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6406734" y="3043205"/>
              <a:ext cx="15664" cy="49167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301" y="1"/>
                  </a:moveTo>
                  <a:cubicBezTo>
                    <a:pt x="201" y="1"/>
                    <a:pt x="134" y="68"/>
                    <a:pt x="134" y="134"/>
                  </a:cubicBezTo>
                  <a:cubicBezTo>
                    <a:pt x="134" y="535"/>
                    <a:pt x="67" y="902"/>
                    <a:pt x="34" y="1269"/>
                  </a:cubicBezTo>
                  <a:cubicBezTo>
                    <a:pt x="1" y="1335"/>
                    <a:pt x="67" y="1435"/>
                    <a:pt x="134" y="1469"/>
                  </a:cubicBezTo>
                  <a:lnTo>
                    <a:pt x="167" y="1469"/>
                  </a:lnTo>
                  <a:cubicBezTo>
                    <a:pt x="234" y="1469"/>
                    <a:pt x="301" y="1402"/>
                    <a:pt x="334" y="1335"/>
                  </a:cubicBezTo>
                  <a:cubicBezTo>
                    <a:pt x="401" y="935"/>
                    <a:pt x="434" y="568"/>
                    <a:pt x="468" y="168"/>
                  </a:cubicBezTo>
                  <a:cubicBezTo>
                    <a:pt x="468" y="68"/>
                    <a:pt x="401" y="1"/>
                    <a:pt x="301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6456973" y="3051038"/>
              <a:ext cx="15664" cy="49167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301" y="0"/>
                  </a:moveTo>
                  <a:cubicBezTo>
                    <a:pt x="234" y="0"/>
                    <a:pt x="167" y="67"/>
                    <a:pt x="134" y="167"/>
                  </a:cubicBezTo>
                  <a:cubicBezTo>
                    <a:pt x="134" y="534"/>
                    <a:pt x="101" y="901"/>
                    <a:pt x="34" y="1268"/>
                  </a:cubicBezTo>
                  <a:cubicBezTo>
                    <a:pt x="1" y="1368"/>
                    <a:pt x="67" y="1435"/>
                    <a:pt x="134" y="1468"/>
                  </a:cubicBezTo>
                  <a:lnTo>
                    <a:pt x="167" y="1468"/>
                  </a:lnTo>
                  <a:cubicBezTo>
                    <a:pt x="234" y="1468"/>
                    <a:pt x="301" y="1401"/>
                    <a:pt x="334" y="1335"/>
                  </a:cubicBezTo>
                  <a:cubicBezTo>
                    <a:pt x="401" y="968"/>
                    <a:pt x="434" y="568"/>
                    <a:pt x="468" y="167"/>
                  </a:cubicBezTo>
                  <a:cubicBezTo>
                    <a:pt x="468" y="67"/>
                    <a:pt x="401" y="0"/>
                    <a:pt x="30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6513907" y="3081195"/>
              <a:ext cx="14559" cy="49134"/>
            </a:xfrm>
            <a:custGeom>
              <a:avLst/>
              <a:gdLst/>
              <a:ahLst/>
              <a:cxnLst/>
              <a:rect l="l" t="t" r="r" b="b"/>
              <a:pathLst>
                <a:path w="435" h="1468" extrusionOk="0">
                  <a:moveTo>
                    <a:pt x="301" y="0"/>
                  </a:moveTo>
                  <a:cubicBezTo>
                    <a:pt x="201" y="0"/>
                    <a:pt x="134" y="67"/>
                    <a:pt x="134" y="167"/>
                  </a:cubicBezTo>
                  <a:cubicBezTo>
                    <a:pt x="101" y="534"/>
                    <a:pt x="68" y="901"/>
                    <a:pt x="1" y="1268"/>
                  </a:cubicBezTo>
                  <a:cubicBezTo>
                    <a:pt x="1" y="1368"/>
                    <a:pt x="34" y="1434"/>
                    <a:pt x="134" y="1468"/>
                  </a:cubicBezTo>
                  <a:lnTo>
                    <a:pt x="168" y="1468"/>
                  </a:lnTo>
                  <a:cubicBezTo>
                    <a:pt x="234" y="1468"/>
                    <a:pt x="301" y="1401"/>
                    <a:pt x="301" y="1334"/>
                  </a:cubicBezTo>
                  <a:cubicBezTo>
                    <a:pt x="368" y="967"/>
                    <a:pt x="435" y="567"/>
                    <a:pt x="435" y="167"/>
                  </a:cubicBezTo>
                  <a:cubicBezTo>
                    <a:pt x="435" y="67"/>
                    <a:pt x="368" y="0"/>
                    <a:pt x="30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6048330" y="3182778"/>
              <a:ext cx="15664" cy="49167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301" y="1"/>
                  </a:moveTo>
                  <a:cubicBezTo>
                    <a:pt x="234" y="1"/>
                    <a:pt x="168" y="67"/>
                    <a:pt x="134" y="167"/>
                  </a:cubicBezTo>
                  <a:cubicBezTo>
                    <a:pt x="134" y="534"/>
                    <a:pt x="101" y="901"/>
                    <a:pt x="34" y="1268"/>
                  </a:cubicBezTo>
                  <a:cubicBezTo>
                    <a:pt x="1" y="1368"/>
                    <a:pt x="68" y="1435"/>
                    <a:pt x="134" y="1468"/>
                  </a:cubicBezTo>
                  <a:lnTo>
                    <a:pt x="168" y="1468"/>
                  </a:lnTo>
                  <a:cubicBezTo>
                    <a:pt x="234" y="1468"/>
                    <a:pt x="301" y="1402"/>
                    <a:pt x="335" y="1335"/>
                  </a:cubicBezTo>
                  <a:cubicBezTo>
                    <a:pt x="401" y="935"/>
                    <a:pt x="435" y="568"/>
                    <a:pt x="468" y="167"/>
                  </a:cubicBezTo>
                  <a:cubicBezTo>
                    <a:pt x="468" y="67"/>
                    <a:pt x="401" y="1"/>
                    <a:pt x="301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6111991" y="3156002"/>
              <a:ext cx="15664" cy="48029"/>
            </a:xfrm>
            <a:custGeom>
              <a:avLst/>
              <a:gdLst/>
              <a:ahLst/>
              <a:cxnLst/>
              <a:rect l="l" t="t" r="r" b="b"/>
              <a:pathLst>
                <a:path w="468" h="1435" extrusionOk="0">
                  <a:moveTo>
                    <a:pt x="301" y="0"/>
                  </a:moveTo>
                  <a:cubicBezTo>
                    <a:pt x="234" y="0"/>
                    <a:pt x="167" y="67"/>
                    <a:pt x="167" y="133"/>
                  </a:cubicBezTo>
                  <a:cubicBezTo>
                    <a:pt x="134" y="500"/>
                    <a:pt x="100" y="901"/>
                    <a:pt x="34" y="1268"/>
                  </a:cubicBezTo>
                  <a:cubicBezTo>
                    <a:pt x="0" y="1334"/>
                    <a:pt x="67" y="1434"/>
                    <a:pt x="134" y="1434"/>
                  </a:cubicBezTo>
                  <a:lnTo>
                    <a:pt x="167" y="1434"/>
                  </a:lnTo>
                  <a:cubicBezTo>
                    <a:pt x="234" y="1434"/>
                    <a:pt x="301" y="1401"/>
                    <a:pt x="334" y="1334"/>
                  </a:cubicBezTo>
                  <a:cubicBezTo>
                    <a:pt x="401" y="934"/>
                    <a:pt x="434" y="534"/>
                    <a:pt x="467" y="133"/>
                  </a:cubicBezTo>
                  <a:cubicBezTo>
                    <a:pt x="467" y="67"/>
                    <a:pt x="401" y="0"/>
                    <a:pt x="30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5717874" y="2806534"/>
              <a:ext cx="15664" cy="48029"/>
            </a:xfrm>
            <a:custGeom>
              <a:avLst/>
              <a:gdLst/>
              <a:ahLst/>
              <a:cxnLst/>
              <a:rect l="l" t="t" r="r" b="b"/>
              <a:pathLst>
                <a:path w="468" h="1435" extrusionOk="0">
                  <a:moveTo>
                    <a:pt x="300" y="0"/>
                  </a:moveTo>
                  <a:cubicBezTo>
                    <a:pt x="234" y="0"/>
                    <a:pt x="167" y="67"/>
                    <a:pt x="167" y="134"/>
                  </a:cubicBezTo>
                  <a:cubicBezTo>
                    <a:pt x="134" y="501"/>
                    <a:pt x="100" y="901"/>
                    <a:pt x="34" y="1268"/>
                  </a:cubicBezTo>
                  <a:cubicBezTo>
                    <a:pt x="0" y="1335"/>
                    <a:pt x="67" y="1435"/>
                    <a:pt x="134" y="1435"/>
                  </a:cubicBezTo>
                  <a:lnTo>
                    <a:pt x="167" y="1435"/>
                  </a:lnTo>
                  <a:cubicBezTo>
                    <a:pt x="267" y="1435"/>
                    <a:pt x="300" y="1401"/>
                    <a:pt x="334" y="1335"/>
                  </a:cubicBezTo>
                  <a:cubicBezTo>
                    <a:pt x="401" y="934"/>
                    <a:pt x="434" y="534"/>
                    <a:pt x="467" y="167"/>
                  </a:cubicBezTo>
                  <a:cubicBezTo>
                    <a:pt x="467" y="67"/>
                    <a:pt x="401" y="0"/>
                    <a:pt x="300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5458844" y="3163800"/>
              <a:ext cx="15664" cy="48029"/>
            </a:xfrm>
            <a:custGeom>
              <a:avLst/>
              <a:gdLst/>
              <a:ahLst/>
              <a:cxnLst/>
              <a:rect l="l" t="t" r="r" b="b"/>
              <a:pathLst>
                <a:path w="468" h="1435" extrusionOk="0">
                  <a:moveTo>
                    <a:pt x="301" y="1"/>
                  </a:moveTo>
                  <a:cubicBezTo>
                    <a:pt x="201" y="1"/>
                    <a:pt x="134" y="67"/>
                    <a:pt x="134" y="134"/>
                  </a:cubicBezTo>
                  <a:cubicBezTo>
                    <a:pt x="134" y="534"/>
                    <a:pt x="67" y="901"/>
                    <a:pt x="0" y="1268"/>
                  </a:cubicBezTo>
                  <a:cubicBezTo>
                    <a:pt x="0" y="1335"/>
                    <a:pt x="34" y="1435"/>
                    <a:pt x="134" y="1435"/>
                  </a:cubicBezTo>
                  <a:lnTo>
                    <a:pt x="167" y="1435"/>
                  </a:lnTo>
                  <a:cubicBezTo>
                    <a:pt x="234" y="1435"/>
                    <a:pt x="301" y="1402"/>
                    <a:pt x="301" y="1335"/>
                  </a:cubicBezTo>
                  <a:cubicBezTo>
                    <a:pt x="401" y="935"/>
                    <a:pt x="434" y="568"/>
                    <a:pt x="434" y="167"/>
                  </a:cubicBezTo>
                  <a:cubicBezTo>
                    <a:pt x="467" y="67"/>
                    <a:pt x="367" y="1"/>
                    <a:pt x="301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5509084" y="3116908"/>
              <a:ext cx="14559" cy="49167"/>
            </a:xfrm>
            <a:custGeom>
              <a:avLst/>
              <a:gdLst/>
              <a:ahLst/>
              <a:cxnLst/>
              <a:rect l="l" t="t" r="r" b="b"/>
              <a:pathLst>
                <a:path w="435" h="1469" extrusionOk="0">
                  <a:moveTo>
                    <a:pt x="301" y="1"/>
                  </a:moveTo>
                  <a:cubicBezTo>
                    <a:pt x="201" y="1"/>
                    <a:pt x="134" y="67"/>
                    <a:pt x="134" y="167"/>
                  </a:cubicBezTo>
                  <a:cubicBezTo>
                    <a:pt x="101" y="534"/>
                    <a:pt x="67" y="901"/>
                    <a:pt x="0" y="1268"/>
                  </a:cubicBezTo>
                  <a:cubicBezTo>
                    <a:pt x="0" y="1368"/>
                    <a:pt x="34" y="1435"/>
                    <a:pt x="134" y="1468"/>
                  </a:cubicBezTo>
                  <a:lnTo>
                    <a:pt x="167" y="1468"/>
                  </a:lnTo>
                  <a:cubicBezTo>
                    <a:pt x="234" y="1468"/>
                    <a:pt x="301" y="1402"/>
                    <a:pt x="301" y="1335"/>
                  </a:cubicBezTo>
                  <a:cubicBezTo>
                    <a:pt x="367" y="935"/>
                    <a:pt x="434" y="568"/>
                    <a:pt x="434" y="167"/>
                  </a:cubicBezTo>
                  <a:cubicBezTo>
                    <a:pt x="434" y="67"/>
                    <a:pt x="367" y="1"/>
                    <a:pt x="301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5562670" y="3100173"/>
              <a:ext cx="15664" cy="49134"/>
            </a:xfrm>
            <a:custGeom>
              <a:avLst/>
              <a:gdLst/>
              <a:ahLst/>
              <a:cxnLst/>
              <a:rect l="l" t="t" r="r" b="b"/>
              <a:pathLst>
                <a:path w="468" h="1468" extrusionOk="0">
                  <a:moveTo>
                    <a:pt x="334" y="0"/>
                  </a:moveTo>
                  <a:cubicBezTo>
                    <a:pt x="234" y="0"/>
                    <a:pt x="167" y="67"/>
                    <a:pt x="167" y="167"/>
                  </a:cubicBezTo>
                  <a:cubicBezTo>
                    <a:pt x="134" y="534"/>
                    <a:pt x="101" y="901"/>
                    <a:pt x="34" y="1268"/>
                  </a:cubicBezTo>
                  <a:cubicBezTo>
                    <a:pt x="1" y="1368"/>
                    <a:pt x="67" y="1435"/>
                    <a:pt x="134" y="1468"/>
                  </a:cubicBezTo>
                  <a:lnTo>
                    <a:pt x="167" y="1468"/>
                  </a:lnTo>
                  <a:cubicBezTo>
                    <a:pt x="267" y="1468"/>
                    <a:pt x="334" y="1435"/>
                    <a:pt x="334" y="1334"/>
                  </a:cubicBezTo>
                  <a:cubicBezTo>
                    <a:pt x="401" y="968"/>
                    <a:pt x="468" y="567"/>
                    <a:pt x="468" y="167"/>
                  </a:cubicBezTo>
                  <a:cubicBezTo>
                    <a:pt x="468" y="100"/>
                    <a:pt x="401" y="34"/>
                    <a:pt x="334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5614048" y="3135886"/>
              <a:ext cx="15664" cy="49167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300" y="1"/>
                  </a:moveTo>
                  <a:cubicBezTo>
                    <a:pt x="234" y="1"/>
                    <a:pt x="167" y="67"/>
                    <a:pt x="167" y="167"/>
                  </a:cubicBezTo>
                  <a:cubicBezTo>
                    <a:pt x="133" y="534"/>
                    <a:pt x="100" y="901"/>
                    <a:pt x="33" y="1268"/>
                  </a:cubicBezTo>
                  <a:cubicBezTo>
                    <a:pt x="0" y="1368"/>
                    <a:pt x="67" y="1435"/>
                    <a:pt x="133" y="1468"/>
                  </a:cubicBezTo>
                  <a:lnTo>
                    <a:pt x="200" y="1468"/>
                  </a:lnTo>
                  <a:cubicBezTo>
                    <a:pt x="267" y="1468"/>
                    <a:pt x="300" y="1435"/>
                    <a:pt x="334" y="1368"/>
                  </a:cubicBezTo>
                  <a:cubicBezTo>
                    <a:pt x="400" y="968"/>
                    <a:pt x="434" y="568"/>
                    <a:pt x="467" y="167"/>
                  </a:cubicBezTo>
                  <a:cubicBezTo>
                    <a:pt x="467" y="101"/>
                    <a:pt x="400" y="34"/>
                    <a:pt x="300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5530304" y="3174980"/>
              <a:ext cx="15664" cy="48029"/>
            </a:xfrm>
            <a:custGeom>
              <a:avLst/>
              <a:gdLst/>
              <a:ahLst/>
              <a:cxnLst/>
              <a:rect l="l" t="t" r="r" b="b"/>
              <a:pathLst>
                <a:path w="468" h="1435" extrusionOk="0">
                  <a:moveTo>
                    <a:pt x="300" y="0"/>
                  </a:moveTo>
                  <a:cubicBezTo>
                    <a:pt x="234" y="0"/>
                    <a:pt x="167" y="67"/>
                    <a:pt x="167" y="134"/>
                  </a:cubicBezTo>
                  <a:cubicBezTo>
                    <a:pt x="134" y="500"/>
                    <a:pt x="100" y="901"/>
                    <a:pt x="34" y="1268"/>
                  </a:cubicBezTo>
                  <a:cubicBezTo>
                    <a:pt x="0" y="1334"/>
                    <a:pt x="67" y="1434"/>
                    <a:pt x="134" y="1434"/>
                  </a:cubicBezTo>
                  <a:lnTo>
                    <a:pt x="200" y="1434"/>
                  </a:lnTo>
                  <a:cubicBezTo>
                    <a:pt x="267" y="1434"/>
                    <a:pt x="300" y="1401"/>
                    <a:pt x="334" y="1334"/>
                  </a:cubicBezTo>
                  <a:cubicBezTo>
                    <a:pt x="401" y="934"/>
                    <a:pt x="434" y="534"/>
                    <a:pt x="467" y="167"/>
                  </a:cubicBezTo>
                  <a:cubicBezTo>
                    <a:pt x="467" y="67"/>
                    <a:pt x="401" y="0"/>
                    <a:pt x="300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5272379" y="2923749"/>
              <a:ext cx="15664" cy="49167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334" y="1"/>
                  </a:moveTo>
                  <a:cubicBezTo>
                    <a:pt x="234" y="1"/>
                    <a:pt x="168" y="67"/>
                    <a:pt x="168" y="134"/>
                  </a:cubicBezTo>
                  <a:cubicBezTo>
                    <a:pt x="134" y="534"/>
                    <a:pt x="101" y="901"/>
                    <a:pt x="34" y="1268"/>
                  </a:cubicBezTo>
                  <a:cubicBezTo>
                    <a:pt x="1" y="1335"/>
                    <a:pt x="67" y="1435"/>
                    <a:pt x="134" y="1468"/>
                  </a:cubicBezTo>
                  <a:lnTo>
                    <a:pt x="201" y="1468"/>
                  </a:lnTo>
                  <a:cubicBezTo>
                    <a:pt x="268" y="1468"/>
                    <a:pt x="301" y="1402"/>
                    <a:pt x="334" y="1335"/>
                  </a:cubicBezTo>
                  <a:cubicBezTo>
                    <a:pt x="401" y="935"/>
                    <a:pt x="468" y="568"/>
                    <a:pt x="468" y="168"/>
                  </a:cubicBezTo>
                  <a:cubicBezTo>
                    <a:pt x="468" y="67"/>
                    <a:pt x="401" y="1"/>
                    <a:pt x="334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5327104" y="2885793"/>
              <a:ext cx="15664" cy="48029"/>
            </a:xfrm>
            <a:custGeom>
              <a:avLst/>
              <a:gdLst/>
              <a:ahLst/>
              <a:cxnLst/>
              <a:rect l="l" t="t" r="r" b="b"/>
              <a:pathLst>
                <a:path w="468" h="1435" extrusionOk="0">
                  <a:moveTo>
                    <a:pt x="300" y="1"/>
                  </a:moveTo>
                  <a:cubicBezTo>
                    <a:pt x="200" y="1"/>
                    <a:pt x="134" y="67"/>
                    <a:pt x="134" y="134"/>
                  </a:cubicBezTo>
                  <a:cubicBezTo>
                    <a:pt x="134" y="501"/>
                    <a:pt x="67" y="868"/>
                    <a:pt x="0" y="1268"/>
                  </a:cubicBezTo>
                  <a:cubicBezTo>
                    <a:pt x="0" y="1335"/>
                    <a:pt x="34" y="1435"/>
                    <a:pt x="134" y="1435"/>
                  </a:cubicBezTo>
                  <a:lnTo>
                    <a:pt x="167" y="1435"/>
                  </a:lnTo>
                  <a:cubicBezTo>
                    <a:pt x="234" y="1435"/>
                    <a:pt x="300" y="1402"/>
                    <a:pt x="300" y="1335"/>
                  </a:cubicBezTo>
                  <a:cubicBezTo>
                    <a:pt x="401" y="935"/>
                    <a:pt x="434" y="534"/>
                    <a:pt x="434" y="134"/>
                  </a:cubicBezTo>
                  <a:cubicBezTo>
                    <a:pt x="467" y="67"/>
                    <a:pt x="367" y="1"/>
                    <a:pt x="300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5350533" y="2923749"/>
              <a:ext cx="15664" cy="49167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301" y="1"/>
                  </a:moveTo>
                  <a:cubicBezTo>
                    <a:pt x="201" y="1"/>
                    <a:pt x="134" y="67"/>
                    <a:pt x="134" y="134"/>
                  </a:cubicBezTo>
                  <a:cubicBezTo>
                    <a:pt x="134" y="534"/>
                    <a:pt x="101" y="901"/>
                    <a:pt x="34" y="1268"/>
                  </a:cubicBezTo>
                  <a:cubicBezTo>
                    <a:pt x="1" y="1335"/>
                    <a:pt x="67" y="1435"/>
                    <a:pt x="134" y="1468"/>
                  </a:cubicBezTo>
                  <a:cubicBezTo>
                    <a:pt x="234" y="1468"/>
                    <a:pt x="301" y="1402"/>
                    <a:pt x="334" y="1335"/>
                  </a:cubicBezTo>
                  <a:cubicBezTo>
                    <a:pt x="401" y="935"/>
                    <a:pt x="434" y="568"/>
                    <a:pt x="468" y="168"/>
                  </a:cubicBezTo>
                  <a:cubicBezTo>
                    <a:pt x="468" y="67"/>
                    <a:pt x="401" y="1"/>
                    <a:pt x="301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5392974" y="2874647"/>
              <a:ext cx="15664" cy="48029"/>
            </a:xfrm>
            <a:custGeom>
              <a:avLst/>
              <a:gdLst/>
              <a:ahLst/>
              <a:cxnLst/>
              <a:rect l="l" t="t" r="r" b="b"/>
              <a:pathLst>
                <a:path w="468" h="1435" extrusionOk="0">
                  <a:moveTo>
                    <a:pt x="334" y="0"/>
                  </a:moveTo>
                  <a:cubicBezTo>
                    <a:pt x="234" y="0"/>
                    <a:pt x="167" y="67"/>
                    <a:pt x="167" y="133"/>
                  </a:cubicBezTo>
                  <a:cubicBezTo>
                    <a:pt x="134" y="500"/>
                    <a:pt x="100" y="901"/>
                    <a:pt x="34" y="1268"/>
                  </a:cubicBezTo>
                  <a:cubicBezTo>
                    <a:pt x="0" y="1334"/>
                    <a:pt x="67" y="1434"/>
                    <a:pt x="167" y="1434"/>
                  </a:cubicBezTo>
                  <a:lnTo>
                    <a:pt x="200" y="1434"/>
                  </a:lnTo>
                  <a:cubicBezTo>
                    <a:pt x="267" y="1434"/>
                    <a:pt x="334" y="1401"/>
                    <a:pt x="334" y="1334"/>
                  </a:cubicBezTo>
                  <a:cubicBezTo>
                    <a:pt x="401" y="934"/>
                    <a:pt x="467" y="534"/>
                    <a:pt x="467" y="167"/>
                  </a:cubicBezTo>
                  <a:cubicBezTo>
                    <a:pt x="467" y="67"/>
                    <a:pt x="401" y="0"/>
                    <a:pt x="334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5461087" y="3262070"/>
              <a:ext cx="14526" cy="49134"/>
            </a:xfrm>
            <a:custGeom>
              <a:avLst/>
              <a:gdLst/>
              <a:ahLst/>
              <a:cxnLst/>
              <a:rect l="l" t="t" r="r" b="b"/>
              <a:pathLst>
                <a:path w="434" h="1468" extrusionOk="0">
                  <a:moveTo>
                    <a:pt x="300" y="0"/>
                  </a:moveTo>
                  <a:cubicBezTo>
                    <a:pt x="200" y="0"/>
                    <a:pt x="134" y="67"/>
                    <a:pt x="134" y="133"/>
                  </a:cubicBezTo>
                  <a:cubicBezTo>
                    <a:pt x="134" y="534"/>
                    <a:pt x="67" y="901"/>
                    <a:pt x="0" y="1268"/>
                  </a:cubicBezTo>
                  <a:cubicBezTo>
                    <a:pt x="0" y="1334"/>
                    <a:pt x="33" y="1434"/>
                    <a:pt x="134" y="1468"/>
                  </a:cubicBezTo>
                  <a:lnTo>
                    <a:pt x="167" y="1468"/>
                  </a:lnTo>
                  <a:cubicBezTo>
                    <a:pt x="234" y="1434"/>
                    <a:pt x="300" y="1401"/>
                    <a:pt x="300" y="1334"/>
                  </a:cubicBezTo>
                  <a:cubicBezTo>
                    <a:pt x="400" y="934"/>
                    <a:pt x="434" y="567"/>
                    <a:pt x="434" y="167"/>
                  </a:cubicBezTo>
                  <a:cubicBezTo>
                    <a:pt x="434" y="67"/>
                    <a:pt x="367" y="0"/>
                    <a:pt x="300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5736852" y="2867083"/>
              <a:ext cx="15664" cy="48900"/>
            </a:xfrm>
            <a:custGeom>
              <a:avLst/>
              <a:gdLst/>
              <a:ahLst/>
              <a:cxnLst/>
              <a:rect l="l" t="t" r="r" b="b"/>
              <a:pathLst>
                <a:path w="468" h="1461" extrusionOk="0">
                  <a:moveTo>
                    <a:pt x="305" y="1"/>
                  </a:moveTo>
                  <a:cubicBezTo>
                    <a:pt x="234" y="1"/>
                    <a:pt x="167" y="43"/>
                    <a:pt x="167" y="126"/>
                  </a:cubicBezTo>
                  <a:cubicBezTo>
                    <a:pt x="134" y="526"/>
                    <a:pt x="100" y="893"/>
                    <a:pt x="34" y="1260"/>
                  </a:cubicBezTo>
                  <a:cubicBezTo>
                    <a:pt x="0" y="1327"/>
                    <a:pt x="67" y="1427"/>
                    <a:pt x="134" y="1460"/>
                  </a:cubicBezTo>
                  <a:lnTo>
                    <a:pt x="167" y="1460"/>
                  </a:lnTo>
                  <a:cubicBezTo>
                    <a:pt x="267" y="1427"/>
                    <a:pt x="334" y="1394"/>
                    <a:pt x="334" y="1327"/>
                  </a:cubicBezTo>
                  <a:cubicBezTo>
                    <a:pt x="401" y="927"/>
                    <a:pt x="467" y="526"/>
                    <a:pt x="467" y="126"/>
                  </a:cubicBezTo>
                  <a:cubicBezTo>
                    <a:pt x="451" y="43"/>
                    <a:pt x="376" y="1"/>
                    <a:pt x="305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5791543" y="2806534"/>
              <a:ext cx="14559" cy="48029"/>
            </a:xfrm>
            <a:custGeom>
              <a:avLst/>
              <a:gdLst/>
              <a:ahLst/>
              <a:cxnLst/>
              <a:rect l="l" t="t" r="r" b="b"/>
              <a:pathLst>
                <a:path w="435" h="1435" extrusionOk="0">
                  <a:moveTo>
                    <a:pt x="301" y="0"/>
                  </a:moveTo>
                  <a:cubicBezTo>
                    <a:pt x="201" y="0"/>
                    <a:pt x="134" y="67"/>
                    <a:pt x="134" y="134"/>
                  </a:cubicBezTo>
                  <a:cubicBezTo>
                    <a:pt x="101" y="501"/>
                    <a:pt x="68" y="901"/>
                    <a:pt x="1" y="1268"/>
                  </a:cubicBezTo>
                  <a:cubicBezTo>
                    <a:pt x="1" y="1335"/>
                    <a:pt x="34" y="1435"/>
                    <a:pt x="134" y="1435"/>
                  </a:cubicBezTo>
                  <a:lnTo>
                    <a:pt x="168" y="1435"/>
                  </a:lnTo>
                  <a:cubicBezTo>
                    <a:pt x="234" y="1435"/>
                    <a:pt x="301" y="1401"/>
                    <a:pt x="301" y="1335"/>
                  </a:cubicBezTo>
                  <a:cubicBezTo>
                    <a:pt x="368" y="934"/>
                    <a:pt x="434" y="534"/>
                    <a:pt x="434" y="167"/>
                  </a:cubicBezTo>
                  <a:cubicBezTo>
                    <a:pt x="434" y="67"/>
                    <a:pt x="368" y="0"/>
                    <a:pt x="30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5789334" y="2893625"/>
              <a:ext cx="14526" cy="48029"/>
            </a:xfrm>
            <a:custGeom>
              <a:avLst/>
              <a:gdLst/>
              <a:ahLst/>
              <a:cxnLst/>
              <a:rect l="l" t="t" r="r" b="b"/>
              <a:pathLst>
                <a:path w="434" h="1435" extrusionOk="0">
                  <a:moveTo>
                    <a:pt x="300" y="0"/>
                  </a:moveTo>
                  <a:cubicBezTo>
                    <a:pt x="200" y="0"/>
                    <a:pt x="134" y="67"/>
                    <a:pt x="134" y="134"/>
                  </a:cubicBezTo>
                  <a:cubicBezTo>
                    <a:pt x="100" y="500"/>
                    <a:pt x="67" y="901"/>
                    <a:pt x="0" y="1268"/>
                  </a:cubicBezTo>
                  <a:cubicBezTo>
                    <a:pt x="0" y="1334"/>
                    <a:pt x="33" y="1434"/>
                    <a:pt x="134" y="1434"/>
                  </a:cubicBezTo>
                  <a:lnTo>
                    <a:pt x="167" y="1434"/>
                  </a:lnTo>
                  <a:cubicBezTo>
                    <a:pt x="234" y="1434"/>
                    <a:pt x="300" y="1401"/>
                    <a:pt x="300" y="1334"/>
                  </a:cubicBezTo>
                  <a:cubicBezTo>
                    <a:pt x="367" y="934"/>
                    <a:pt x="434" y="534"/>
                    <a:pt x="434" y="167"/>
                  </a:cubicBezTo>
                  <a:cubicBezTo>
                    <a:pt x="434" y="67"/>
                    <a:pt x="367" y="0"/>
                    <a:pt x="300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5848510" y="2818818"/>
              <a:ext cx="15664" cy="49134"/>
            </a:xfrm>
            <a:custGeom>
              <a:avLst/>
              <a:gdLst/>
              <a:ahLst/>
              <a:cxnLst/>
              <a:rect l="l" t="t" r="r" b="b"/>
              <a:pathLst>
                <a:path w="468" h="1468" extrusionOk="0">
                  <a:moveTo>
                    <a:pt x="300" y="0"/>
                  </a:moveTo>
                  <a:cubicBezTo>
                    <a:pt x="234" y="0"/>
                    <a:pt x="167" y="67"/>
                    <a:pt x="167" y="134"/>
                  </a:cubicBezTo>
                  <a:cubicBezTo>
                    <a:pt x="133" y="534"/>
                    <a:pt x="100" y="901"/>
                    <a:pt x="33" y="1268"/>
                  </a:cubicBezTo>
                  <a:cubicBezTo>
                    <a:pt x="0" y="1334"/>
                    <a:pt x="67" y="1435"/>
                    <a:pt x="133" y="1468"/>
                  </a:cubicBezTo>
                  <a:lnTo>
                    <a:pt x="200" y="1468"/>
                  </a:lnTo>
                  <a:cubicBezTo>
                    <a:pt x="267" y="1468"/>
                    <a:pt x="300" y="1401"/>
                    <a:pt x="334" y="1334"/>
                  </a:cubicBezTo>
                  <a:cubicBezTo>
                    <a:pt x="400" y="934"/>
                    <a:pt x="467" y="567"/>
                    <a:pt x="467" y="167"/>
                  </a:cubicBezTo>
                  <a:cubicBezTo>
                    <a:pt x="467" y="67"/>
                    <a:pt x="400" y="0"/>
                    <a:pt x="300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5867488" y="2893625"/>
              <a:ext cx="15664" cy="48029"/>
            </a:xfrm>
            <a:custGeom>
              <a:avLst/>
              <a:gdLst/>
              <a:ahLst/>
              <a:cxnLst/>
              <a:rect l="l" t="t" r="r" b="b"/>
              <a:pathLst>
                <a:path w="468" h="1435" extrusionOk="0">
                  <a:moveTo>
                    <a:pt x="334" y="0"/>
                  </a:moveTo>
                  <a:cubicBezTo>
                    <a:pt x="234" y="0"/>
                    <a:pt x="167" y="67"/>
                    <a:pt x="167" y="134"/>
                  </a:cubicBezTo>
                  <a:cubicBezTo>
                    <a:pt x="134" y="500"/>
                    <a:pt x="100" y="901"/>
                    <a:pt x="33" y="1268"/>
                  </a:cubicBezTo>
                  <a:cubicBezTo>
                    <a:pt x="0" y="1334"/>
                    <a:pt x="67" y="1434"/>
                    <a:pt x="167" y="1434"/>
                  </a:cubicBezTo>
                  <a:lnTo>
                    <a:pt x="200" y="1434"/>
                  </a:lnTo>
                  <a:cubicBezTo>
                    <a:pt x="267" y="1434"/>
                    <a:pt x="334" y="1401"/>
                    <a:pt x="334" y="1334"/>
                  </a:cubicBezTo>
                  <a:cubicBezTo>
                    <a:pt x="400" y="934"/>
                    <a:pt x="467" y="534"/>
                    <a:pt x="467" y="167"/>
                  </a:cubicBezTo>
                  <a:cubicBezTo>
                    <a:pt x="467" y="67"/>
                    <a:pt x="400" y="0"/>
                    <a:pt x="334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5902097" y="2840005"/>
              <a:ext cx="15664" cy="49167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300" y="1"/>
                  </a:moveTo>
                  <a:cubicBezTo>
                    <a:pt x="234" y="1"/>
                    <a:pt x="167" y="68"/>
                    <a:pt x="134" y="168"/>
                  </a:cubicBezTo>
                  <a:cubicBezTo>
                    <a:pt x="134" y="535"/>
                    <a:pt x="100" y="902"/>
                    <a:pt x="34" y="1269"/>
                  </a:cubicBezTo>
                  <a:cubicBezTo>
                    <a:pt x="0" y="1369"/>
                    <a:pt x="67" y="1435"/>
                    <a:pt x="134" y="1469"/>
                  </a:cubicBezTo>
                  <a:lnTo>
                    <a:pt x="167" y="1469"/>
                  </a:lnTo>
                  <a:cubicBezTo>
                    <a:pt x="234" y="1469"/>
                    <a:pt x="300" y="1402"/>
                    <a:pt x="334" y="1335"/>
                  </a:cubicBezTo>
                  <a:cubicBezTo>
                    <a:pt x="400" y="968"/>
                    <a:pt x="434" y="568"/>
                    <a:pt x="467" y="168"/>
                  </a:cubicBezTo>
                  <a:cubicBezTo>
                    <a:pt x="467" y="68"/>
                    <a:pt x="400" y="1"/>
                    <a:pt x="300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6081834" y="3228566"/>
              <a:ext cx="15664" cy="49134"/>
            </a:xfrm>
            <a:custGeom>
              <a:avLst/>
              <a:gdLst/>
              <a:ahLst/>
              <a:cxnLst/>
              <a:rect l="l" t="t" r="r" b="b"/>
              <a:pathLst>
                <a:path w="468" h="1468" extrusionOk="0">
                  <a:moveTo>
                    <a:pt x="301" y="0"/>
                  </a:moveTo>
                  <a:cubicBezTo>
                    <a:pt x="234" y="0"/>
                    <a:pt x="167" y="67"/>
                    <a:pt x="167" y="134"/>
                  </a:cubicBezTo>
                  <a:cubicBezTo>
                    <a:pt x="134" y="534"/>
                    <a:pt x="101" y="901"/>
                    <a:pt x="34" y="1268"/>
                  </a:cubicBezTo>
                  <a:cubicBezTo>
                    <a:pt x="1" y="1335"/>
                    <a:pt x="67" y="1435"/>
                    <a:pt x="134" y="1468"/>
                  </a:cubicBezTo>
                  <a:lnTo>
                    <a:pt x="167" y="1468"/>
                  </a:lnTo>
                  <a:cubicBezTo>
                    <a:pt x="268" y="1468"/>
                    <a:pt x="301" y="1401"/>
                    <a:pt x="334" y="1335"/>
                  </a:cubicBezTo>
                  <a:cubicBezTo>
                    <a:pt x="401" y="934"/>
                    <a:pt x="434" y="567"/>
                    <a:pt x="468" y="167"/>
                  </a:cubicBezTo>
                  <a:cubicBezTo>
                    <a:pt x="468" y="67"/>
                    <a:pt x="401" y="0"/>
                    <a:pt x="30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6132074" y="3228566"/>
              <a:ext cx="15664" cy="49134"/>
            </a:xfrm>
            <a:custGeom>
              <a:avLst/>
              <a:gdLst/>
              <a:ahLst/>
              <a:cxnLst/>
              <a:rect l="l" t="t" r="r" b="b"/>
              <a:pathLst>
                <a:path w="468" h="1468" extrusionOk="0">
                  <a:moveTo>
                    <a:pt x="301" y="0"/>
                  </a:moveTo>
                  <a:cubicBezTo>
                    <a:pt x="234" y="0"/>
                    <a:pt x="168" y="67"/>
                    <a:pt x="134" y="134"/>
                  </a:cubicBezTo>
                  <a:cubicBezTo>
                    <a:pt x="134" y="534"/>
                    <a:pt x="101" y="901"/>
                    <a:pt x="34" y="1268"/>
                  </a:cubicBezTo>
                  <a:cubicBezTo>
                    <a:pt x="1" y="1335"/>
                    <a:pt x="67" y="1435"/>
                    <a:pt x="134" y="1468"/>
                  </a:cubicBezTo>
                  <a:lnTo>
                    <a:pt x="168" y="1468"/>
                  </a:lnTo>
                  <a:cubicBezTo>
                    <a:pt x="234" y="1468"/>
                    <a:pt x="301" y="1401"/>
                    <a:pt x="334" y="1335"/>
                  </a:cubicBezTo>
                  <a:cubicBezTo>
                    <a:pt x="401" y="934"/>
                    <a:pt x="434" y="567"/>
                    <a:pt x="468" y="167"/>
                  </a:cubicBezTo>
                  <a:cubicBezTo>
                    <a:pt x="468" y="67"/>
                    <a:pt x="401" y="0"/>
                    <a:pt x="30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6362084" y="2365524"/>
              <a:ext cx="15664" cy="48029"/>
            </a:xfrm>
            <a:custGeom>
              <a:avLst/>
              <a:gdLst/>
              <a:ahLst/>
              <a:cxnLst/>
              <a:rect l="l" t="t" r="r" b="b"/>
              <a:pathLst>
                <a:path w="468" h="1435" extrusionOk="0">
                  <a:moveTo>
                    <a:pt x="334" y="0"/>
                  </a:moveTo>
                  <a:cubicBezTo>
                    <a:pt x="234" y="0"/>
                    <a:pt x="167" y="67"/>
                    <a:pt x="167" y="134"/>
                  </a:cubicBezTo>
                  <a:cubicBezTo>
                    <a:pt x="134" y="534"/>
                    <a:pt x="100" y="901"/>
                    <a:pt x="34" y="1268"/>
                  </a:cubicBezTo>
                  <a:cubicBezTo>
                    <a:pt x="0" y="1334"/>
                    <a:pt x="67" y="1435"/>
                    <a:pt x="167" y="1435"/>
                  </a:cubicBezTo>
                  <a:lnTo>
                    <a:pt x="200" y="1435"/>
                  </a:lnTo>
                  <a:cubicBezTo>
                    <a:pt x="267" y="1435"/>
                    <a:pt x="334" y="1401"/>
                    <a:pt x="334" y="1334"/>
                  </a:cubicBezTo>
                  <a:cubicBezTo>
                    <a:pt x="401" y="934"/>
                    <a:pt x="467" y="534"/>
                    <a:pt x="467" y="167"/>
                  </a:cubicBezTo>
                  <a:cubicBezTo>
                    <a:pt x="467" y="67"/>
                    <a:pt x="401" y="0"/>
                    <a:pt x="334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6385513" y="2398326"/>
              <a:ext cx="23027" cy="47594"/>
            </a:xfrm>
            <a:custGeom>
              <a:avLst/>
              <a:gdLst/>
              <a:ahLst/>
              <a:cxnLst/>
              <a:rect l="l" t="t" r="r" b="b"/>
              <a:pathLst>
                <a:path w="688" h="1422" extrusionOk="0">
                  <a:moveTo>
                    <a:pt x="506" y="0"/>
                  </a:moveTo>
                  <a:cubicBezTo>
                    <a:pt x="442" y="0"/>
                    <a:pt x="382" y="37"/>
                    <a:pt x="368" y="121"/>
                  </a:cubicBezTo>
                  <a:cubicBezTo>
                    <a:pt x="268" y="488"/>
                    <a:pt x="168" y="855"/>
                    <a:pt x="34" y="1222"/>
                  </a:cubicBezTo>
                  <a:cubicBezTo>
                    <a:pt x="1" y="1288"/>
                    <a:pt x="34" y="1389"/>
                    <a:pt x="101" y="1422"/>
                  </a:cubicBezTo>
                  <a:lnTo>
                    <a:pt x="168" y="1422"/>
                  </a:lnTo>
                  <a:cubicBezTo>
                    <a:pt x="234" y="1422"/>
                    <a:pt x="301" y="1389"/>
                    <a:pt x="334" y="1322"/>
                  </a:cubicBezTo>
                  <a:cubicBezTo>
                    <a:pt x="468" y="955"/>
                    <a:pt x="568" y="588"/>
                    <a:pt x="668" y="188"/>
                  </a:cubicBezTo>
                  <a:cubicBezTo>
                    <a:pt x="687" y="71"/>
                    <a:pt x="594" y="0"/>
                    <a:pt x="506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6338621" y="1601823"/>
              <a:ext cx="146297" cy="347251"/>
            </a:xfrm>
            <a:custGeom>
              <a:avLst/>
              <a:gdLst/>
              <a:ahLst/>
              <a:cxnLst/>
              <a:rect l="l" t="t" r="r" b="b"/>
              <a:pathLst>
                <a:path w="4371" h="10375" extrusionOk="0">
                  <a:moveTo>
                    <a:pt x="3570" y="1"/>
                  </a:moveTo>
                  <a:cubicBezTo>
                    <a:pt x="2936" y="134"/>
                    <a:pt x="2336" y="401"/>
                    <a:pt x="1869" y="835"/>
                  </a:cubicBezTo>
                  <a:cubicBezTo>
                    <a:pt x="1068" y="1502"/>
                    <a:pt x="134" y="2870"/>
                    <a:pt x="68" y="5505"/>
                  </a:cubicBezTo>
                  <a:cubicBezTo>
                    <a:pt x="1" y="7206"/>
                    <a:pt x="434" y="8507"/>
                    <a:pt x="1335" y="9341"/>
                  </a:cubicBezTo>
                  <a:cubicBezTo>
                    <a:pt x="2069" y="10008"/>
                    <a:pt x="3036" y="10375"/>
                    <a:pt x="4037" y="10375"/>
                  </a:cubicBezTo>
                  <a:lnTo>
                    <a:pt x="4204" y="10342"/>
                  </a:lnTo>
                  <a:cubicBezTo>
                    <a:pt x="4304" y="10342"/>
                    <a:pt x="4371" y="10275"/>
                    <a:pt x="4337" y="10175"/>
                  </a:cubicBezTo>
                  <a:cubicBezTo>
                    <a:pt x="4337" y="10108"/>
                    <a:pt x="4271" y="10041"/>
                    <a:pt x="4170" y="10041"/>
                  </a:cubicBezTo>
                  <a:cubicBezTo>
                    <a:pt x="4130" y="10043"/>
                    <a:pt x="4089" y="10043"/>
                    <a:pt x="4049" y="10043"/>
                  </a:cubicBezTo>
                  <a:cubicBezTo>
                    <a:pt x="3125" y="10043"/>
                    <a:pt x="2238" y="9681"/>
                    <a:pt x="1535" y="9074"/>
                  </a:cubicBezTo>
                  <a:cubicBezTo>
                    <a:pt x="735" y="8307"/>
                    <a:pt x="334" y="7106"/>
                    <a:pt x="368" y="5505"/>
                  </a:cubicBezTo>
                  <a:cubicBezTo>
                    <a:pt x="501" y="701"/>
                    <a:pt x="3470" y="334"/>
                    <a:pt x="3603" y="334"/>
                  </a:cubicBezTo>
                  <a:cubicBezTo>
                    <a:pt x="3703" y="301"/>
                    <a:pt x="3770" y="234"/>
                    <a:pt x="3737" y="168"/>
                  </a:cubicBezTo>
                  <a:cubicBezTo>
                    <a:pt x="3737" y="68"/>
                    <a:pt x="3670" y="1"/>
                    <a:pt x="3570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6024900" y="1937903"/>
              <a:ext cx="219965" cy="339419"/>
            </a:xfrm>
            <a:custGeom>
              <a:avLst/>
              <a:gdLst/>
              <a:ahLst/>
              <a:cxnLst/>
              <a:rect l="l" t="t" r="r" b="b"/>
              <a:pathLst>
                <a:path w="6572" h="10141" extrusionOk="0">
                  <a:moveTo>
                    <a:pt x="267" y="0"/>
                  </a:moveTo>
                  <a:cubicBezTo>
                    <a:pt x="67" y="0"/>
                    <a:pt x="0" y="301"/>
                    <a:pt x="201" y="334"/>
                  </a:cubicBezTo>
                  <a:cubicBezTo>
                    <a:pt x="267" y="334"/>
                    <a:pt x="4604" y="1101"/>
                    <a:pt x="5404" y="4470"/>
                  </a:cubicBezTo>
                  <a:cubicBezTo>
                    <a:pt x="6238" y="7839"/>
                    <a:pt x="267" y="9841"/>
                    <a:pt x="201" y="9841"/>
                  </a:cubicBezTo>
                  <a:cubicBezTo>
                    <a:pt x="101" y="9841"/>
                    <a:pt x="67" y="9941"/>
                    <a:pt x="101" y="10041"/>
                  </a:cubicBezTo>
                  <a:cubicBezTo>
                    <a:pt x="101" y="10074"/>
                    <a:pt x="167" y="10141"/>
                    <a:pt x="234" y="10141"/>
                  </a:cubicBezTo>
                  <a:lnTo>
                    <a:pt x="301" y="10108"/>
                  </a:lnTo>
                  <a:cubicBezTo>
                    <a:pt x="534" y="10041"/>
                    <a:pt x="6572" y="8006"/>
                    <a:pt x="5705" y="4403"/>
                  </a:cubicBezTo>
                  <a:cubicBezTo>
                    <a:pt x="4837" y="801"/>
                    <a:pt x="301" y="0"/>
                    <a:pt x="267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6039427" y="1375562"/>
              <a:ext cx="192051" cy="312275"/>
            </a:xfrm>
            <a:custGeom>
              <a:avLst/>
              <a:gdLst/>
              <a:ahLst/>
              <a:cxnLst/>
              <a:rect l="l" t="t" r="r" b="b"/>
              <a:pathLst>
                <a:path w="5738" h="9330" extrusionOk="0">
                  <a:moveTo>
                    <a:pt x="1475" y="1"/>
                  </a:moveTo>
                  <a:cubicBezTo>
                    <a:pt x="1430" y="1"/>
                    <a:pt x="1387" y="17"/>
                    <a:pt x="1368" y="56"/>
                  </a:cubicBezTo>
                  <a:cubicBezTo>
                    <a:pt x="1334" y="123"/>
                    <a:pt x="1334" y="223"/>
                    <a:pt x="1401" y="290"/>
                  </a:cubicBezTo>
                  <a:cubicBezTo>
                    <a:pt x="1434" y="323"/>
                    <a:pt x="5371" y="3192"/>
                    <a:pt x="4370" y="5994"/>
                  </a:cubicBezTo>
                  <a:cubicBezTo>
                    <a:pt x="3336" y="8762"/>
                    <a:pt x="167" y="8996"/>
                    <a:pt x="167" y="8996"/>
                  </a:cubicBezTo>
                  <a:cubicBezTo>
                    <a:pt x="67" y="8996"/>
                    <a:pt x="0" y="9062"/>
                    <a:pt x="0" y="9163"/>
                  </a:cubicBezTo>
                  <a:cubicBezTo>
                    <a:pt x="0" y="9263"/>
                    <a:pt x="67" y="9329"/>
                    <a:pt x="167" y="9329"/>
                  </a:cubicBezTo>
                  <a:lnTo>
                    <a:pt x="167" y="9296"/>
                  </a:lnTo>
                  <a:cubicBezTo>
                    <a:pt x="200" y="9296"/>
                    <a:pt x="3536" y="9096"/>
                    <a:pt x="4637" y="6094"/>
                  </a:cubicBezTo>
                  <a:cubicBezTo>
                    <a:pt x="5738" y="3092"/>
                    <a:pt x="1768" y="156"/>
                    <a:pt x="1568" y="23"/>
                  </a:cubicBezTo>
                  <a:cubicBezTo>
                    <a:pt x="1540" y="9"/>
                    <a:pt x="1507" y="1"/>
                    <a:pt x="1475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6147704" y="3226324"/>
              <a:ext cx="194293" cy="787147"/>
            </a:xfrm>
            <a:custGeom>
              <a:avLst/>
              <a:gdLst/>
              <a:ahLst/>
              <a:cxnLst/>
              <a:rect l="l" t="t" r="r" b="b"/>
              <a:pathLst>
                <a:path w="5805" h="23518" extrusionOk="0">
                  <a:moveTo>
                    <a:pt x="134" y="1"/>
                  </a:moveTo>
                  <a:cubicBezTo>
                    <a:pt x="1" y="5972"/>
                    <a:pt x="2569" y="23517"/>
                    <a:pt x="2569" y="23517"/>
                  </a:cubicBezTo>
                  <a:lnTo>
                    <a:pt x="5805" y="23517"/>
                  </a:lnTo>
                  <a:lnTo>
                    <a:pt x="4838" y="801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5399668" y="3176017"/>
              <a:ext cx="772621" cy="375031"/>
            </a:xfrm>
            <a:custGeom>
              <a:avLst/>
              <a:gdLst/>
              <a:ahLst/>
              <a:cxnLst/>
              <a:rect l="l" t="t" r="r" b="b"/>
              <a:pathLst>
                <a:path w="23084" h="11205" extrusionOk="0">
                  <a:moveTo>
                    <a:pt x="12431" y="0"/>
                  </a:moveTo>
                  <a:cubicBezTo>
                    <a:pt x="11532" y="0"/>
                    <a:pt x="10559" y="105"/>
                    <a:pt x="9507" y="336"/>
                  </a:cubicBezTo>
                  <a:cubicBezTo>
                    <a:pt x="0" y="2404"/>
                    <a:pt x="67" y="10844"/>
                    <a:pt x="67" y="10844"/>
                  </a:cubicBezTo>
                  <a:cubicBezTo>
                    <a:pt x="67" y="10844"/>
                    <a:pt x="5382" y="11204"/>
                    <a:pt x="11336" y="11204"/>
                  </a:cubicBezTo>
                  <a:cubicBezTo>
                    <a:pt x="15465" y="11204"/>
                    <a:pt x="19901" y="11031"/>
                    <a:pt x="23084" y="10443"/>
                  </a:cubicBezTo>
                  <a:cubicBezTo>
                    <a:pt x="23084" y="10443"/>
                    <a:pt x="21403" y="0"/>
                    <a:pt x="12431" y="0"/>
                  </a:cubicBezTo>
                  <a:close/>
                </a:path>
              </a:pathLst>
            </a:custGeom>
            <a:solidFill>
              <a:srgbClr val="FAC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6264952" y="2134409"/>
              <a:ext cx="248983" cy="412283"/>
            </a:xfrm>
            <a:custGeom>
              <a:avLst/>
              <a:gdLst/>
              <a:ahLst/>
              <a:cxnLst/>
              <a:rect l="l" t="t" r="r" b="b"/>
              <a:pathLst>
                <a:path w="7439" h="12318" extrusionOk="0">
                  <a:moveTo>
                    <a:pt x="6538" y="0"/>
                  </a:moveTo>
                  <a:cubicBezTo>
                    <a:pt x="5638" y="0"/>
                    <a:pt x="4770" y="167"/>
                    <a:pt x="3970" y="567"/>
                  </a:cubicBezTo>
                  <a:cubicBezTo>
                    <a:pt x="2736" y="1168"/>
                    <a:pt x="1201" y="2469"/>
                    <a:pt x="767" y="5404"/>
                  </a:cubicBezTo>
                  <a:cubicBezTo>
                    <a:pt x="0" y="10975"/>
                    <a:pt x="7172" y="12309"/>
                    <a:pt x="7239" y="12309"/>
                  </a:cubicBezTo>
                  <a:lnTo>
                    <a:pt x="7272" y="12309"/>
                  </a:lnTo>
                  <a:cubicBezTo>
                    <a:pt x="7284" y="12315"/>
                    <a:pt x="7296" y="12318"/>
                    <a:pt x="7307" y="12318"/>
                  </a:cubicBezTo>
                  <a:cubicBezTo>
                    <a:pt x="7361" y="12318"/>
                    <a:pt x="7411" y="12258"/>
                    <a:pt x="7439" y="12176"/>
                  </a:cubicBezTo>
                  <a:cubicBezTo>
                    <a:pt x="7439" y="12109"/>
                    <a:pt x="7406" y="12009"/>
                    <a:pt x="7305" y="12009"/>
                  </a:cubicBezTo>
                  <a:cubicBezTo>
                    <a:pt x="7239" y="12009"/>
                    <a:pt x="367" y="10741"/>
                    <a:pt x="1134" y="5437"/>
                  </a:cubicBezTo>
                  <a:cubicBezTo>
                    <a:pt x="1825" y="447"/>
                    <a:pt x="5822" y="300"/>
                    <a:pt x="6460" y="300"/>
                  </a:cubicBezTo>
                  <a:cubicBezTo>
                    <a:pt x="6500" y="300"/>
                    <a:pt x="6526" y="300"/>
                    <a:pt x="6538" y="300"/>
                  </a:cubicBezTo>
                  <a:cubicBezTo>
                    <a:pt x="6705" y="300"/>
                    <a:pt x="6705" y="34"/>
                    <a:pt x="6538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6027143" y="2446858"/>
              <a:ext cx="240047" cy="303874"/>
            </a:xfrm>
            <a:custGeom>
              <a:avLst/>
              <a:gdLst/>
              <a:ahLst/>
              <a:cxnLst/>
              <a:rect l="l" t="t" r="r" b="b"/>
              <a:pathLst>
                <a:path w="7172" h="9079" extrusionOk="0">
                  <a:moveTo>
                    <a:pt x="964" y="0"/>
                  </a:moveTo>
                  <a:cubicBezTo>
                    <a:pt x="486" y="0"/>
                    <a:pt x="175" y="39"/>
                    <a:pt x="167" y="39"/>
                  </a:cubicBezTo>
                  <a:cubicBezTo>
                    <a:pt x="67" y="39"/>
                    <a:pt x="0" y="139"/>
                    <a:pt x="0" y="205"/>
                  </a:cubicBezTo>
                  <a:cubicBezTo>
                    <a:pt x="28" y="288"/>
                    <a:pt x="78" y="347"/>
                    <a:pt x="150" y="347"/>
                  </a:cubicBezTo>
                  <a:cubicBezTo>
                    <a:pt x="166" y="347"/>
                    <a:pt x="183" y="345"/>
                    <a:pt x="200" y="339"/>
                  </a:cubicBezTo>
                  <a:cubicBezTo>
                    <a:pt x="209" y="339"/>
                    <a:pt x="488" y="306"/>
                    <a:pt x="919" y="306"/>
                  </a:cubicBezTo>
                  <a:cubicBezTo>
                    <a:pt x="2240" y="306"/>
                    <a:pt x="4991" y="610"/>
                    <a:pt x="5771" y="3074"/>
                  </a:cubicBezTo>
                  <a:cubicBezTo>
                    <a:pt x="6772" y="6343"/>
                    <a:pt x="601" y="8778"/>
                    <a:pt x="534" y="8778"/>
                  </a:cubicBezTo>
                  <a:cubicBezTo>
                    <a:pt x="434" y="8812"/>
                    <a:pt x="400" y="8912"/>
                    <a:pt x="434" y="8978"/>
                  </a:cubicBezTo>
                  <a:cubicBezTo>
                    <a:pt x="467" y="9045"/>
                    <a:pt x="501" y="9078"/>
                    <a:pt x="567" y="9078"/>
                  </a:cubicBezTo>
                  <a:lnTo>
                    <a:pt x="634" y="9078"/>
                  </a:lnTo>
                  <a:cubicBezTo>
                    <a:pt x="901" y="8945"/>
                    <a:pt x="7172" y="6477"/>
                    <a:pt x="6071" y="2974"/>
                  </a:cubicBezTo>
                  <a:cubicBezTo>
                    <a:pt x="5225" y="335"/>
                    <a:pt x="2370" y="0"/>
                    <a:pt x="964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5650866" y="2779858"/>
              <a:ext cx="337210" cy="222073"/>
            </a:xfrm>
            <a:custGeom>
              <a:avLst/>
              <a:gdLst/>
              <a:ahLst/>
              <a:cxnLst/>
              <a:rect l="l" t="t" r="r" b="b"/>
              <a:pathLst>
                <a:path w="10075" h="6635" extrusionOk="0">
                  <a:moveTo>
                    <a:pt x="9314" y="0"/>
                  </a:moveTo>
                  <a:cubicBezTo>
                    <a:pt x="9215" y="0"/>
                    <a:pt x="9101" y="64"/>
                    <a:pt x="9141" y="163"/>
                  </a:cubicBezTo>
                  <a:cubicBezTo>
                    <a:pt x="9141" y="197"/>
                    <a:pt x="9741" y="2665"/>
                    <a:pt x="8607" y="4467"/>
                  </a:cubicBezTo>
                  <a:cubicBezTo>
                    <a:pt x="7973" y="5401"/>
                    <a:pt x="6972" y="6034"/>
                    <a:pt x="5872" y="6201"/>
                  </a:cubicBezTo>
                  <a:cubicBezTo>
                    <a:pt x="5580" y="6279"/>
                    <a:pt x="5285" y="6317"/>
                    <a:pt x="4993" y="6317"/>
                  </a:cubicBezTo>
                  <a:cubicBezTo>
                    <a:pt x="4285" y="6317"/>
                    <a:pt x="3594" y="6093"/>
                    <a:pt x="3003" y="5667"/>
                  </a:cubicBezTo>
                  <a:cubicBezTo>
                    <a:pt x="868" y="4200"/>
                    <a:pt x="301" y="530"/>
                    <a:pt x="301" y="497"/>
                  </a:cubicBezTo>
                  <a:cubicBezTo>
                    <a:pt x="301" y="415"/>
                    <a:pt x="256" y="355"/>
                    <a:pt x="184" y="355"/>
                  </a:cubicBezTo>
                  <a:cubicBezTo>
                    <a:pt x="169" y="355"/>
                    <a:pt x="152" y="358"/>
                    <a:pt x="134" y="364"/>
                  </a:cubicBezTo>
                  <a:cubicBezTo>
                    <a:pt x="34" y="364"/>
                    <a:pt x="1" y="430"/>
                    <a:pt x="1" y="530"/>
                  </a:cubicBezTo>
                  <a:cubicBezTo>
                    <a:pt x="34" y="697"/>
                    <a:pt x="601" y="4400"/>
                    <a:pt x="2836" y="5968"/>
                  </a:cubicBezTo>
                  <a:cubicBezTo>
                    <a:pt x="3470" y="6401"/>
                    <a:pt x="4237" y="6635"/>
                    <a:pt x="5004" y="6635"/>
                  </a:cubicBezTo>
                  <a:cubicBezTo>
                    <a:pt x="5305" y="6635"/>
                    <a:pt x="5605" y="6601"/>
                    <a:pt x="5938" y="6535"/>
                  </a:cubicBezTo>
                  <a:cubicBezTo>
                    <a:pt x="7139" y="6335"/>
                    <a:pt x="8207" y="5667"/>
                    <a:pt x="8874" y="4633"/>
                  </a:cubicBezTo>
                  <a:cubicBezTo>
                    <a:pt x="10075" y="2699"/>
                    <a:pt x="9474" y="197"/>
                    <a:pt x="9441" y="97"/>
                  </a:cubicBezTo>
                  <a:cubicBezTo>
                    <a:pt x="9441" y="29"/>
                    <a:pt x="9381" y="0"/>
                    <a:pt x="9314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5350533" y="3070283"/>
              <a:ext cx="394143" cy="312376"/>
            </a:xfrm>
            <a:custGeom>
              <a:avLst/>
              <a:gdLst/>
              <a:ahLst/>
              <a:cxnLst/>
              <a:rect l="l" t="t" r="r" b="b"/>
              <a:pathLst>
                <a:path w="11776" h="9333" extrusionOk="0">
                  <a:moveTo>
                    <a:pt x="6574" y="1"/>
                  </a:moveTo>
                  <a:cubicBezTo>
                    <a:pt x="5965" y="1"/>
                    <a:pt x="5326" y="135"/>
                    <a:pt x="4671" y="460"/>
                  </a:cubicBezTo>
                  <a:cubicBezTo>
                    <a:pt x="1" y="2828"/>
                    <a:pt x="2703" y="9166"/>
                    <a:pt x="2703" y="9233"/>
                  </a:cubicBezTo>
                  <a:cubicBezTo>
                    <a:pt x="2736" y="9266"/>
                    <a:pt x="2803" y="9333"/>
                    <a:pt x="2869" y="9333"/>
                  </a:cubicBezTo>
                  <a:lnTo>
                    <a:pt x="2936" y="9299"/>
                  </a:lnTo>
                  <a:cubicBezTo>
                    <a:pt x="3003" y="9266"/>
                    <a:pt x="3036" y="9166"/>
                    <a:pt x="3003" y="9066"/>
                  </a:cubicBezTo>
                  <a:cubicBezTo>
                    <a:pt x="2970" y="9032"/>
                    <a:pt x="401" y="2961"/>
                    <a:pt x="4838" y="726"/>
                  </a:cubicBezTo>
                  <a:cubicBezTo>
                    <a:pt x="5436" y="430"/>
                    <a:pt x="6023" y="307"/>
                    <a:pt x="6585" y="307"/>
                  </a:cubicBezTo>
                  <a:cubicBezTo>
                    <a:pt x="9311" y="307"/>
                    <a:pt x="11448" y="3201"/>
                    <a:pt x="11476" y="3228"/>
                  </a:cubicBezTo>
                  <a:cubicBezTo>
                    <a:pt x="11497" y="3292"/>
                    <a:pt x="11545" y="3315"/>
                    <a:pt x="11594" y="3315"/>
                  </a:cubicBezTo>
                  <a:cubicBezTo>
                    <a:pt x="11622" y="3315"/>
                    <a:pt x="11651" y="3307"/>
                    <a:pt x="11676" y="3295"/>
                  </a:cubicBezTo>
                  <a:cubicBezTo>
                    <a:pt x="11742" y="3228"/>
                    <a:pt x="11776" y="3128"/>
                    <a:pt x="11709" y="3061"/>
                  </a:cubicBezTo>
                  <a:cubicBezTo>
                    <a:pt x="11682" y="3034"/>
                    <a:pt x="9468" y="1"/>
                    <a:pt x="6574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5956788" y="3117176"/>
              <a:ext cx="323822" cy="338047"/>
            </a:xfrm>
            <a:custGeom>
              <a:avLst/>
              <a:gdLst/>
              <a:ahLst/>
              <a:cxnLst/>
              <a:rect l="l" t="t" r="r" b="b"/>
              <a:pathLst>
                <a:path w="9675" h="10100" extrusionOk="0">
                  <a:moveTo>
                    <a:pt x="5262" y="1"/>
                  </a:moveTo>
                  <a:cubicBezTo>
                    <a:pt x="2170" y="1"/>
                    <a:pt x="67" y="2633"/>
                    <a:pt x="67" y="2661"/>
                  </a:cubicBezTo>
                  <a:cubicBezTo>
                    <a:pt x="1" y="2728"/>
                    <a:pt x="1" y="2828"/>
                    <a:pt x="67" y="2895"/>
                  </a:cubicBezTo>
                  <a:cubicBezTo>
                    <a:pt x="95" y="2908"/>
                    <a:pt x="128" y="2917"/>
                    <a:pt x="163" y="2917"/>
                  </a:cubicBezTo>
                  <a:cubicBezTo>
                    <a:pt x="211" y="2917"/>
                    <a:pt x="262" y="2900"/>
                    <a:pt x="301" y="2861"/>
                  </a:cubicBezTo>
                  <a:cubicBezTo>
                    <a:pt x="329" y="2833"/>
                    <a:pt x="2343" y="317"/>
                    <a:pt x="5269" y="317"/>
                  </a:cubicBezTo>
                  <a:cubicBezTo>
                    <a:pt x="5798" y="317"/>
                    <a:pt x="6357" y="399"/>
                    <a:pt x="6939" y="593"/>
                  </a:cubicBezTo>
                  <a:cubicBezTo>
                    <a:pt x="8440" y="1093"/>
                    <a:pt x="9307" y="2394"/>
                    <a:pt x="9341" y="4229"/>
                  </a:cubicBezTo>
                  <a:cubicBezTo>
                    <a:pt x="9374" y="6330"/>
                    <a:pt x="8173" y="8932"/>
                    <a:pt x="5805" y="9833"/>
                  </a:cubicBezTo>
                  <a:cubicBezTo>
                    <a:pt x="5705" y="9833"/>
                    <a:pt x="5671" y="9933"/>
                    <a:pt x="5671" y="10000"/>
                  </a:cubicBezTo>
                  <a:cubicBezTo>
                    <a:pt x="5705" y="10066"/>
                    <a:pt x="5771" y="10100"/>
                    <a:pt x="5838" y="10100"/>
                  </a:cubicBezTo>
                  <a:lnTo>
                    <a:pt x="5905" y="10100"/>
                  </a:lnTo>
                  <a:cubicBezTo>
                    <a:pt x="8407" y="9199"/>
                    <a:pt x="9674" y="6464"/>
                    <a:pt x="9641" y="4229"/>
                  </a:cubicBezTo>
                  <a:cubicBezTo>
                    <a:pt x="9608" y="2294"/>
                    <a:pt x="8640" y="826"/>
                    <a:pt x="7039" y="293"/>
                  </a:cubicBezTo>
                  <a:cubicBezTo>
                    <a:pt x="6418" y="88"/>
                    <a:pt x="5824" y="1"/>
                    <a:pt x="5262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6290624" y="2783038"/>
              <a:ext cx="261300" cy="390026"/>
            </a:xfrm>
            <a:custGeom>
              <a:avLst/>
              <a:gdLst/>
              <a:ahLst/>
              <a:cxnLst/>
              <a:rect l="l" t="t" r="r" b="b"/>
              <a:pathLst>
                <a:path w="7807" h="11653" extrusionOk="0">
                  <a:moveTo>
                    <a:pt x="5939" y="1"/>
                  </a:moveTo>
                  <a:cubicBezTo>
                    <a:pt x="4933" y="1"/>
                    <a:pt x="3927" y="253"/>
                    <a:pt x="3036" y="769"/>
                  </a:cubicBezTo>
                  <a:cubicBezTo>
                    <a:pt x="1735" y="1536"/>
                    <a:pt x="834" y="2870"/>
                    <a:pt x="367" y="4772"/>
                  </a:cubicBezTo>
                  <a:cubicBezTo>
                    <a:pt x="0" y="6039"/>
                    <a:pt x="201" y="7407"/>
                    <a:pt x="968" y="8508"/>
                  </a:cubicBezTo>
                  <a:cubicBezTo>
                    <a:pt x="2836" y="11143"/>
                    <a:pt x="7406" y="11643"/>
                    <a:pt x="7606" y="11643"/>
                  </a:cubicBezTo>
                  <a:cubicBezTo>
                    <a:pt x="7624" y="11649"/>
                    <a:pt x="7641" y="11652"/>
                    <a:pt x="7658" y="11652"/>
                  </a:cubicBezTo>
                  <a:cubicBezTo>
                    <a:pt x="7738" y="11652"/>
                    <a:pt x="7806" y="11592"/>
                    <a:pt x="7806" y="11510"/>
                  </a:cubicBezTo>
                  <a:cubicBezTo>
                    <a:pt x="7806" y="11410"/>
                    <a:pt x="7739" y="11343"/>
                    <a:pt x="7639" y="11343"/>
                  </a:cubicBezTo>
                  <a:cubicBezTo>
                    <a:pt x="7606" y="11310"/>
                    <a:pt x="3003" y="10843"/>
                    <a:pt x="1235" y="8308"/>
                  </a:cubicBezTo>
                  <a:cubicBezTo>
                    <a:pt x="534" y="7307"/>
                    <a:pt x="334" y="6006"/>
                    <a:pt x="701" y="4839"/>
                  </a:cubicBezTo>
                  <a:cubicBezTo>
                    <a:pt x="1135" y="3037"/>
                    <a:pt x="1969" y="1770"/>
                    <a:pt x="3203" y="1036"/>
                  </a:cubicBezTo>
                  <a:cubicBezTo>
                    <a:pt x="4060" y="559"/>
                    <a:pt x="5020" y="321"/>
                    <a:pt x="5985" y="321"/>
                  </a:cubicBezTo>
                  <a:cubicBezTo>
                    <a:pt x="6371" y="321"/>
                    <a:pt x="6758" y="359"/>
                    <a:pt x="7139" y="435"/>
                  </a:cubicBezTo>
                  <a:cubicBezTo>
                    <a:pt x="7151" y="442"/>
                    <a:pt x="7164" y="444"/>
                    <a:pt x="7178" y="444"/>
                  </a:cubicBezTo>
                  <a:cubicBezTo>
                    <a:pt x="7240" y="444"/>
                    <a:pt x="7312" y="390"/>
                    <a:pt x="7339" y="335"/>
                  </a:cubicBezTo>
                  <a:cubicBezTo>
                    <a:pt x="7339" y="235"/>
                    <a:pt x="7306" y="169"/>
                    <a:pt x="7206" y="135"/>
                  </a:cubicBezTo>
                  <a:cubicBezTo>
                    <a:pt x="6789" y="46"/>
                    <a:pt x="6364" y="1"/>
                    <a:pt x="5939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5213270" y="2822165"/>
              <a:ext cx="247845" cy="189808"/>
            </a:xfrm>
            <a:custGeom>
              <a:avLst/>
              <a:gdLst/>
              <a:ahLst/>
              <a:cxnLst/>
              <a:rect l="l" t="t" r="r" b="b"/>
              <a:pathLst>
                <a:path w="7405" h="5671" extrusionOk="0">
                  <a:moveTo>
                    <a:pt x="6437" y="0"/>
                  </a:moveTo>
                  <a:cubicBezTo>
                    <a:pt x="6337" y="34"/>
                    <a:pt x="6303" y="100"/>
                    <a:pt x="6303" y="200"/>
                  </a:cubicBezTo>
                  <a:cubicBezTo>
                    <a:pt x="6303" y="234"/>
                    <a:pt x="7071" y="3936"/>
                    <a:pt x="4635" y="5037"/>
                  </a:cubicBezTo>
                  <a:cubicBezTo>
                    <a:pt x="4146" y="5268"/>
                    <a:pt x="3681" y="5361"/>
                    <a:pt x="3251" y="5361"/>
                  </a:cubicBezTo>
                  <a:cubicBezTo>
                    <a:pt x="1570" y="5361"/>
                    <a:pt x="412" y="3949"/>
                    <a:pt x="332" y="3870"/>
                  </a:cubicBezTo>
                  <a:cubicBezTo>
                    <a:pt x="297" y="3825"/>
                    <a:pt x="254" y="3807"/>
                    <a:pt x="214" y="3807"/>
                  </a:cubicBezTo>
                  <a:cubicBezTo>
                    <a:pt x="101" y="3807"/>
                    <a:pt x="1" y="3947"/>
                    <a:pt x="99" y="4070"/>
                  </a:cubicBezTo>
                  <a:cubicBezTo>
                    <a:pt x="99" y="4070"/>
                    <a:pt x="1400" y="5671"/>
                    <a:pt x="3301" y="5671"/>
                  </a:cubicBezTo>
                  <a:cubicBezTo>
                    <a:pt x="3802" y="5671"/>
                    <a:pt x="4302" y="5538"/>
                    <a:pt x="4769" y="5337"/>
                  </a:cubicBezTo>
                  <a:cubicBezTo>
                    <a:pt x="7404" y="4103"/>
                    <a:pt x="6637" y="167"/>
                    <a:pt x="6637" y="134"/>
                  </a:cubicBezTo>
                  <a:cubicBezTo>
                    <a:pt x="6604" y="34"/>
                    <a:pt x="6537" y="0"/>
                    <a:pt x="6437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6222511" y="3925259"/>
              <a:ext cx="130667" cy="88227"/>
            </a:xfrm>
            <a:custGeom>
              <a:avLst/>
              <a:gdLst/>
              <a:ahLst/>
              <a:cxnLst/>
              <a:rect l="l" t="t" r="r" b="b"/>
              <a:pathLst>
                <a:path w="3904" h="2636" extrusionOk="0">
                  <a:moveTo>
                    <a:pt x="3470" y="0"/>
                  </a:moveTo>
                  <a:lnTo>
                    <a:pt x="1" y="367"/>
                  </a:lnTo>
                  <a:lnTo>
                    <a:pt x="334" y="2635"/>
                  </a:lnTo>
                  <a:lnTo>
                    <a:pt x="3903" y="2635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6458111" y="3925259"/>
              <a:ext cx="129529" cy="88227"/>
            </a:xfrm>
            <a:custGeom>
              <a:avLst/>
              <a:gdLst/>
              <a:ahLst/>
              <a:cxnLst/>
              <a:rect l="l" t="t" r="r" b="b"/>
              <a:pathLst>
                <a:path w="3870" h="2636" extrusionOk="0">
                  <a:moveTo>
                    <a:pt x="3436" y="0"/>
                  </a:moveTo>
                  <a:lnTo>
                    <a:pt x="0" y="367"/>
                  </a:lnTo>
                  <a:lnTo>
                    <a:pt x="300" y="2635"/>
                  </a:lnTo>
                  <a:lnTo>
                    <a:pt x="3869" y="2635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5300294" y="3925259"/>
              <a:ext cx="130667" cy="88227"/>
            </a:xfrm>
            <a:custGeom>
              <a:avLst/>
              <a:gdLst/>
              <a:ahLst/>
              <a:cxnLst/>
              <a:rect l="l" t="t" r="r" b="b"/>
              <a:pathLst>
                <a:path w="3904" h="2636" extrusionOk="0">
                  <a:moveTo>
                    <a:pt x="3470" y="0"/>
                  </a:moveTo>
                  <a:lnTo>
                    <a:pt x="1" y="367"/>
                  </a:lnTo>
                  <a:lnTo>
                    <a:pt x="334" y="2635"/>
                  </a:lnTo>
                  <a:lnTo>
                    <a:pt x="3903" y="2635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5535894" y="3925259"/>
              <a:ext cx="129529" cy="88227"/>
            </a:xfrm>
            <a:custGeom>
              <a:avLst/>
              <a:gdLst/>
              <a:ahLst/>
              <a:cxnLst/>
              <a:rect l="l" t="t" r="r" b="b"/>
              <a:pathLst>
                <a:path w="3870" h="2636" extrusionOk="0">
                  <a:moveTo>
                    <a:pt x="3436" y="0"/>
                  </a:moveTo>
                  <a:lnTo>
                    <a:pt x="0" y="367"/>
                  </a:lnTo>
                  <a:lnTo>
                    <a:pt x="300" y="2635"/>
                  </a:lnTo>
                  <a:lnTo>
                    <a:pt x="3869" y="2635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6005923" y="3476417"/>
              <a:ext cx="49167" cy="17906"/>
            </a:xfrm>
            <a:custGeom>
              <a:avLst/>
              <a:gdLst/>
              <a:ahLst/>
              <a:cxnLst/>
              <a:rect l="l" t="t" r="r" b="b"/>
              <a:pathLst>
                <a:path w="1469" h="535" extrusionOk="0">
                  <a:moveTo>
                    <a:pt x="167" y="1"/>
                  </a:moveTo>
                  <a:cubicBezTo>
                    <a:pt x="67" y="1"/>
                    <a:pt x="0" y="67"/>
                    <a:pt x="0" y="134"/>
                  </a:cubicBezTo>
                  <a:cubicBezTo>
                    <a:pt x="0" y="234"/>
                    <a:pt x="67" y="301"/>
                    <a:pt x="134" y="301"/>
                  </a:cubicBezTo>
                  <a:cubicBezTo>
                    <a:pt x="501" y="368"/>
                    <a:pt x="868" y="434"/>
                    <a:pt x="1235" y="534"/>
                  </a:cubicBezTo>
                  <a:lnTo>
                    <a:pt x="1301" y="534"/>
                  </a:lnTo>
                  <a:cubicBezTo>
                    <a:pt x="1368" y="534"/>
                    <a:pt x="1401" y="468"/>
                    <a:pt x="1435" y="434"/>
                  </a:cubicBezTo>
                  <a:cubicBezTo>
                    <a:pt x="1468" y="334"/>
                    <a:pt x="1401" y="234"/>
                    <a:pt x="1335" y="234"/>
                  </a:cubicBezTo>
                  <a:cubicBezTo>
                    <a:pt x="934" y="134"/>
                    <a:pt x="567" y="34"/>
                    <a:pt x="167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5960135" y="3411651"/>
              <a:ext cx="50272" cy="17906"/>
            </a:xfrm>
            <a:custGeom>
              <a:avLst/>
              <a:gdLst/>
              <a:ahLst/>
              <a:cxnLst/>
              <a:rect l="l" t="t" r="r" b="b"/>
              <a:pathLst>
                <a:path w="1502" h="535" extrusionOk="0">
                  <a:moveTo>
                    <a:pt x="201" y="1"/>
                  </a:moveTo>
                  <a:cubicBezTo>
                    <a:pt x="34" y="34"/>
                    <a:pt x="1" y="301"/>
                    <a:pt x="201" y="334"/>
                  </a:cubicBezTo>
                  <a:cubicBezTo>
                    <a:pt x="568" y="368"/>
                    <a:pt x="935" y="435"/>
                    <a:pt x="1302" y="535"/>
                  </a:cubicBezTo>
                  <a:lnTo>
                    <a:pt x="1335" y="535"/>
                  </a:lnTo>
                  <a:cubicBezTo>
                    <a:pt x="1402" y="535"/>
                    <a:pt x="1468" y="501"/>
                    <a:pt x="1502" y="435"/>
                  </a:cubicBezTo>
                  <a:cubicBezTo>
                    <a:pt x="1502" y="334"/>
                    <a:pt x="1468" y="268"/>
                    <a:pt x="1368" y="234"/>
                  </a:cubicBezTo>
                  <a:cubicBezTo>
                    <a:pt x="1001" y="134"/>
                    <a:pt x="601" y="68"/>
                    <a:pt x="201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5904306" y="3452987"/>
              <a:ext cx="49167" cy="17873"/>
            </a:xfrm>
            <a:custGeom>
              <a:avLst/>
              <a:gdLst/>
              <a:ahLst/>
              <a:cxnLst/>
              <a:rect l="l" t="t" r="r" b="b"/>
              <a:pathLst>
                <a:path w="1469" h="534" extrusionOk="0">
                  <a:moveTo>
                    <a:pt x="1268" y="0"/>
                  </a:moveTo>
                  <a:cubicBezTo>
                    <a:pt x="902" y="33"/>
                    <a:pt x="501" y="134"/>
                    <a:pt x="134" y="234"/>
                  </a:cubicBezTo>
                  <a:cubicBezTo>
                    <a:pt x="34" y="267"/>
                    <a:pt x="1" y="334"/>
                    <a:pt x="34" y="434"/>
                  </a:cubicBezTo>
                  <a:cubicBezTo>
                    <a:pt x="34" y="500"/>
                    <a:pt x="101" y="534"/>
                    <a:pt x="168" y="534"/>
                  </a:cubicBezTo>
                  <a:lnTo>
                    <a:pt x="201" y="534"/>
                  </a:lnTo>
                  <a:cubicBezTo>
                    <a:pt x="568" y="434"/>
                    <a:pt x="935" y="367"/>
                    <a:pt x="1335" y="300"/>
                  </a:cubicBezTo>
                  <a:cubicBezTo>
                    <a:pt x="1402" y="300"/>
                    <a:pt x="1469" y="234"/>
                    <a:pt x="1469" y="134"/>
                  </a:cubicBezTo>
                  <a:cubicBezTo>
                    <a:pt x="1435" y="67"/>
                    <a:pt x="1369" y="0"/>
                    <a:pt x="1268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5529735" y="3698896"/>
              <a:ext cx="13990" cy="48866"/>
            </a:xfrm>
            <a:custGeom>
              <a:avLst/>
              <a:gdLst/>
              <a:ahLst/>
              <a:cxnLst/>
              <a:rect l="l" t="t" r="r" b="b"/>
              <a:pathLst>
                <a:path w="418" h="1460" extrusionOk="0">
                  <a:moveTo>
                    <a:pt x="167" y="0"/>
                  </a:moveTo>
                  <a:cubicBezTo>
                    <a:pt x="84" y="0"/>
                    <a:pt x="1" y="42"/>
                    <a:pt x="17" y="125"/>
                  </a:cubicBezTo>
                  <a:cubicBezTo>
                    <a:pt x="17" y="525"/>
                    <a:pt x="51" y="926"/>
                    <a:pt x="117" y="1326"/>
                  </a:cubicBezTo>
                  <a:cubicBezTo>
                    <a:pt x="117" y="1393"/>
                    <a:pt x="184" y="1426"/>
                    <a:pt x="251" y="1459"/>
                  </a:cubicBezTo>
                  <a:lnTo>
                    <a:pt x="284" y="1426"/>
                  </a:lnTo>
                  <a:cubicBezTo>
                    <a:pt x="384" y="1426"/>
                    <a:pt x="418" y="1359"/>
                    <a:pt x="418" y="1259"/>
                  </a:cubicBezTo>
                  <a:cubicBezTo>
                    <a:pt x="351" y="892"/>
                    <a:pt x="317" y="525"/>
                    <a:pt x="317" y="125"/>
                  </a:cubicBezTo>
                  <a:cubicBezTo>
                    <a:pt x="334" y="4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5572712" y="3736551"/>
              <a:ext cx="13455" cy="49167"/>
            </a:xfrm>
            <a:custGeom>
              <a:avLst/>
              <a:gdLst/>
              <a:ahLst/>
              <a:cxnLst/>
              <a:rect l="l" t="t" r="r" b="b"/>
              <a:pathLst>
                <a:path w="402" h="1469" extrusionOk="0">
                  <a:moveTo>
                    <a:pt x="134" y="1"/>
                  </a:moveTo>
                  <a:cubicBezTo>
                    <a:pt x="68" y="1"/>
                    <a:pt x="1" y="68"/>
                    <a:pt x="1" y="168"/>
                  </a:cubicBezTo>
                  <a:cubicBezTo>
                    <a:pt x="1" y="568"/>
                    <a:pt x="34" y="935"/>
                    <a:pt x="68" y="1335"/>
                  </a:cubicBezTo>
                  <a:cubicBezTo>
                    <a:pt x="101" y="1402"/>
                    <a:pt x="168" y="1469"/>
                    <a:pt x="234" y="1469"/>
                  </a:cubicBezTo>
                  <a:lnTo>
                    <a:pt x="268" y="1469"/>
                  </a:lnTo>
                  <a:cubicBezTo>
                    <a:pt x="334" y="1435"/>
                    <a:pt x="401" y="1368"/>
                    <a:pt x="401" y="1268"/>
                  </a:cubicBezTo>
                  <a:cubicBezTo>
                    <a:pt x="334" y="901"/>
                    <a:pt x="301" y="535"/>
                    <a:pt x="301" y="168"/>
                  </a:cubicBezTo>
                  <a:cubicBezTo>
                    <a:pt x="301" y="68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5538103" y="3790137"/>
              <a:ext cx="14559" cy="49167"/>
            </a:xfrm>
            <a:custGeom>
              <a:avLst/>
              <a:gdLst/>
              <a:ahLst/>
              <a:cxnLst/>
              <a:rect l="l" t="t" r="r" b="b"/>
              <a:pathLst>
                <a:path w="435" h="1469" extrusionOk="0">
                  <a:moveTo>
                    <a:pt x="168" y="1"/>
                  </a:moveTo>
                  <a:cubicBezTo>
                    <a:pt x="67" y="1"/>
                    <a:pt x="1" y="101"/>
                    <a:pt x="1" y="168"/>
                  </a:cubicBezTo>
                  <a:cubicBezTo>
                    <a:pt x="1" y="568"/>
                    <a:pt x="34" y="968"/>
                    <a:pt x="101" y="1369"/>
                  </a:cubicBezTo>
                  <a:cubicBezTo>
                    <a:pt x="101" y="1435"/>
                    <a:pt x="168" y="1469"/>
                    <a:pt x="234" y="1469"/>
                  </a:cubicBezTo>
                  <a:lnTo>
                    <a:pt x="268" y="1469"/>
                  </a:lnTo>
                  <a:cubicBezTo>
                    <a:pt x="368" y="1469"/>
                    <a:pt x="434" y="1369"/>
                    <a:pt x="401" y="1302"/>
                  </a:cubicBezTo>
                  <a:cubicBezTo>
                    <a:pt x="334" y="935"/>
                    <a:pt x="334" y="535"/>
                    <a:pt x="334" y="168"/>
                  </a:cubicBezTo>
                  <a:cubicBezTo>
                    <a:pt x="334" y="101"/>
                    <a:pt x="234" y="1"/>
                    <a:pt x="16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5573850" y="3810253"/>
              <a:ext cx="13421" cy="49167"/>
            </a:xfrm>
            <a:custGeom>
              <a:avLst/>
              <a:gdLst/>
              <a:ahLst/>
              <a:cxnLst/>
              <a:rect l="l" t="t" r="r" b="b"/>
              <a:pathLst>
                <a:path w="401" h="1469" extrusionOk="0">
                  <a:moveTo>
                    <a:pt x="167" y="0"/>
                  </a:moveTo>
                  <a:cubicBezTo>
                    <a:pt x="67" y="0"/>
                    <a:pt x="0" y="67"/>
                    <a:pt x="0" y="134"/>
                  </a:cubicBezTo>
                  <a:cubicBezTo>
                    <a:pt x="0" y="534"/>
                    <a:pt x="34" y="934"/>
                    <a:pt x="100" y="1335"/>
                  </a:cubicBezTo>
                  <a:cubicBezTo>
                    <a:pt x="100" y="1401"/>
                    <a:pt x="167" y="1435"/>
                    <a:pt x="234" y="1468"/>
                  </a:cubicBezTo>
                  <a:lnTo>
                    <a:pt x="267" y="1435"/>
                  </a:lnTo>
                  <a:cubicBezTo>
                    <a:pt x="367" y="1435"/>
                    <a:pt x="400" y="1368"/>
                    <a:pt x="400" y="1268"/>
                  </a:cubicBezTo>
                  <a:cubicBezTo>
                    <a:pt x="334" y="901"/>
                    <a:pt x="300" y="534"/>
                    <a:pt x="300" y="134"/>
                  </a:cubicBezTo>
                  <a:cubicBezTo>
                    <a:pt x="300" y="67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5528062" y="3615153"/>
              <a:ext cx="14559" cy="47762"/>
            </a:xfrm>
            <a:custGeom>
              <a:avLst/>
              <a:gdLst/>
              <a:ahLst/>
              <a:cxnLst/>
              <a:rect l="l" t="t" r="r" b="b"/>
              <a:pathLst>
                <a:path w="435" h="1427" extrusionOk="0">
                  <a:moveTo>
                    <a:pt x="167" y="0"/>
                  </a:moveTo>
                  <a:cubicBezTo>
                    <a:pt x="92" y="0"/>
                    <a:pt x="17" y="42"/>
                    <a:pt x="1" y="125"/>
                  </a:cubicBezTo>
                  <a:cubicBezTo>
                    <a:pt x="1" y="526"/>
                    <a:pt x="34" y="926"/>
                    <a:pt x="101" y="1326"/>
                  </a:cubicBezTo>
                  <a:cubicBezTo>
                    <a:pt x="101" y="1393"/>
                    <a:pt x="167" y="1426"/>
                    <a:pt x="267" y="1426"/>
                  </a:cubicBezTo>
                  <a:cubicBezTo>
                    <a:pt x="367" y="1426"/>
                    <a:pt x="434" y="1326"/>
                    <a:pt x="401" y="1259"/>
                  </a:cubicBezTo>
                  <a:cubicBezTo>
                    <a:pt x="334" y="893"/>
                    <a:pt x="334" y="492"/>
                    <a:pt x="334" y="125"/>
                  </a:cubicBezTo>
                  <a:cubicBezTo>
                    <a:pt x="317" y="42"/>
                    <a:pt x="242" y="0"/>
                    <a:pt x="167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5562670" y="3654514"/>
              <a:ext cx="14559" cy="48598"/>
            </a:xfrm>
            <a:custGeom>
              <a:avLst/>
              <a:gdLst/>
              <a:ahLst/>
              <a:cxnLst/>
              <a:rect l="l" t="t" r="r" b="b"/>
              <a:pathLst>
                <a:path w="435" h="1452" extrusionOk="0">
                  <a:moveTo>
                    <a:pt x="167" y="0"/>
                  </a:moveTo>
                  <a:cubicBezTo>
                    <a:pt x="92" y="0"/>
                    <a:pt x="17" y="50"/>
                    <a:pt x="1" y="150"/>
                  </a:cubicBezTo>
                  <a:cubicBezTo>
                    <a:pt x="1" y="550"/>
                    <a:pt x="34" y="917"/>
                    <a:pt x="101" y="1318"/>
                  </a:cubicBezTo>
                  <a:cubicBezTo>
                    <a:pt x="101" y="1384"/>
                    <a:pt x="167" y="1451"/>
                    <a:pt x="267" y="1451"/>
                  </a:cubicBezTo>
                  <a:cubicBezTo>
                    <a:pt x="368" y="1418"/>
                    <a:pt x="434" y="1351"/>
                    <a:pt x="401" y="1251"/>
                  </a:cubicBezTo>
                  <a:cubicBezTo>
                    <a:pt x="334" y="884"/>
                    <a:pt x="334" y="517"/>
                    <a:pt x="334" y="150"/>
                  </a:cubicBezTo>
                  <a:cubicBezTo>
                    <a:pt x="317" y="50"/>
                    <a:pt x="242" y="0"/>
                    <a:pt x="167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5296378" y="3698896"/>
              <a:ext cx="13990" cy="48866"/>
            </a:xfrm>
            <a:custGeom>
              <a:avLst/>
              <a:gdLst/>
              <a:ahLst/>
              <a:cxnLst/>
              <a:rect l="l" t="t" r="r" b="b"/>
              <a:pathLst>
                <a:path w="418" h="1460" extrusionOk="0">
                  <a:moveTo>
                    <a:pt x="168" y="0"/>
                  </a:moveTo>
                  <a:cubicBezTo>
                    <a:pt x="84" y="0"/>
                    <a:pt x="1" y="42"/>
                    <a:pt x="18" y="125"/>
                  </a:cubicBezTo>
                  <a:cubicBezTo>
                    <a:pt x="18" y="525"/>
                    <a:pt x="51" y="926"/>
                    <a:pt x="118" y="1326"/>
                  </a:cubicBezTo>
                  <a:cubicBezTo>
                    <a:pt x="118" y="1393"/>
                    <a:pt x="184" y="1426"/>
                    <a:pt x="251" y="1459"/>
                  </a:cubicBezTo>
                  <a:lnTo>
                    <a:pt x="284" y="1426"/>
                  </a:lnTo>
                  <a:cubicBezTo>
                    <a:pt x="351" y="1426"/>
                    <a:pt x="418" y="1359"/>
                    <a:pt x="418" y="1259"/>
                  </a:cubicBezTo>
                  <a:cubicBezTo>
                    <a:pt x="351" y="892"/>
                    <a:pt x="318" y="525"/>
                    <a:pt x="318" y="125"/>
                  </a:cubicBezTo>
                  <a:cubicBezTo>
                    <a:pt x="334" y="4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5338819" y="3737120"/>
              <a:ext cx="13990" cy="48598"/>
            </a:xfrm>
            <a:custGeom>
              <a:avLst/>
              <a:gdLst/>
              <a:ahLst/>
              <a:cxnLst/>
              <a:rect l="l" t="t" r="r" b="b"/>
              <a:pathLst>
                <a:path w="418" h="1452" extrusionOk="0">
                  <a:moveTo>
                    <a:pt x="167" y="0"/>
                  </a:moveTo>
                  <a:cubicBezTo>
                    <a:pt x="84" y="0"/>
                    <a:pt x="0" y="51"/>
                    <a:pt x="17" y="151"/>
                  </a:cubicBezTo>
                  <a:cubicBezTo>
                    <a:pt x="17" y="551"/>
                    <a:pt x="17" y="918"/>
                    <a:pt x="84" y="1318"/>
                  </a:cubicBezTo>
                  <a:cubicBezTo>
                    <a:pt x="117" y="1385"/>
                    <a:pt x="151" y="1452"/>
                    <a:pt x="251" y="1452"/>
                  </a:cubicBezTo>
                  <a:lnTo>
                    <a:pt x="284" y="1452"/>
                  </a:lnTo>
                  <a:cubicBezTo>
                    <a:pt x="351" y="1418"/>
                    <a:pt x="417" y="1351"/>
                    <a:pt x="384" y="1251"/>
                  </a:cubicBezTo>
                  <a:cubicBezTo>
                    <a:pt x="351" y="884"/>
                    <a:pt x="317" y="518"/>
                    <a:pt x="317" y="151"/>
                  </a:cubicBezTo>
                  <a:cubicBezTo>
                    <a:pt x="334" y="5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5304210" y="3791543"/>
              <a:ext cx="15095" cy="47762"/>
            </a:xfrm>
            <a:custGeom>
              <a:avLst/>
              <a:gdLst/>
              <a:ahLst/>
              <a:cxnLst/>
              <a:rect l="l" t="t" r="r" b="b"/>
              <a:pathLst>
                <a:path w="451" h="1427" extrusionOk="0">
                  <a:moveTo>
                    <a:pt x="184" y="1"/>
                  </a:moveTo>
                  <a:cubicBezTo>
                    <a:pt x="92" y="1"/>
                    <a:pt x="0" y="42"/>
                    <a:pt x="17" y="126"/>
                  </a:cubicBezTo>
                  <a:cubicBezTo>
                    <a:pt x="17" y="526"/>
                    <a:pt x="50" y="926"/>
                    <a:pt x="117" y="1327"/>
                  </a:cubicBezTo>
                  <a:cubicBezTo>
                    <a:pt x="117" y="1393"/>
                    <a:pt x="184" y="1427"/>
                    <a:pt x="284" y="1427"/>
                  </a:cubicBezTo>
                  <a:cubicBezTo>
                    <a:pt x="384" y="1427"/>
                    <a:pt x="451" y="1327"/>
                    <a:pt x="417" y="1260"/>
                  </a:cubicBezTo>
                  <a:cubicBezTo>
                    <a:pt x="384" y="893"/>
                    <a:pt x="351" y="493"/>
                    <a:pt x="351" y="126"/>
                  </a:cubicBezTo>
                  <a:cubicBezTo>
                    <a:pt x="367" y="42"/>
                    <a:pt x="276" y="1"/>
                    <a:pt x="184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5340492" y="3810253"/>
              <a:ext cx="13421" cy="49167"/>
            </a:xfrm>
            <a:custGeom>
              <a:avLst/>
              <a:gdLst/>
              <a:ahLst/>
              <a:cxnLst/>
              <a:rect l="l" t="t" r="r" b="b"/>
              <a:pathLst>
                <a:path w="401" h="1469" extrusionOk="0">
                  <a:moveTo>
                    <a:pt x="167" y="0"/>
                  </a:moveTo>
                  <a:cubicBezTo>
                    <a:pt x="67" y="0"/>
                    <a:pt x="1" y="67"/>
                    <a:pt x="1" y="134"/>
                  </a:cubicBezTo>
                  <a:cubicBezTo>
                    <a:pt x="1" y="534"/>
                    <a:pt x="34" y="934"/>
                    <a:pt x="67" y="1335"/>
                  </a:cubicBezTo>
                  <a:cubicBezTo>
                    <a:pt x="101" y="1401"/>
                    <a:pt x="167" y="1435"/>
                    <a:pt x="234" y="1468"/>
                  </a:cubicBezTo>
                  <a:lnTo>
                    <a:pt x="267" y="1435"/>
                  </a:lnTo>
                  <a:cubicBezTo>
                    <a:pt x="334" y="1435"/>
                    <a:pt x="401" y="1368"/>
                    <a:pt x="401" y="1268"/>
                  </a:cubicBezTo>
                  <a:cubicBezTo>
                    <a:pt x="334" y="901"/>
                    <a:pt x="301" y="534"/>
                    <a:pt x="301" y="134"/>
                  </a:cubicBezTo>
                  <a:cubicBezTo>
                    <a:pt x="301" y="67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5295842" y="3615153"/>
              <a:ext cx="13421" cy="47762"/>
            </a:xfrm>
            <a:custGeom>
              <a:avLst/>
              <a:gdLst/>
              <a:ahLst/>
              <a:cxnLst/>
              <a:rect l="l" t="t" r="r" b="b"/>
              <a:pathLst>
                <a:path w="401" h="1427" extrusionOk="0">
                  <a:moveTo>
                    <a:pt x="138" y="0"/>
                  </a:moveTo>
                  <a:cubicBezTo>
                    <a:pt x="67" y="0"/>
                    <a:pt x="0" y="42"/>
                    <a:pt x="0" y="125"/>
                  </a:cubicBezTo>
                  <a:cubicBezTo>
                    <a:pt x="0" y="526"/>
                    <a:pt x="0" y="926"/>
                    <a:pt x="67" y="1326"/>
                  </a:cubicBezTo>
                  <a:cubicBezTo>
                    <a:pt x="100" y="1393"/>
                    <a:pt x="167" y="1426"/>
                    <a:pt x="234" y="1426"/>
                  </a:cubicBezTo>
                  <a:lnTo>
                    <a:pt x="267" y="1426"/>
                  </a:lnTo>
                  <a:cubicBezTo>
                    <a:pt x="334" y="1426"/>
                    <a:pt x="401" y="1326"/>
                    <a:pt x="367" y="1259"/>
                  </a:cubicBezTo>
                  <a:cubicBezTo>
                    <a:pt x="334" y="893"/>
                    <a:pt x="300" y="492"/>
                    <a:pt x="300" y="125"/>
                  </a:cubicBezTo>
                  <a:cubicBezTo>
                    <a:pt x="284" y="42"/>
                    <a:pt x="209" y="0"/>
                    <a:pt x="138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5329313" y="3653945"/>
              <a:ext cx="13455" cy="49167"/>
            </a:xfrm>
            <a:custGeom>
              <a:avLst/>
              <a:gdLst/>
              <a:ahLst/>
              <a:cxnLst/>
              <a:rect l="l" t="t" r="r" b="b"/>
              <a:pathLst>
                <a:path w="402" h="1469" extrusionOk="0">
                  <a:moveTo>
                    <a:pt x="168" y="0"/>
                  </a:moveTo>
                  <a:cubicBezTo>
                    <a:pt x="68" y="0"/>
                    <a:pt x="1" y="67"/>
                    <a:pt x="1" y="167"/>
                  </a:cubicBezTo>
                  <a:cubicBezTo>
                    <a:pt x="1" y="567"/>
                    <a:pt x="34" y="934"/>
                    <a:pt x="101" y="1335"/>
                  </a:cubicBezTo>
                  <a:cubicBezTo>
                    <a:pt x="101" y="1401"/>
                    <a:pt x="168" y="1468"/>
                    <a:pt x="234" y="1468"/>
                  </a:cubicBezTo>
                  <a:lnTo>
                    <a:pt x="268" y="1468"/>
                  </a:lnTo>
                  <a:cubicBezTo>
                    <a:pt x="368" y="1435"/>
                    <a:pt x="401" y="1368"/>
                    <a:pt x="401" y="1268"/>
                  </a:cubicBezTo>
                  <a:cubicBezTo>
                    <a:pt x="335" y="901"/>
                    <a:pt x="301" y="534"/>
                    <a:pt x="335" y="167"/>
                  </a:cubicBezTo>
                  <a:cubicBezTo>
                    <a:pt x="335" y="67"/>
                    <a:pt x="234" y="0"/>
                    <a:pt x="168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6204638" y="3678513"/>
              <a:ext cx="13455" cy="49134"/>
            </a:xfrm>
            <a:custGeom>
              <a:avLst/>
              <a:gdLst/>
              <a:ahLst/>
              <a:cxnLst/>
              <a:rect l="l" t="t" r="r" b="b"/>
              <a:pathLst>
                <a:path w="402" h="1468" extrusionOk="0">
                  <a:moveTo>
                    <a:pt x="168" y="0"/>
                  </a:moveTo>
                  <a:cubicBezTo>
                    <a:pt x="68" y="0"/>
                    <a:pt x="1" y="67"/>
                    <a:pt x="1" y="167"/>
                  </a:cubicBezTo>
                  <a:cubicBezTo>
                    <a:pt x="1" y="567"/>
                    <a:pt x="34" y="934"/>
                    <a:pt x="101" y="1335"/>
                  </a:cubicBezTo>
                  <a:cubicBezTo>
                    <a:pt x="101" y="1401"/>
                    <a:pt x="168" y="1468"/>
                    <a:pt x="234" y="1468"/>
                  </a:cubicBezTo>
                  <a:lnTo>
                    <a:pt x="268" y="1468"/>
                  </a:lnTo>
                  <a:cubicBezTo>
                    <a:pt x="368" y="1435"/>
                    <a:pt x="401" y="1368"/>
                    <a:pt x="401" y="1268"/>
                  </a:cubicBezTo>
                  <a:cubicBezTo>
                    <a:pt x="335" y="901"/>
                    <a:pt x="301" y="534"/>
                    <a:pt x="301" y="167"/>
                  </a:cubicBezTo>
                  <a:cubicBezTo>
                    <a:pt x="301" y="67"/>
                    <a:pt x="234" y="0"/>
                    <a:pt x="168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6246510" y="3718142"/>
              <a:ext cx="13990" cy="48598"/>
            </a:xfrm>
            <a:custGeom>
              <a:avLst/>
              <a:gdLst/>
              <a:ahLst/>
              <a:cxnLst/>
              <a:rect l="l" t="t" r="r" b="b"/>
              <a:pathLst>
                <a:path w="418" h="1452" extrusionOk="0">
                  <a:moveTo>
                    <a:pt x="168" y="0"/>
                  </a:moveTo>
                  <a:cubicBezTo>
                    <a:pt x="84" y="0"/>
                    <a:pt x="1" y="50"/>
                    <a:pt x="18" y="151"/>
                  </a:cubicBezTo>
                  <a:cubicBezTo>
                    <a:pt x="18" y="551"/>
                    <a:pt x="51" y="918"/>
                    <a:pt x="84" y="1318"/>
                  </a:cubicBezTo>
                  <a:cubicBezTo>
                    <a:pt x="118" y="1385"/>
                    <a:pt x="184" y="1451"/>
                    <a:pt x="251" y="1451"/>
                  </a:cubicBezTo>
                  <a:lnTo>
                    <a:pt x="284" y="1451"/>
                  </a:lnTo>
                  <a:cubicBezTo>
                    <a:pt x="351" y="1418"/>
                    <a:pt x="418" y="1351"/>
                    <a:pt x="418" y="1251"/>
                  </a:cubicBezTo>
                  <a:cubicBezTo>
                    <a:pt x="351" y="884"/>
                    <a:pt x="318" y="517"/>
                    <a:pt x="318" y="151"/>
                  </a:cubicBezTo>
                  <a:cubicBezTo>
                    <a:pt x="334" y="50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6211901" y="3771729"/>
              <a:ext cx="13990" cy="48598"/>
            </a:xfrm>
            <a:custGeom>
              <a:avLst/>
              <a:gdLst/>
              <a:ahLst/>
              <a:cxnLst/>
              <a:rect l="l" t="t" r="r" b="b"/>
              <a:pathLst>
                <a:path w="418" h="1452" extrusionOk="0">
                  <a:moveTo>
                    <a:pt x="168" y="1"/>
                  </a:moveTo>
                  <a:cubicBezTo>
                    <a:pt x="84" y="1"/>
                    <a:pt x="1" y="51"/>
                    <a:pt x="17" y="151"/>
                  </a:cubicBezTo>
                  <a:cubicBezTo>
                    <a:pt x="17" y="518"/>
                    <a:pt x="51" y="918"/>
                    <a:pt x="84" y="1318"/>
                  </a:cubicBezTo>
                  <a:cubicBezTo>
                    <a:pt x="118" y="1385"/>
                    <a:pt x="184" y="1452"/>
                    <a:pt x="251" y="1452"/>
                  </a:cubicBezTo>
                  <a:lnTo>
                    <a:pt x="284" y="1452"/>
                  </a:lnTo>
                  <a:cubicBezTo>
                    <a:pt x="351" y="1418"/>
                    <a:pt x="418" y="1352"/>
                    <a:pt x="418" y="1251"/>
                  </a:cubicBezTo>
                  <a:cubicBezTo>
                    <a:pt x="351" y="885"/>
                    <a:pt x="318" y="518"/>
                    <a:pt x="318" y="151"/>
                  </a:cubicBezTo>
                  <a:cubicBezTo>
                    <a:pt x="334" y="51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6247648" y="3790706"/>
              <a:ext cx="13990" cy="48598"/>
            </a:xfrm>
            <a:custGeom>
              <a:avLst/>
              <a:gdLst/>
              <a:ahLst/>
              <a:cxnLst/>
              <a:rect l="l" t="t" r="r" b="b"/>
              <a:pathLst>
                <a:path w="418" h="1452" extrusionOk="0">
                  <a:moveTo>
                    <a:pt x="167" y="1"/>
                  </a:moveTo>
                  <a:cubicBezTo>
                    <a:pt x="84" y="1"/>
                    <a:pt x="0" y="51"/>
                    <a:pt x="17" y="151"/>
                  </a:cubicBezTo>
                  <a:cubicBezTo>
                    <a:pt x="17" y="551"/>
                    <a:pt x="50" y="918"/>
                    <a:pt x="117" y="1318"/>
                  </a:cubicBezTo>
                  <a:cubicBezTo>
                    <a:pt x="117" y="1385"/>
                    <a:pt x="184" y="1452"/>
                    <a:pt x="250" y="1452"/>
                  </a:cubicBezTo>
                  <a:lnTo>
                    <a:pt x="284" y="1452"/>
                  </a:lnTo>
                  <a:cubicBezTo>
                    <a:pt x="384" y="1418"/>
                    <a:pt x="417" y="1352"/>
                    <a:pt x="417" y="1252"/>
                  </a:cubicBezTo>
                  <a:cubicBezTo>
                    <a:pt x="350" y="885"/>
                    <a:pt x="317" y="518"/>
                    <a:pt x="317" y="151"/>
                  </a:cubicBezTo>
                  <a:cubicBezTo>
                    <a:pt x="334" y="51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6203533" y="3594769"/>
              <a:ext cx="13421" cy="49167"/>
            </a:xfrm>
            <a:custGeom>
              <a:avLst/>
              <a:gdLst/>
              <a:ahLst/>
              <a:cxnLst/>
              <a:rect l="l" t="t" r="r" b="b"/>
              <a:pathLst>
                <a:path w="401" h="1469" extrusionOk="0">
                  <a:moveTo>
                    <a:pt x="167" y="0"/>
                  </a:moveTo>
                  <a:cubicBezTo>
                    <a:pt x="67" y="0"/>
                    <a:pt x="1" y="67"/>
                    <a:pt x="1" y="167"/>
                  </a:cubicBezTo>
                  <a:cubicBezTo>
                    <a:pt x="1" y="534"/>
                    <a:pt x="34" y="934"/>
                    <a:pt x="67" y="1335"/>
                  </a:cubicBezTo>
                  <a:cubicBezTo>
                    <a:pt x="101" y="1401"/>
                    <a:pt x="167" y="1468"/>
                    <a:pt x="234" y="1468"/>
                  </a:cubicBezTo>
                  <a:lnTo>
                    <a:pt x="267" y="1468"/>
                  </a:lnTo>
                  <a:cubicBezTo>
                    <a:pt x="334" y="1435"/>
                    <a:pt x="401" y="1368"/>
                    <a:pt x="401" y="1268"/>
                  </a:cubicBezTo>
                  <a:cubicBezTo>
                    <a:pt x="334" y="901"/>
                    <a:pt x="301" y="534"/>
                    <a:pt x="301" y="167"/>
                  </a:cubicBezTo>
                  <a:cubicBezTo>
                    <a:pt x="301" y="67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6237038" y="3633829"/>
              <a:ext cx="14526" cy="49167"/>
            </a:xfrm>
            <a:custGeom>
              <a:avLst/>
              <a:gdLst/>
              <a:ahLst/>
              <a:cxnLst/>
              <a:rect l="l" t="t" r="r" b="b"/>
              <a:pathLst>
                <a:path w="434" h="1469" extrusionOk="0">
                  <a:moveTo>
                    <a:pt x="167" y="1"/>
                  </a:moveTo>
                  <a:cubicBezTo>
                    <a:pt x="67" y="1"/>
                    <a:pt x="0" y="68"/>
                    <a:pt x="0" y="168"/>
                  </a:cubicBezTo>
                  <a:cubicBezTo>
                    <a:pt x="0" y="568"/>
                    <a:pt x="34" y="968"/>
                    <a:pt x="100" y="1335"/>
                  </a:cubicBezTo>
                  <a:cubicBezTo>
                    <a:pt x="100" y="1402"/>
                    <a:pt x="167" y="1469"/>
                    <a:pt x="267" y="1469"/>
                  </a:cubicBezTo>
                  <a:cubicBezTo>
                    <a:pt x="367" y="1435"/>
                    <a:pt x="434" y="1369"/>
                    <a:pt x="401" y="1302"/>
                  </a:cubicBezTo>
                  <a:cubicBezTo>
                    <a:pt x="367" y="902"/>
                    <a:pt x="334" y="535"/>
                    <a:pt x="334" y="168"/>
                  </a:cubicBezTo>
                  <a:cubicBezTo>
                    <a:pt x="334" y="68"/>
                    <a:pt x="267" y="1"/>
                    <a:pt x="167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6437996" y="3645009"/>
              <a:ext cx="14559" cy="49167"/>
            </a:xfrm>
            <a:custGeom>
              <a:avLst/>
              <a:gdLst/>
              <a:ahLst/>
              <a:cxnLst/>
              <a:rect l="l" t="t" r="r" b="b"/>
              <a:pathLst>
                <a:path w="435" h="1469" extrusionOk="0">
                  <a:moveTo>
                    <a:pt x="167" y="1"/>
                  </a:moveTo>
                  <a:cubicBezTo>
                    <a:pt x="101" y="1"/>
                    <a:pt x="1" y="101"/>
                    <a:pt x="1" y="167"/>
                  </a:cubicBezTo>
                  <a:cubicBezTo>
                    <a:pt x="1" y="568"/>
                    <a:pt x="34" y="968"/>
                    <a:pt x="101" y="1335"/>
                  </a:cubicBezTo>
                  <a:cubicBezTo>
                    <a:pt x="101" y="1435"/>
                    <a:pt x="167" y="1468"/>
                    <a:pt x="267" y="1468"/>
                  </a:cubicBezTo>
                  <a:cubicBezTo>
                    <a:pt x="368" y="1468"/>
                    <a:pt x="434" y="1368"/>
                    <a:pt x="401" y="1301"/>
                  </a:cubicBezTo>
                  <a:cubicBezTo>
                    <a:pt x="368" y="935"/>
                    <a:pt x="334" y="534"/>
                    <a:pt x="334" y="167"/>
                  </a:cubicBezTo>
                  <a:cubicBezTo>
                    <a:pt x="334" y="101"/>
                    <a:pt x="267" y="1"/>
                    <a:pt x="167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6479867" y="3684638"/>
              <a:ext cx="13990" cy="48598"/>
            </a:xfrm>
            <a:custGeom>
              <a:avLst/>
              <a:gdLst/>
              <a:ahLst/>
              <a:cxnLst/>
              <a:rect l="l" t="t" r="r" b="b"/>
              <a:pathLst>
                <a:path w="418" h="1452" extrusionOk="0">
                  <a:moveTo>
                    <a:pt x="167" y="1"/>
                  </a:moveTo>
                  <a:cubicBezTo>
                    <a:pt x="84" y="1"/>
                    <a:pt x="0" y="51"/>
                    <a:pt x="17" y="151"/>
                  </a:cubicBezTo>
                  <a:cubicBezTo>
                    <a:pt x="17" y="518"/>
                    <a:pt x="51" y="918"/>
                    <a:pt x="117" y="1318"/>
                  </a:cubicBezTo>
                  <a:cubicBezTo>
                    <a:pt x="117" y="1385"/>
                    <a:pt x="184" y="1452"/>
                    <a:pt x="251" y="1452"/>
                  </a:cubicBezTo>
                  <a:lnTo>
                    <a:pt x="284" y="1452"/>
                  </a:lnTo>
                  <a:cubicBezTo>
                    <a:pt x="384" y="1418"/>
                    <a:pt x="417" y="1352"/>
                    <a:pt x="417" y="1252"/>
                  </a:cubicBezTo>
                  <a:cubicBezTo>
                    <a:pt x="351" y="885"/>
                    <a:pt x="317" y="518"/>
                    <a:pt x="317" y="151"/>
                  </a:cubicBezTo>
                  <a:cubicBezTo>
                    <a:pt x="334" y="51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6446363" y="3738224"/>
              <a:ext cx="13990" cy="48598"/>
            </a:xfrm>
            <a:custGeom>
              <a:avLst/>
              <a:gdLst/>
              <a:ahLst/>
              <a:cxnLst/>
              <a:rect l="l" t="t" r="r" b="b"/>
              <a:pathLst>
                <a:path w="418" h="1452" extrusionOk="0">
                  <a:moveTo>
                    <a:pt x="168" y="1"/>
                  </a:moveTo>
                  <a:cubicBezTo>
                    <a:pt x="84" y="1"/>
                    <a:pt x="1" y="51"/>
                    <a:pt x="17" y="151"/>
                  </a:cubicBezTo>
                  <a:cubicBezTo>
                    <a:pt x="17" y="551"/>
                    <a:pt x="17" y="952"/>
                    <a:pt x="84" y="1318"/>
                  </a:cubicBezTo>
                  <a:cubicBezTo>
                    <a:pt x="118" y="1385"/>
                    <a:pt x="184" y="1452"/>
                    <a:pt x="251" y="1452"/>
                  </a:cubicBezTo>
                  <a:lnTo>
                    <a:pt x="284" y="1452"/>
                  </a:lnTo>
                  <a:cubicBezTo>
                    <a:pt x="351" y="1419"/>
                    <a:pt x="418" y="1352"/>
                    <a:pt x="384" y="1285"/>
                  </a:cubicBezTo>
                  <a:cubicBezTo>
                    <a:pt x="351" y="885"/>
                    <a:pt x="318" y="518"/>
                    <a:pt x="318" y="151"/>
                  </a:cubicBezTo>
                  <a:cubicBezTo>
                    <a:pt x="334" y="51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6480972" y="3758039"/>
              <a:ext cx="15128" cy="47762"/>
            </a:xfrm>
            <a:custGeom>
              <a:avLst/>
              <a:gdLst/>
              <a:ahLst/>
              <a:cxnLst/>
              <a:rect l="l" t="t" r="r" b="b"/>
              <a:pathLst>
                <a:path w="452" h="1427" extrusionOk="0">
                  <a:moveTo>
                    <a:pt x="184" y="1"/>
                  </a:moveTo>
                  <a:cubicBezTo>
                    <a:pt x="93" y="1"/>
                    <a:pt x="1" y="43"/>
                    <a:pt x="18" y="126"/>
                  </a:cubicBezTo>
                  <a:cubicBezTo>
                    <a:pt x="18" y="526"/>
                    <a:pt x="51" y="927"/>
                    <a:pt x="118" y="1294"/>
                  </a:cubicBezTo>
                  <a:cubicBezTo>
                    <a:pt x="118" y="1394"/>
                    <a:pt x="184" y="1427"/>
                    <a:pt x="284" y="1427"/>
                  </a:cubicBezTo>
                  <a:cubicBezTo>
                    <a:pt x="384" y="1427"/>
                    <a:pt x="451" y="1327"/>
                    <a:pt x="418" y="1260"/>
                  </a:cubicBezTo>
                  <a:cubicBezTo>
                    <a:pt x="384" y="893"/>
                    <a:pt x="351" y="493"/>
                    <a:pt x="351" y="126"/>
                  </a:cubicBezTo>
                  <a:cubicBezTo>
                    <a:pt x="368" y="43"/>
                    <a:pt x="276" y="1"/>
                    <a:pt x="184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6436891" y="3561265"/>
              <a:ext cx="13421" cy="49167"/>
            </a:xfrm>
            <a:custGeom>
              <a:avLst/>
              <a:gdLst/>
              <a:ahLst/>
              <a:cxnLst/>
              <a:rect l="l" t="t" r="r" b="b"/>
              <a:pathLst>
                <a:path w="401" h="1469" extrusionOk="0">
                  <a:moveTo>
                    <a:pt x="167" y="1"/>
                  </a:moveTo>
                  <a:cubicBezTo>
                    <a:pt x="67" y="1"/>
                    <a:pt x="0" y="67"/>
                    <a:pt x="0" y="168"/>
                  </a:cubicBezTo>
                  <a:cubicBezTo>
                    <a:pt x="0" y="568"/>
                    <a:pt x="34" y="968"/>
                    <a:pt x="100" y="1335"/>
                  </a:cubicBezTo>
                  <a:cubicBezTo>
                    <a:pt x="100" y="1402"/>
                    <a:pt x="167" y="1468"/>
                    <a:pt x="234" y="1468"/>
                  </a:cubicBezTo>
                  <a:lnTo>
                    <a:pt x="267" y="1468"/>
                  </a:lnTo>
                  <a:cubicBezTo>
                    <a:pt x="367" y="1435"/>
                    <a:pt x="401" y="1368"/>
                    <a:pt x="401" y="1302"/>
                  </a:cubicBezTo>
                  <a:cubicBezTo>
                    <a:pt x="334" y="901"/>
                    <a:pt x="334" y="534"/>
                    <a:pt x="334" y="168"/>
                  </a:cubicBezTo>
                  <a:cubicBezTo>
                    <a:pt x="334" y="67"/>
                    <a:pt x="234" y="1"/>
                    <a:pt x="167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6471500" y="3601463"/>
              <a:ext cx="13421" cy="49167"/>
            </a:xfrm>
            <a:custGeom>
              <a:avLst/>
              <a:gdLst/>
              <a:ahLst/>
              <a:cxnLst/>
              <a:rect l="l" t="t" r="r" b="b"/>
              <a:pathLst>
                <a:path w="401" h="1469" extrusionOk="0">
                  <a:moveTo>
                    <a:pt x="134" y="1"/>
                  </a:moveTo>
                  <a:cubicBezTo>
                    <a:pt x="67" y="1"/>
                    <a:pt x="0" y="67"/>
                    <a:pt x="0" y="167"/>
                  </a:cubicBezTo>
                  <a:cubicBezTo>
                    <a:pt x="0" y="534"/>
                    <a:pt x="34" y="935"/>
                    <a:pt x="67" y="1335"/>
                  </a:cubicBezTo>
                  <a:cubicBezTo>
                    <a:pt x="100" y="1402"/>
                    <a:pt x="167" y="1468"/>
                    <a:pt x="234" y="1468"/>
                  </a:cubicBezTo>
                  <a:lnTo>
                    <a:pt x="267" y="1468"/>
                  </a:lnTo>
                  <a:cubicBezTo>
                    <a:pt x="334" y="1435"/>
                    <a:pt x="401" y="1368"/>
                    <a:pt x="367" y="1268"/>
                  </a:cubicBezTo>
                  <a:cubicBezTo>
                    <a:pt x="334" y="901"/>
                    <a:pt x="301" y="534"/>
                    <a:pt x="301" y="167"/>
                  </a:cubicBezTo>
                  <a:cubicBezTo>
                    <a:pt x="301" y="67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5831741" y="3430629"/>
              <a:ext cx="49167" cy="16802"/>
            </a:xfrm>
            <a:custGeom>
              <a:avLst/>
              <a:gdLst/>
              <a:ahLst/>
              <a:cxnLst/>
              <a:rect l="l" t="t" r="r" b="b"/>
              <a:pathLst>
                <a:path w="1469" h="502" extrusionOk="0">
                  <a:moveTo>
                    <a:pt x="1302" y="1"/>
                  </a:moveTo>
                  <a:cubicBezTo>
                    <a:pt x="901" y="34"/>
                    <a:pt x="534" y="101"/>
                    <a:pt x="134" y="168"/>
                  </a:cubicBezTo>
                  <a:cubicBezTo>
                    <a:pt x="67" y="201"/>
                    <a:pt x="1" y="301"/>
                    <a:pt x="34" y="368"/>
                  </a:cubicBezTo>
                  <a:cubicBezTo>
                    <a:pt x="34" y="435"/>
                    <a:pt x="101" y="501"/>
                    <a:pt x="167" y="501"/>
                  </a:cubicBezTo>
                  <a:lnTo>
                    <a:pt x="234" y="468"/>
                  </a:lnTo>
                  <a:cubicBezTo>
                    <a:pt x="568" y="401"/>
                    <a:pt x="968" y="335"/>
                    <a:pt x="1335" y="301"/>
                  </a:cubicBezTo>
                  <a:cubicBezTo>
                    <a:pt x="1402" y="301"/>
                    <a:pt x="1468" y="234"/>
                    <a:pt x="1468" y="134"/>
                  </a:cubicBezTo>
                  <a:cubicBezTo>
                    <a:pt x="1468" y="68"/>
                    <a:pt x="1402" y="1"/>
                    <a:pt x="1302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5719313" y="3412688"/>
              <a:ext cx="51845" cy="15865"/>
            </a:xfrm>
            <a:custGeom>
              <a:avLst/>
              <a:gdLst/>
              <a:ahLst/>
              <a:cxnLst/>
              <a:rect l="l" t="t" r="r" b="b"/>
              <a:pathLst>
                <a:path w="1549" h="474" extrusionOk="0">
                  <a:moveTo>
                    <a:pt x="1352" y="1"/>
                  </a:moveTo>
                  <a:cubicBezTo>
                    <a:pt x="1344" y="1"/>
                    <a:pt x="1334" y="2"/>
                    <a:pt x="1325" y="3"/>
                  </a:cubicBezTo>
                  <a:cubicBezTo>
                    <a:pt x="925" y="37"/>
                    <a:pt x="524" y="103"/>
                    <a:pt x="157" y="170"/>
                  </a:cubicBezTo>
                  <a:cubicBezTo>
                    <a:pt x="0" y="233"/>
                    <a:pt x="21" y="473"/>
                    <a:pt x="163" y="473"/>
                  </a:cubicBezTo>
                  <a:cubicBezTo>
                    <a:pt x="172" y="473"/>
                    <a:pt x="181" y="472"/>
                    <a:pt x="191" y="470"/>
                  </a:cubicBezTo>
                  <a:lnTo>
                    <a:pt x="257" y="470"/>
                  </a:lnTo>
                  <a:cubicBezTo>
                    <a:pt x="591" y="404"/>
                    <a:pt x="991" y="337"/>
                    <a:pt x="1358" y="303"/>
                  </a:cubicBezTo>
                  <a:cubicBezTo>
                    <a:pt x="1549" y="303"/>
                    <a:pt x="1528" y="1"/>
                    <a:pt x="1352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5626298" y="3433708"/>
              <a:ext cx="51410" cy="15932"/>
            </a:xfrm>
            <a:custGeom>
              <a:avLst/>
              <a:gdLst/>
              <a:ahLst/>
              <a:cxnLst/>
              <a:rect l="l" t="t" r="r" b="b"/>
              <a:pathLst>
                <a:path w="1536" h="476" extrusionOk="0">
                  <a:moveTo>
                    <a:pt x="1406" y="0"/>
                  </a:moveTo>
                  <a:cubicBezTo>
                    <a:pt x="1393" y="0"/>
                    <a:pt x="1380" y="3"/>
                    <a:pt x="1369" y="9"/>
                  </a:cubicBezTo>
                  <a:cubicBezTo>
                    <a:pt x="968" y="42"/>
                    <a:pt x="568" y="76"/>
                    <a:pt x="201" y="176"/>
                  </a:cubicBezTo>
                  <a:cubicBezTo>
                    <a:pt x="1" y="209"/>
                    <a:pt x="34" y="476"/>
                    <a:pt x="234" y="476"/>
                  </a:cubicBezTo>
                  <a:lnTo>
                    <a:pt x="268" y="476"/>
                  </a:lnTo>
                  <a:cubicBezTo>
                    <a:pt x="635" y="409"/>
                    <a:pt x="1002" y="343"/>
                    <a:pt x="1402" y="309"/>
                  </a:cubicBezTo>
                  <a:cubicBezTo>
                    <a:pt x="1469" y="309"/>
                    <a:pt x="1535" y="209"/>
                    <a:pt x="1535" y="142"/>
                  </a:cubicBezTo>
                  <a:cubicBezTo>
                    <a:pt x="1535" y="60"/>
                    <a:pt x="1468" y="0"/>
                    <a:pt x="1406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5598417" y="3475312"/>
              <a:ext cx="50272" cy="12317"/>
            </a:xfrm>
            <a:custGeom>
              <a:avLst/>
              <a:gdLst/>
              <a:ahLst/>
              <a:cxnLst/>
              <a:rect l="l" t="t" r="r" b="b"/>
              <a:pathLst>
                <a:path w="1502" h="368" extrusionOk="0">
                  <a:moveTo>
                    <a:pt x="133" y="0"/>
                  </a:moveTo>
                  <a:cubicBezTo>
                    <a:pt x="67" y="34"/>
                    <a:pt x="0" y="100"/>
                    <a:pt x="0" y="167"/>
                  </a:cubicBezTo>
                  <a:cubicBezTo>
                    <a:pt x="0" y="267"/>
                    <a:pt x="67" y="334"/>
                    <a:pt x="167" y="334"/>
                  </a:cubicBezTo>
                  <a:cubicBezTo>
                    <a:pt x="274" y="324"/>
                    <a:pt x="382" y="320"/>
                    <a:pt x="490" y="320"/>
                  </a:cubicBezTo>
                  <a:cubicBezTo>
                    <a:pt x="752" y="320"/>
                    <a:pt x="1018" y="344"/>
                    <a:pt x="1301" y="367"/>
                  </a:cubicBezTo>
                  <a:cubicBezTo>
                    <a:pt x="1501" y="334"/>
                    <a:pt x="1501" y="67"/>
                    <a:pt x="1301" y="67"/>
                  </a:cubicBezTo>
                  <a:cubicBezTo>
                    <a:pt x="934" y="0"/>
                    <a:pt x="534" y="0"/>
                    <a:pt x="13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5827290" y="3487295"/>
              <a:ext cx="51376" cy="15965"/>
            </a:xfrm>
            <a:custGeom>
              <a:avLst/>
              <a:gdLst/>
              <a:ahLst/>
              <a:cxnLst/>
              <a:rect l="l" t="t" r="r" b="b"/>
              <a:pathLst>
                <a:path w="1535" h="477" extrusionOk="0">
                  <a:moveTo>
                    <a:pt x="1384" y="0"/>
                  </a:moveTo>
                  <a:cubicBezTo>
                    <a:pt x="1369" y="0"/>
                    <a:pt x="1352" y="3"/>
                    <a:pt x="1335" y="9"/>
                  </a:cubicBezTo>
                  <a:cubicBezTo>
                    <a:pt x="968" y="9"/>
                    <a:pt x="567" y="76"/>
                    <a:pt x="167" y="176"/>
                  </a:cubicBezTo>
                  <a:cubicBezTo>
                    <a:pt x="0" y="243"/>
                    <a:pt x="34" y="476"/>
                    <a:pt x="234" y="476"/>
                  </a:cubicBezTo>
                  <a:lnTo>
                    <a:pt x="267" y="476"/>
                  </a:lnTo>
                  <a:cubicBezTo>
                    <a:pt x="634" y="376"/>
                    <a:pt x="1001" y="343"/>
                    <a:pt x="1368" y="309"/>
                  </a:cubicBezTo>
                  <a:cubicBezTo>
                    <a:pt x="1468" y="309"/>
                    <a:pt x="1535" y="209"/>
                    <a:pt x="1501" y="143"/>
                  </a:cubicBezTo>
                  <a:cubicBezTo>
                    <a:pt x="1501" y="60"/>
                    <a:pt x="1456" y="0"/>
                    <a:pt x="1384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5772565" y="3466375"/>
              <a:ext cx="51410" cy="16768"/>
            </a:xfrm>
            <a:custGeom>
              <a:avLst/>
              <a:gdLst/>
              <a:ahLst/>
              <a:cxnLst/>
              <a:rect l="l" t="t" r="r" b="b"/>
              <a:pathLst>
                <a:path w="1536" h="501" extrusionOk="0">
                  <a:moveTo>
                    <a:pt x="1335" y="0"/>
                  </a:moveTo>
                  <a:cubicBezTo>
                    <a:pt x="935" y="34"/>
                    <a:pt x="568" y="100"/>
                    <a:pt x="168" y="167"/>
                  </a:cubicBezTo>
                  <a:cubicBezTo>
                    <a:pt x="1" y="234"/>
                    <a:pt x="34" y="501"/>
                    <a:pt x="234" y="501"/>
                  </a:cubicBezTo>
                  <a:lnTo>
                    <a:pt x="268" y="467"/>
                  </a:lnTo>
                  <a:cubicBezTo>
                    <a:pt x="635" y="401"/>
                    <a:pt x="1001" y="334"/>
                    <a:pt x="1368" y="301"/>
                  </a:cubicBezTo>
                  <a:cubicBezTo>
                    <a:pt x="1468" y="301"/>
                    <a:pt x="1535" y="234"/>
                    <a:pt x="1502" y="134"/>
                  </a:cubicBezTo>
                  <a:cubicBezTo>
                    <a:pt x="1502" y="67"/>
                    <a:pt x="1435" y="0"/>
                    <a:pt x="1335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5742441" y="3515209"/>
              <a:ext cx="50272" cy="15965"/>
            </a:xfrm>
            <a:custGeom>
              <a:avLst/>
              <a:gdLst/>
              <a:ahLst/>
              <a:cxnLst/>
              <a:rect l="l" t="t" r="r" b="b"/>
              <a:pathLst>
                <a:path w="1502" h="477" extrusionOk="0">
                  <a:moveTo>
                    <a:pt x="1351" y="0"/>
                  </a:moveTo>
                  <a:cubicBezTo>
                    <a:pt x="1335" y="0"/>
                    <a:pt x="1319" y="3"/>
                    <a:pt x="1301" y="9"/>
                  </a:cubicBezTo>
                  <a:cubicBezTo>
                    <a:pt x="901" y="42"/>
                    <a:pt x="534" y="76"/>
                    <a:pt x="134" y="176"/>
                  </a:cubicBezTo>
                  <a:cubicBezTo>
                    <a:pt x="67" y="209"/>
                    <a:pt x="0" y="276"/>
                    <a:pt x="33" y="376"/>
                  </a:cubicBezTo>
                  <a:cubicBezTo>
                    <a:pt x="33" y="443"/>
                    <a:pt x="100" y="476"/>
                    <a:pt x="167" y="476"/>
                  </a:cubicBezTo>
                  <a:lnTo>
                    <a:pt x="234" y="476"/>
                  </a:lnTo>
                  <a:cubicBezTo>
                    <a:pt x="601" y="409"/>
                    <a:pt x="967" y="343"/>
                    <a:pt x="1334" y="309"/>
                  </a:cubicBezTo>
                  <a:cubicBezTo>
                    <a:pt x="1434" y="309"/>
                    <a:pt x="1501" y="243"/>
                    <a:pt x="1468" y="143"/>
                  </a:cubicBezTo>
                  <a:cubicBezTo>
                    <a:pt x="1468" y="60"/>
                    <a:pt x="1423" y="0"/>
                    <a:pt x="135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5608458" y="3515510"/>
              <a:ext cx="50272" cy="15664"/>
            </a:xfrm>
            <a:custGeom>
              <a:avLst/>
              <a:gdLst/>
              <a:ahLst/>
              <a:cxnLst/>
              <a:rect l="l" t="t" r="r" b="b"/>
              <a:pathLst>
                <a:path w="1502" h="468" extrusionOk="0">
                  <a:moveTo>
                    <a:pt x="1301" y="0"/>
                  </a:moveTo>
                  <a:cubicBezTo>
                    <a:pt x="901" y="33"/>
                    <a:pt x="534" y="67"/>
                    <a:pt x="134" y="167"/>
                  </a:cubicBezTo>
                  <a:cubicBezTo>
                    <a:pt x="67" y="200"/>
                    <a:pt x="0" y="267"/>
                    <a:pt x="34" y="367"/>
                  </a:cubicBezTo>
                  <a:cubicBezTo>
                    <a:pt x="34" y="434"/>
                    <a:pt x="100" y="467"/>
                    <a:pt x="167" y="467"/>
                  </a:cubicBezTo>
                  <a:lnTo>
                    <a:pt x="200" y="467"/>
                  </a:lnTo>
                  <a:cubicBezTo>
                    <a:pt x="567" y="400"/>
                    <a:pt x="968" y="334"/>
                    <a:pt x="1335" y="300"/>
                  </a:cubicBezTo>
                  <a:cubicBezTo>
                    <a:pt x="1501" y="267"/>
                    <a:pt x="1501" y="0"/>
                    <a:pt x="130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5491211" y="3512163"/>
              <a:ext cx="50272" cy="16768"/>
            </a:xfrm>
            <a:custGeom>
              <a:avLst/>
              <a:gdLst/>
              <a:ahLst/>
              <a:cxnLst/>
              <a:rect l="l" t="t" r="r" b="b"/>
              <a:pathLst>
                <a:path w="1502" h="501" extrusionOk="0">
                  <a:moveTo>
                    <a:pt x="1302" y="0"/>
                  </a:moveTo>
                  <a:cubicBezTo>
                    <a:pt x="935" y="33"/>
                    <a:pt x="534" y="100"/>
                    <a:pt x="134" y="200"/>
                  </a:cubicBezTo>
                  <a:cubicBezTo>
                    <a:pt x="67" y="200"/>
                    <a:pt x="1" y="300"/>
                    <a:pt x="34" y="367"/>
                  </a:cubicBezTo>
                  <a:cubicBezTo>
                    <a:pt x="67" y="434"/>
                    <a:pt x="101" y="500"/>
                    <a:pt x="201" y="500"/>
                  </a:cubicBezTo>
                  <a:lnTo>
                    <a:pt x="234" y="500"/>
                  </a:lnTo>
                  <a:cubicBezTo>
                    <a:pt x="601" y="400"/>
                    <a:pt x="968" y="334"/>
                    <a:pt x="1335" y="300"/>
                  </a:cubicBezTo>
                  <a:cubicBezTo>
                    <a:pt x="1435" y="300"/>
                    <a:pt x="1502" y="234"/>
                    <a:pt x="1468" y="133"/>
                  </a:cubicBezTo>
                  <a:cubicBezTo>
                    <a:pt x="1468" y="67"/>
                    <a:pt x="1402" y="0"/>
                    <a:pt x="1302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6072195" y="3506574"/>
              <a:ext cx="50975" cy="15764"/>
            </a:xfrm>
            <a:custGeom>
              <a:avLst/>
              <a:gdLst/>
              <a:ahLst/>
              <a:cxnLst/>
              <a:rect l="l" t="t" r="r" b="b"/>
              <a:pathLst>
                <a:path w="1523" h="471" extrusionOk="0">
                  <a:moveTo>
                    <a:pt x="1356" y="0"/>
                  </a:moveTo>
                  <a:cubicBezTo>
                    <a:pt x="956" y="34"/>
                    <a:pt x="556" y="100"/>
                    <a:pt x="189" y="167"/>
                  </a:cubicBezTo>
                  <a:cubicBezTo>
                    <a:pt x="0" y="230"/>
                    <a:pt x="48" y="470"/>
                    <a:pt x="194" y="470"/>
                  </a:cubicBezTo>
                  <a:cubicBezTo>
                    <a:pt x="203" y="470"/>
                    <a:pt x="212" y="469"/>
                    <a:pt x="222" y="467"/>
                  </a:cubicBezTo>
                  <a:lnTo>
                    <a:pt x="255" y="467"/>
                  </a:lnTo>
                  <a:cubicBezTo>
                    <a:pt x="622" y="401"/>
                    <a:pt x="989" y="334"/>
                    <a:pt x="1389" y="300"/>
                  </a:cubicBezTo>
                  <a:cubicBezTo>
                    <a:pt x="1456" y="300"/>
                    <a:pt x="1523" y="234"/>
                    <a:pt x="1523" y="134"/>
                  </a:cubicBezTo>
                  <a:cubicBezTo>
                    <a:pt x="1523" y="67"/>
                    <a:pt x="1423" y="0"/>
                    <a:pt x="1356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5684370" y="3480600"/>
              <a:ext cx="49167" cy="15932"/>
            </a:xfrm>
            <a:custGeom>
              <a:avLst/>
              <a:gdLst/>
              <a:ahLst/>
              <a:cxnLst/>
              <a:rect l="l" t="t" r="r" b="b"/>
              <a:pathLst>
                <a:path w="1469" h="476" extrusionOk="0">
                  <a:moveTo>
                    <a:pt x="1339" y="0"/>
                  </a:moveTo>
                  <a:cubicBezTo>
                    <a:pt x="1326" y="0"/>
                    <a:pt x="1313" y="3"/>
                    <a:pt x="1301" y="9"/>
                  </a:cubicBezTo>
                  <a:cubicBezTo>
                    <a:pt x="901" y="42"/>
                    <a:pt x="501" y="76"/>
                    <a:pt x="134" y="176"/>
                  </a:cubicBezTo>
                  <a:cubicBezTo>
                    <a:pt x="34" y="209"/>
                    <a:pt x="1" y="276"/>
                    <a:pt x="34" y="376"/>
                  </a:cubicBezTo>
                  <a:cubicBezTo>
                    <a:pt x="34" y="443"/>
                    <a:pt x="101" y="476"/>
                    <a:pt x="167" y="476"/>
                  </a:cubicBezTo>
                  <a:lnTo>
                    <a:pt x="201" y="476"/>
                  </a:lnTo>
                  <a:cubicBezTo>
                    <a:pt x="568" y="409"/>
                    <a:pt x="935" y="343"/>
                    <a:pt x="1335" y="309"/>
                  </a:cubicBezTo>
                  <a:cubicBezTo>
                    <a:pt x="1402" y="309"/>
                    <a:pt x="1468" y="243"/>
                    <a:pt x="1468" y="142"/>
                  </a:cubicBezTo>
                  <a:cubicBezTo>
                    <a:pt x="1468" y="60"/>
                    <a:pt x="1400" y="0"/>
                    <a:pt x="1339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5924421" y="3521067"/>
              <a:ext cx="49167" cy="12317"/>
            </a:xfrm>
            <a:custGeom>
              <a:avLst/>
              <a:gdLst/>
              <a:ahLst/>
              <a:cxnLst/>
              <a:rect l="l" t="t" r="r" b="b"/>
              <a:pathLst>
                <a:path w="1469" h="368" extrusionOk="0">
                  <a:moveTo>
                    <a:pt x="134" y="1"/>
                  </a:moveTo>
                  <a:cubicBezTo>
                    <a:pt x="34" y="34"/>
                    <a:pt x="0" y="101"/>
                    <a:pt x="0" y="168"/>
                  </a:cubicBezTo>
                  <a:cubicBezTo>
                    <a:pt x="0" y="268"/>
                    <a:pt x="67" y="334"/>
                    <a:pt x="167" y="334"/>
                  </a:cubicBezTo>
                  <a:cubicBezTo>
                    <a:pt x="319" y="321"/>
                    <a:pt x="471" y="313"/>
                    <a:pt x="625" y="313"/>
                  </a:cubicBezTo>
                  <a:cubicBezTo>
                    <a:pt x="844" y="313"/>
                    <a:pt x="1067" y="329"/>
                    <a:pt x="1301" y="368"/>
                  </a:cubicBezTo>
                  <a:cubicBezTo>
                    <a:pt x="1368" y="368"/>
                    <a:pt x="1435" y="301"/>
                    <a:pt x="1468" y="201"/>
                  </a:cubicBezTo>
                  <a:cubicBezTo>
                    <a:pt x="1468" y="134"/>
                    <a:pt x="1401" y="34"/>
                    <a:pt x="1301" y="34"/>
                  </a:cubicBezTo>
                  <a:cubicBezTo>
                    <a:pt x="934" y="1"/>
                    <a:pt x="534" y="1"/>
                    <a:pt x="134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6176757" y="3174980"/>
              <a:ext cx="15664" cy="48029"/>
            </a:xfrm>
            <a:custGeom>
              <a:avLst/>
              <a:gdLst/>
              <a:ahLst/>
              <a:cxnLst/>
              <a:rect l="l" t="t" r="r" b="b"/>
              <a:pathLst>
                <a:path w="468" h="1435" extrusionOk="0">
                  <a:moveTo>
                    <a:pt x="300" y="0"/>
                  </a:moveTo>
                  <a:cubicBezTo>
                    <a:pt x="234" y="0"/>
                    <a:pt x="167" y="67"/>
                    <a:pt x="133" y="134"/>
                  </a:cubicBezTo>
                  <a:cubicBezTo>
                    <a:pt x="133" y="500"/>
                    <a:pt x="100" y="901"/>
                    <a:pt x="33" y="1268"/>
                  </a:cubicBezTo>
                  <a:cubicBezTo>
                    <a:pt x="0" y="1334"/>
                    <a:pt x="67" y="1434"/>
                    <a:pt x="133" y="1434"/>
                  </a:cubicBezTo>
                  <a:lnTo>
                    <a:pt x="167" y="1434"/>
                  </a:lnTo>
                  <a:cubicBezTo>
                    <a:pt x="234" y="1434"/>
                    <a:pt x="300" y="1401"/>
                    <a:pt x="334" y="1334"/>
                  </a:cubicBezTo>
                  <a:cubicBezTo>
                    <a:pt x="400" y="934"/>
                    <a:pt x="434" y="534"/>
                    <a:pt x="467" y="167"/>
                  </a:cubicBezTo>
                  <a:cubicBezTo>
                    <a:pt x="467" y="67"/>
                    <a:pt x="400" y="0"/>
                    <a:pt x="300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6127622" y="3301131"/>
              <a:ext cx="15664" cy="49167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301" y="1"/>
                  </a:moveTo>
                  <a:cubicBezTo>
                    <a:pt x="200" y="1"/>
                    <a:pt x="134" y="67"/>
                    <a:pt x="134" y="134"/>
                  </a:cubicBezTo>
                  <a:cubicBezTo>
                    <a:pt x="134" y="534"/>
                    <a:pt x="67" y="901"/>
                    <a:pt x="0" y="1268"/>
                  </a:cubicBezTo>
                  <a:cubicBezTo>
                    <a:pt x="0" y="1335"/>
                    <a:pt x="34" y="1435"/>
                    <a:pt x="134" y="1468"/>
                  </a:cubicBezTo>
                  <a:lnTo>
                    <a:pt x="167" y="1468"/>
                  </a:lnTo>
                  <a:cubicBezTo>
                    <a:pt x="234" y="1468"/>
                    <a:pt x="301" y="1402"/>
                    <a:pt x="301" y="1335"/>
                  </a:cubicBezTo>
                  <a:cubicBezTo>
                    <a:pt x="401" y="935"/>
                    <a:pt x="434" y="568"/>
                    <a:pt x="434" y="167"/>
                  </a:cubicBezTo>
                  <a:cubicBezTo>
                    <a:pt x="467" y="67"/>
                    <a:pt x="367" y="1"/>
                    <a:pt x="301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6186798" y="3262070"/>
              <a:ext cx="15664" cy="49134"/>
            </a:xfrm>
            <a:custGeom>
              <a:avLst/>
              <a:gdLst/>
              <a:ahLst/>
              <a:cxnLst/>
              <a:rect l="l" t="t" r="r" b="b"/>
              <a:pathLst>
                <a:path w="468" h="1468" extrusionOk="0">
                  <a:moveTo>
                    <a:pt x="300" y="0"/>
                  </a:moveTo>
                  <a:cubicBezTo>
                    <a:pt x="200" y="0"/>
                    <a:pt x="134" y="67"/>
                    <a:pt x="134" y="133"/>
                  </a:cubicBezTo>
                  <a:cubicBezTo>
                    <a:pt x="134" y="534"/>
                    <a:pt x="100" y="901"/>
                    <a:pt x="34" y="1268"/>
                  </a:cubicBezTo>
                  <a:cubicBezTo>
                    <a:pt x="0" y="1334"/>
                    <a:pt x="67" y="1434"/>
                    <a:pt x="134" y="1468"/>
                  </a:cubicBezTo>
                  <a:lnTo>
                    <a:pt x="167" y="1468"/>
                  </a:lnTo>
                  <a:cubicBezTo>
                    <a:pt x="234" y="1468"/>
                    <a:pt x="300" y="1401"/>
                    <a:pt x="334" y="1334"/>
                  </a:cubicBezTo>
                  <a:cubicBezTo>
                    <a:pt x="401" y="934"/>
                    <a:pt x="434" y="567"/>
                    <a:pt x="467" y="167"/>
                  </a:cubicBezTo>
                  <a:cubicBezTo>
                    <a:pt x="467" y="67"/>
                    <a:pt x="401" y="0"/>
                    <a:pt x="300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6174514" y="3351370"/>
              <a:ext cx="15664" cy="48029"/>
            </a:xfrm>
            <a:custGeom>
              <a:avLst/>
              <a:gdLst/>
              <a:ahLst/>
              <a:cxnLst/>
              <a:rect l="l" t="t" r="r" b="b"/>
              <a:pathLst>
                <a:path w="468" h="1435" extrusionOk="0">
                  <a:moveTo>
                    <a:pt x="301" y="1"/>
                  </a:moveTo>
                  <a:cubicBezTo>
                    <a:pt x="234" y="1"/>
                    <a:pt x="134" y="67"/>
                    <a:pt x="134" y="134"/>
                  </a:cubicBezTo>
                  <a:cubicBezTo>
                    <a:pt x="134" y="501"/>
                    <a:pt x="100" y="901"/>
                    <a:pt x="34" y="1268"/>
                  </a:cubicBezTo>
                  <a:cubicBezTo>
                    <a:pt x="0" y="1335"/>
                    <a:pt x="67" y="1435"/>
                    <a:pt x="134" y="1435"/>
                  </a:cubicBezTo>
                  <a:lnTo>
                    <a:pt x="167" y="1435"/>
                  </a:lnTo>
                  <a:cubicBezTo>
                    <a:pt x="234" y="1435"/>
                    <a:pt x="301" y="1402"/>
                    <a:pt x="334" y="1335"/>
                  </a:cubicBezTo>
                  <a:cubicBezTo>
                    <a:pt x="401" y="935"/>
                    <a:pt x="434" y="534"/>
                    <a:pt x="467" y="167"/>
                  </a:cubicBezTo>
                  <a:cubicBezTo>
                    <a:pt x="467" y="67"/>
                    <a:pt x="401" y="1"/>
                    <a:pt x="301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6234795" y="3262070"/>
              <a:ext cx="15664" cy="49134"/>
            </a:xfrm>
            <a:custGeom>
              <a:avLst/>
              <a:gdLst/>
              <a:ahLst/>
              <a:cxnLst/>
              <a:rect l="l" t="t" r="r" b="b"/>
              <a:pathLst>
                <a:path w="468" h="1468" extrusionOk="0">
                  <a:moveTo>
                    <a:pt x="301" y="0"/>
                  </a:moveTo>
                  <a:cubicBezTo>
                    <a:pt x="234" y="0"/>
                    <a:pt x="167" y="67"/>
                    <a:pt x="134" y="133"/>
                  </a:cubicBezTo>
                  <a:cubicBezTo>
                    <a:pt x="134" y="534"/>
                    <a:pt x="101" y="901"/>
                    <a:pt x="34" y="1268"/>
                  </a:cubicBezTo>
                  <a:cubicBezTo>
                    <a:pt x="1" y="1334"/>
                    <a:pt x="67" y="1434"/>
                    <a:pt x="134" y="1468"/>
                  </a:cubicBezTo>
                  <a:lnTo>
                    <a:pt x="167" y="1468"/>
                  </a:lnTo>
                  <a:cubicBezTo>
                    <a:pt x="234" y="1468"/>
                    <a:pt x="301" y="1401"/>
                    <a:pt x="334" y="1334"/>
                  </a:cubicBezTo>
                  <a:cubicBezTo>
                    <a:pt x="401" y="934"/>
                    <a:pt x="434" y="567"/>
                    <a:pt x="468" y="167"/>
                  </a:cubicBezTo>
                  <a:cubicBezTo>
                    <a:pt x="468" y="67"/>
                    <a:pt x="401" y="0"/>
                    <a:pt x="30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6311845" y="1375093"/>
              <a:ext cx="144055" cy="94185"/>
            </a:xfrm>
            <a:custGeom>
              <a:avLst/>
              <a:gdLst/>
              <a:ahLst/>
              <a:cxnLst/>
              <a:rect l="l" t="t" r="r" b="b"/>
              <a:pathLst>
                <a:path w="4304" h="2814" extrusionOk="0">
                  <a:moveTo>
                    <a:pt x="154" y="0"/>
                  </a:moveTo>
                  <a:cubicBezTo>
                    <a:pt x="123" y="0"/>
                    <a:pt x="92" y="11"/>
                    <a:pt x="67" y="37"/>
                  </a:cubicBezTo>
                  <a:cubicBezTo>
                    <a:pt x="0" y="70"/>
                    <a:pt x="0" y="170"/>
                    <a:pt x="34" y="237"/>
                  </a:cubicBezTo>
                  <a:cubicBezTo>
                    <a:pt x="100" y="304"/>
                    <a:pt x="1668" y="2572"/>
                    <a:pt x="4103" y="2805"/>
                  </a:cubicBezTo>
                  <a:cubicBezTo>
                    <a:pt x="4121" y="2811"/>
                    <a:pt x="4138" y="2814"/>
                    <a:pt x="4153" y="2814"/>
                  </a:cubicBezTo>
                  <a:cubicBezTo>
                    <a:pt x="4226" y="2814"/>
                    <a:pt x="4276" y="2754"/>
                    <a:pt x="4303" y="2672"/>
                  </a:cubicBezTo>
                  <a:cubicBezTo>
                    <a:pt x="4303" y="2605"/>
                    <a:pt x="4237" y="2505"/>
                    <a:pt x="4137" y="2505"/>
                  </a:cubicBezTo>
                  <a:cubicBezTo>
                    <a:pt x="1868" y="2272"/>
                    <a:pt x="300" y="70"/>
                    <a:pt x="300" y="70"/>
                  </a:cubicBezTo>
                  <a:cubicBezTo>
                    <a:pt x="259" y="29"/>
                    <a:pt x="205" y="0"/>
                    <a:pt x="154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9" name="Google Shape;1829;p37">
            <a:hlinkClick r:id="rId3" action="ppaction://hlinksldjump"/>
          </p:cNvPr>
          <p:cNvSpPr/>
          <p:nvPr/>
        </p:nvSpPr>
        <p:spPr>
          <a:xfrm>
            <a:off x="1627800" y="2355475"/>
            <a:ext cx="5888400" cy="1122600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37"/>
          <p:cNvSpPr txBox="1">
            <a:spLocks noGrp="1"/>
          </p:cNvSpPr>
          <p:nvPr>
            <p:ph type="title"/>
          </p:nvPr>
        </p:nvSpPr>
        <p:spPr>
          <a:xfrm>
            <a:off x="713250" y="3688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0 5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832" name="Google Shape;1832;p37"/>
          <p:cNvSpPr/>
          <p:nvPr/>
        </p:nvSpPr>
        <p:spPr>
          <a:xfrm>
            <a:off x="3362474" y="1014568"/>
            <a:ext cx="368595" cy="377774"/>
          </a:xfrm>
          <a:custGeom>
            <a:avLst/>
            <a:gdLst/>
            <a:ahLst/>
            <a:cxnLst/>
            <a:rect l="l" t="t" r="r" b="b"/>
            <a:pathLst>
              <a:path w="6706" h="6873" extrusionOk="0">
                <a:moveTo>
                  <a:pt x="3570" y="634"/>
                </a:moveTo>
                <a:lnTo>
                  <a:pt x="3737" y="2369"/>
                </a:lnTo>
                <a:lnTo>
                  <a:pt x="2669" y="2069"/>
                </a:lnTo>
                <a:lnTo>
                  <a:pt x="3570" y="634"/>
                </a:lnTo>
                <a:close/>
                <a:moveTo>
                  <a:pt x="601" y="1869"/>
                </a:moveTo>
                <a:lnTo>
                  <a:pt x="2169" y="2269"/>
                </a:lnTo>
                <a:lnTo>
                  <a:pt x="1635" y="3136"/>
                </a:lnTo>
                <a:lnTo>
                  <a:pt x="601" y="1869"/>
                </a:lnTo>
                <a:close/>
                <a:moveTo>
                  <a:pt x="4104" y="2769"/>
                </a:moveTo>
                <a:lnTo>
                  <a:pt x="6038" y="3303"/>
                </a:lnTo>
                <a:lnTo>
                  <a:pt x="4204" y="4037"/>
                </a:lnTo>
                <a:lnTo>
                  <a:pt x="4104" y="2769"/>
                </a:lnTo>
                <a:close/>
                <a:moveTo>
                  <a:pt x="2503" y="2369"/>
                </a:moveTo>
                <a:lnTo>
                  <a:pt x="3770" y="2703"/>
                </a:lnTo>
                <a:lnTo>
                  <a:pt x="3904" y="4137"/>
                </a:lnTo>
                <a:lnTo>
                  <a:pt x="2803" y="4571"/>
                </a:lnTo>
                <a:lnTo>
                  <a:pt x="1835" y="3403"/>
                </a:lnTo>
                <a:lnTo>
                  <a:pt x="2503" y="2369"/>
                </a:lnTo>
                <a:close/>
                <a:moveTo>
                  <a:pt x="1669" y="3703"/>
                </a:moveTo>
                <a:lnTo>
                  <a:pt x="2503" y="4704"/>
                </a:lnTo>
                <a:lnTo>
                  <a:pt x="568" y="5505"/>
                </a:lnTo>
                <a:lnTo>
                  <a:pt x="1669" y="3703"/>
                </a:lnTo>
                <a:close/>
                <a:moveTo>
                  <a:pt x="3937" y="4437"/>
                </a:moveTo>
                <a:lnTo>
                  <a:pt x="4137" y="6205"/>
                </a:lnTo>
                <a:lnTo>
                  <a:pt x="3036" y="4837"/>
                </a:lnTo>
                <a:lnTo>
                  <a:pt x="3937" y="4437"/>
                </a:lnTo>
                <a:close/>
                <a:moveTo>
                  <a:pt x="3703" y="1"/>
                </a:moveTo>
                <a:cubicBezTo>
                  <a:pt x="3637" y="1"/>
                  <a:pt x="3570" y="34"/>
                  <a:pt x="3537" y="67"/>
                </a:cubicBezTo>
                <a:lnTo>
                  <a:pt x="2369" y="2002"/>
                </a:lnTo>
                <a:lnTo>
                  <a:pt x="234" y="1435"/>
                </a:lnTo>
                <a:cubicBezTo>
                  <a:pt x="168" y="1435"/>
                  <a:pt x="101" y="1468"/>
                  <a:pt x="67" y="1535"/>
                </a:cubicBezTo>
                <a:cubicBezTo>
                  <a:pt x="1" y="1568"/>
                  <a:pt x="1" y="1635"/>
                  <a:pt x="67" y="1702"/>
                </a:cubicBezTo>
                <a:lnTo>
                  <a:pt x="1468" y="3436"/>
                </a:lnTo>
                <a:lnTo>
                  <a:pt x="67" y="5738"/>
                </a:lnTo>
                <a:cubicBezTo>
                  <a:pt x="8" y="5857"/>
                  <a:pt x="108" y="5977"/>
                  <a:pt x="226" y="5977"/>
                </a:cubicBezTo>
                <a:cubicBezTo>
                  <a:pt x="239" y="5977"/>
                  <a:pt x="254" y="5975"/>
                  <a:pt x="268" y="5972"/>
                </a:cubicBezTo>
                <a:lnTo>
                  <a:pt x="2736" y="4971"/>
                </a:lnTo>
                <a:lnTo>
                  <a:pt x="4237" y="6806"/>
                </a:lnTo>
                <a:cubicBezTo>
                  <a:pt x="4270" y="6839"/>
                  <a:pt x="4304" y="6839"/>
                  <a:pt x="4371" y="6872"/>
                </a:cubicBezTo>
                <a:cubicBezTo>
                  <a:pt x="4371" y="6872"/>
                  <a:pt x="4404" y="6839"/>
                  <a:pt x="4404" y="6839"/>
                </a:cubicBezTo>
                <a:cubicBezTo>
                  <a:pt x="4471" y="6806"/>
                  <a:pt x="4537" y="6739"/>
                  <a:pt x="4504" y="6672"/>
                </a:cubicBezTo>
                <a:lnTo>
                  <a:pt x="4270" y="4337"/>
                </a:lnTo>
                <a:lnTo>
                  <a:pt x="6605" y="3403"/>
                </a:lnTo>
                <a:cubicBezTo>
                  <a:pt x="6672" y="3370"/>
                  <a:pt x="6706" y="3303"/>
                  <a:pt x="6706" y="3236"/>
                </a:cubicBezTo>
                <a:cubicBezTo>
                  <a:pt x="6706" y="3170"/>
                  <a:pt x="6639" y="3103"/>
                  <a:pt x="6572" y="3103"/>
                </a:cubicBezTo>
                <a:lnTo>
                  <a:pt x="4070" y="2436"/>
                </a:lnTo>
                <a:lnTo>
                  <a:pt x="3837" y="134"/>
                </a:lnTo>
                <a:cubicBezTo>
                  <a:pt x="3837" y="67"/>
                  <a:pt x="3770" y="34"/>
                  <a:pt x="3703" y="1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37"/>
          <p:cNvSpPr/>
          <p:nvPr/>
        </p:nvSpPr>
        <p:spPr>
          <a:xfrm>
            <a:off x="7473861" y="412088"/>
            <a:ext cx="1094704" cy="486183"/>
          </a:xfrm>
          <a:custGeom>
            <a:avLst/>
            <a:gdLst/>
            <a:ahLst/>
            <a:cxnLst/>
            <a:rect l="l" t="t" r="r" b="b"/>
            <a:pathLst>
              <a:path w="22084" h="9808" extrusionOk="0">
                <a:moveTo>
                  <a:pt x="10775" y="2336"/>
                </a:moveTo>
                <a:cubicBezTo>
                  <a:pt x="11642" y="2969"/>
                  <a:pt x="11642" y="3303"/>
                  <a:pt x="11642" y="3370"/>
                </a:cubicBezTo>
                <a:cubicBezTo>
                  <a:pt x="11609" y="3536"/>
                  <a:pt x="11376" y="3670"/>
                  <a:pt x="10942" y="3703"/>
                </a:cubicBezTo>
                <a:cubicBezTo>
                  <a:pt x="10875" y="3703"/>
                  <a:pt x="10809" y="3670"/>
                  <a:pt x="10775" y="3603"/>
                </a:cubicBezTo>
                <a:cubicBezTo>
                  <a:pt x="10608" y="3203"/>
                  <a:pt x="10608" y="2736"/>
                  <a:pt x="10775" y="2336"/>
                </a:cubicBezTo>
                <a:close/>
                <a:moveTo>
                  <a:pt x="16112" y="2035"/>
                </a:moveTo>
                <a:lnTo>
                  <a:pt x="16112" y="2069"/>
                </a:lnTo>
                <a:cubicBezTo>
                  <a:pt x="16413" y="2636"/>
                  <a:pt x="16413" y="3303"/>
                  <a:pt x="16112" y="3870"/>
                </a:cubicBezTo>
                <a:cubicBezTo>
                  <a:pt x="15989" y="4148"/>
                  <a:pt x="15693" y="4341"/>
                  <a:pt x="15385" y="4341"/>
                </a:cubicBezTo>
                <a:cubicBezTo>
                  <a:pt x="15360" y="4341"/>
                  <a:pt x="15336" y="4340"/>
                  <a:pt x="15312" y="4337"/>
                </a:cubicBezTo>
                <a:cubicBezTo>
                  <a:pt x="14978" y="4270"/>
                  <a:pt x="14945" y="3903"/>
                  <a:pt x="14945" y="3670"/>
                </a:cubicBezTo>
                <a:cubicBezTo>
                  <a:pt x="14978" y="3069"/>
                  <a:pt x="15445" y="2202"/>
                  <a:pt x="16112" y="2035"/>
                </a:cubicBezTo>
                <a:close/>
                <a:moveTo>
                  <a:pt x="6205" y="2903"/>
                </a:moveTo>
                <a:lnTo>
                  <a:pt x="6205" y="2936"/>
                </a:lnTo>
                <a:cubicBezTo>
                  <a:pt x="6339" y="2969"/>
                  <a:pt x="6505" y="3069"/>
                  <a:pt x="6639" y="3170"/>
                </a:cubicBezTo>
                <a:cubicBezTo>
                  <a:pt x="7306" y="3670"/>
                  <a:pt x="7606" y="4170"/>
                  <a:pt x="7473" y="4604"/>
                </a:cubicBezTo>
                <a:cubicBezTo>
                  <a:pt x="7273" y="5038"/>
                  <a:pt x="6806" y="5338"/>
                  <a:pt x="6339" y="5338"/>
                </a:cubicBezTo>
                <a:cubicBezTo>
                  <a:pt x="6139" y="5338"/>
                  <a:pt x="6038" y="5271"/>
                  <a:pt x="6038" y="5138"/>
                </a:cubicBezTo>
                <a:cubicBezTo>
                  <a:pt x="5972" y="4404"/>
                  <a:pt x="6038" y="3637"/>
                  <a:pt x="6205" y="2903"/>
                </a:cubicBezTo>
                <a:close/>
                <a:moveTo>
                  <a:pt x="3270" y="4971"/>
                </a:moveTo>
                <a:lnTo>
                  <a:pt x="3270" y="5004"/>
                </a:lnTo>
                <a:cubicBezTo>
                  <a:pt x="3437" y="5104"/>
                  <a:pt x="3570" y="5238"/>
                  <a:pt x="3670" y="5405"/>
                </a:cubicBezTo>
                <a:cubicBezTo>
                  <a:pt x="3870" y="5671"/>
                  <a:pt x="3870" y="6038"/>
                  <a:pt x="3737" y="6372"/>
                </a:cubicBezTo>
                <a:cubicBezTo>
                  <a:pt x="3570" y="6605"/>
                  <a:pt x="3303" y="6772"/>
                  <a:pt x="3003" y="6772"/>
                </a:cubicBezTo>
                <a:cubicBezTo>
                  <a:pt x="2903" y="6772"/>
                  <a:pt x="2803" y="6739"/>
                  <a:pt x="2736" y="6672"/>
                </a:cubicBezTo>
                <a:cubicBezTo>
                  <a:pt x="2669" y="6539"/>
                  <a:pt x="2669" y="6339"/>
                  <a:pt x="2803" y="6072"/>
                </a:cubicBezTo>
                <a:cubicBezTo>
                  <a:pt x="2936" y="5705"/>
                  <a:pt x="3103" y="5338"/>
                  <a:pt x="3270" y="4971"/>
                </a:cubicBezTo>
                <a:close/>
                <a:moveTo>
                  <a:pt x="19348" y="5738"/>
                </a:moveTo>
                <a:lnTo>
                  <a:pt x="19348" y="5771"/>
                </a:lnTo>
                <a:cubicBezTo>
                  <a:pt x="19448" y="6038"/>
                  <a:pt x="19448" y="6372"/>
                  <a:pt x="19315" y="6639"/>
                </a:cubicBezTo>
                <a:cubicBezTo>
                  <a:pt x="19232" y="6721"/>
                  <a:pt x="19127" y="6781"/>
                  <a:pt x="19018" y="6781"/>
                </a:cubicBezTo>
                <a:cubicBezTo>
                  <a:pt x="18995" y="6781"/>
                  <a:pt x="18971" y="6778"/>
                  <a:pt x="18948" y="6772"/>
                </a:cubicBezTo>
                <a:cubicBezTo>
                  <a:pt x="18781" y="6739"/>
                  <a:pt x="18748" y="6672"/>
                  <a:pt x="18748" y="6639"/>
                </a:cubicBezTo>
                <a:cubicBezTo>
                  <a:pt x="18714" y="6439"/>
                  <a:pt x="18948" y="6038"/>
                  <a:pt x="19348" y="5738"/>
                </a:cubicBezTo>
                <a:close/>
                <a:moveTo>
                  <a:pt x="13144" y="267"/>
                </a:moveTo>
                <a:cubicBezTo>
                  <a:pt x="13477" y="301"/>
                  <a:pt x="13811" y="368"/>
                  <a:pt x="14144" y="468"/>
                </a:cubicBezTo>
                <a:cubicBezTo>
                  <a:pt x="14878" y="701"/>
                  <a:pt x="15479" y="1168"/>
                  <a:pt x="15946" y="1769"/>
                </a:cubicBezTo>
                <a:cubicBezTo>
                  <a:pt x="15178" y="2102"/>
                  <a:pt x="14645" y="2836"/>
                  <a:pt x="14611" y="3670"/>
                </a:cubicBezTo>
                <a:cubicBezTo>
                  <a:pt x="14578" y="4204"/>
                  <a:pt x="14778" y="4571"/>
                  <a:pt x="15212" y="4637"/>
                </a:cubicBezTo>
                <a:cubicBezTo>
                  <a:pt x="15278" y="4637"/>
                  <a:pt x="15312" y="4637"/>
                  <a:pt x="15378" y="4671"/>
                </a:cubicBezTo>
                <a:cubicBezTo>
                  <a:pt x="15812" y="4637"/>
                  <a:pt x="16179" y="4404"/>
                  <a:pt x="16346" y="4037"/>
                </a:cubicBezTo>
                <a:cubicBezTo>
                  <a:pt x="16679" y="3403"/>
                  <a:pt x="16713" y="2669"/>
                  <a:pt x="16446" y="2035"/>
                </a:cubicBezTo>
                <a:lnTo>
                  <a:pt x="16446" y="2035"/>
                </a:lnTo>
                <a:cubicBezTo>
                  <a:pt x="16813" y="2102"/>
                  <a:pt x="17146" y="2302"/>
                  <a:pt x="17413" y="2602"/>
                </a:cubicBezTo>
                <a:cubicBezTo>
                  <a:pt x="18214" y="3436"/>
                  <a:pt x="18814" y="4370"/>
                  <a:pt x="19215" y="5438"/>
                </a:cubicBezTo>
                <a:cubicBezTo>
                  <a:pt x="18681" y="5771"/>
                  <a:pt x="18347" y="6339"/>
                  <a:pt x="18414" y="6705"/>
                </a:cubicBezTo>
                <a:cubicBezTo>
                  <a:pt x="18481" y="6939"/>
                  <a:pt x="18681" y="7072"/>
                  <a:pt x="18914" y="7072"/>
                </a:cubicBezTo>
                <a:cubicBezTo>
                  <a:pt x="18944" y="7077"/>
                  <a:pt x="18975" y="7079"/>
                  <a:pt x="19005" y="7079"/>
                </a:cubicBezTo>
                <a:cubicBezTo>
                  <a:pt x="19207" y="7079"/>
                  <a:pt x="19403" y="6984"/>
                  <a:pt x="19548" y="6839"/>
                </a:cubicBezTo>
                <a:cubicBezTo>
                  <a:pt x="19748" y="6439"/>
                  <a:pt x="19748" y="5972"/>
                  <a:pt x="19615" y="5571"/>
                </a:cubicBezTo>
                <a:cubicBezTo>
                  <a:pt x="19805" y="5464"/>
                  <a:pt x="20016" y="5413"/>
                  <a:pt x="20228" y="5413"/>
                </a:cubicBezTo>
                <a:cubicBezTo>
                  <a:pt x="20613" y="5413"/>
                  <a:pt x="21003" y="5583"/>
                  <a:pt x="21283" y="5905"/>
                </a:cubicBezTo>
                <a:cubicBezTo>
                  <a:pt x="21650" y="6272"/>
                  <a:pt x="21783" y="6672"/>
                  <a:pt x="21650" y="7006"/>
                </a:cubicBezTo>
                <a:cubicBezTo>
                  <a:pt x="21249" y="7973"/>
                  <a:pt x="18981" y="8640"/>
                  <a:pt x="15712" y="8807"/>
                </a:cubicBezTo>
                <a:cubicBezTo>
                  <a:pt x="14678" y="8840"/>
                  <a:pt x="13377" y="8940"/>
                  <a:pt x="12009" y="9074"/>
                </a:cubicBezTo>
                <a:cubicBezTo>
                  <a:pt x="9908" y="9274"/>
                  <a:pt x="7540" y="9474"/>
                  <a:pt x="5538" y="9474"/>
                </a:cubicBezTo>
                <a:cubicBezTo>
                  <a:pt x="2436" y="9474"/>
                  <a:pt x="835" y="8974"/>
                  <a:pt x="568" y="7973"/>
                </a:cubicBezTo>
                <a:cubicBezTo>
                  <a:pt x="334" y="7172"/>
                  <a:pt x="468" y="6305"/>
                  <a:pt x="968" y="5671"/>
                </a:cubicBezTo>
                <a:cubicBezTo>
                  <a:pt x="1368" y="5138"/>
                  <a:pt x="1969" y="4804"/>
                  <a:pt x="2603" y="4804"/>
                </a:cubicBezTo>
                <a:cubicBezTo>
                  <a:pt x="2703" y="4804"/>
                  <a:pt x="2836" y="4804"/>
                  <a:pt x="2970" y="4837"/>
                </a:cubicBezTo>
                <a:cubicBezTo>
                  <a:pt x="2769" y="5204"/>
                  <a:pt x="2603" y="5571"/>
                  <a:pt x="2469" y="5972"/>
                </a:cubicBezTo>
                <a:cubicBezTo>
                  <a:pt x="2302" y="6238"/>
                  <a:pt x="2302" y="6539"/>
                  <a:pt x="2436" y="6839"/>
                </a:cubicBezTo>
                <a:cubicBezTo>
                  <a:pt x="2569" y="7006"/>
                  <a:pt x="2769" y="7106"/>
                  <a:pt x="2970" y="7106"/>
                </a:cubicBezTo>
                <a:cubicBezTo>
                  <a:pt x="3403" y="7072"/>
                  <a:pt x="3770" y="6872"/>
                  <a:pt x="3970" y="6505"/>
                </a:cubicBezTo>
                <a:cubicBezTo>
                  <a:pt x="4170" y="6105"/>
                  <a:pt x="4170" y="5605"/>
                  <a:pt x="3904" y="5238"/>
                </a:cubicBezTo>
                <a:cubicBezTo>
                  <a:pt x="3770" y="5004"/>
                  <a:pt x="3603" y="4837"/>
                  <a:pt x="3403" y="4704"/>
                </a:cubicBezTo>
                <a:cubicBezTo>
                  <a:pt x="3925" y="3784"/>
                  <a:pt x="4700" y="2779"/>
                  <a:pt x="5651" y="2779"/>
                </a:cubicBezTo>
                <a:cubicBezTo>
                  <a:pt x="5735" y="2779"/>
                  <a:pt x="5819" y="2787"/>
                  <a:pt x="5905" y="2803"/>
                </a:cubicBezTo>
                <a:cubicBezTo>
                  <a:pt x="5738" y="3570"/>
                  <a:pt x="5672" y="4370"/>
                  <a:pt x="5705" y="5171"/>
                </a:cubicBezTo>
                <a:cubicBezTo>
                  <a:pt x="5705" y="5471"/>
                  <a:pt x="5972" y="5638"/>
                  <a:pt x="6339" y="5638"/>
                </a:cubicBezTo>
                <a:cubicBezTo>
                  <a:pt x="6939" y="5638"/>
                  <a:pt x="7506" y="5271"/>
                  <a:pt x="7740" y="4704"/>
                </a:cubicBezTo>
                <a:cubicBezTo>
                  <a:pt x="7873" y="4270"/>
                  <a:pt x="7806" y="3637"/>
                  <a:pt x="6806" y="2903"/>
                </a:cubicBezTo>
                <a:cubicBezTo>
                  <a:pt x="6639" y="2769"/>
                  <a:pt x="6472" y="2669"/>
                  <a:pt x="6272" y="2602"/>
                </a:cubicBezTo>
                <a:cubicBezTo>
                  <a:pt x="6593" y="1618"/>
                  <a:pt x="7133" y="1136"/>
                  <a:pt x="7894" y="1136"/>
                </a:cubicBezTo>
                <a:cubicBezTo>
                  <a:pt x="8242" y="1136"/>
                  <a:pt x="8635" y="1236"/>
                  <a:pt x="9074" y="1435"/>
                </a:cubicBezTo>
                <a:cubicBezTo>
                  <a:pt x="9541" y="1635"/>
                  <a:pt x="10041" y="1869"/>
                  <a:pt x="10508" y="2169"/>
                </a:cubicBezTo>
                <a:cubicBezTo>
                  <a:pt x="10275" y="2836"/>
                  <a:pt x="10275" y="3470"/>
                  <a:pt x="10508" y="3803"/>
                </a:cubicBezTo>
                <a:cubicBezTo>
                  <a:pt x="10575" y="3937"/>
                  <a:pt x="10742" y="4003"/>
                  <a:pt x="10909" y="4003"/>
                </a:cubicBezTo>
                <a:lnTo>
                  <a:pt x="10975" y="4003"/>
                </a:lnTo>
                <a:cubicBezTo>
                  <a:pt x="11509" y="3970"/>
                  <a:pt x="11843" y="3737"/>
                  <a:pt x="11909" y="3436"/>
                </a:cubicBezTo>
                <a:cubicBezTo>
                  <a:pt x="12009" y="3170"/>
                  <a:pt x="11876" y="2703"/>
                  <a:pt x="10875" y="2035"/>
                </a:cubicBezTo>
                <a:cubicBezTo>
                  <a:pt x="11075" y="1502"/>
                  <a:pt x="11743" y="267"/>
                  <a:pt x="13144" y="267"/>
                </a:cubicBezTo>
                <a:close/>
                <a:moveTo>
                  <a:pt x="13177" y="1"/>
                </a:moveTo>
                <a:cubicBezTo>
                  <a:pt x="11876" y="1"/>
                  <a:pt x="11042" y="935"/>
                  <a:pt x="10608" y="1902"/>
                </a:cubicBezTo>
                <a:cubicBezTo>
                  <a:pt x="10141" y="1602"/>
                  <a:pt x="9674" y="1368"/>
                  <a:pt x="9207" y="1168"/>
                </a:cubicBezTo>
                <a:cubicBezTo>
                  <a:pt x="8734" y="946"/>
                  <a:pt x="8299" y="837"/>
                  <a:pt x="7910" y="837"/>
                </a:cubicBezTo>
                <a:cubicBezTo>
                  <a:pt x="7012" y="837"/>
                  <a:pt x="6354" y="1419"/>
                  <a:pt x="6005" y="2536"/>
                </a:cubicBezTo>
                <a:cubicBezTo>
                  <a:pt x="5872" y="2502"/>
                  <a:pt x="5738" y="2502"/>
                  <a:pt x="5638" y="2502"/>
                </a:cubicBezTo>
                <a:cubicBezTo>
                  <a:pt x="4537" y="2502"/>
                  <a:pt x="3670" y="3603"/>
                  <a:pt x="3136" y="4571"/>
                </a:cubicBezTo>
                <a:cubicBezTo>
                  <a:pt x="3014" y="4522"/>
                  <a:pt x="2874" y="4491"/>
                  <a:pt x="2743" y="4491"/>
                </a:cubicBezTo>
                <a:cubicBezTo>
                  <a:pt x="2694" y="4491"/>
                  <a:pt x="2647" y="4495"/>
                  <a:pt x="2603" y="4504"/>
                </a:cubicBezTo>
                <a:cubicBezTo>
                  <a:pt x="1835" y="4504"/>
                  <a:pt x="1168" y="4871"/>
                  <a:pt x="735" y="5471"/>
                </a:cubicBezTo>
                <a:cubicBezTo>
                  <a:pt x="168" y="6205"/>
                  <a:pt x="1" y="7172"/>
                  <a:pt x="268" y="8073"/>
                </a:cubicBezTo>
                <a:cubicBezTo>
                  <a:pt x="568" y="9241"/>
                  <a:pt x="2236" y="9808"/>
                  <a:pt x="5538" y="9808"/>
                </a:cubicBezTo>
                <a:cubicBezTo>
                  <a:pt x="7573" y="9808"/>
                  <a:pt x="9941" y="9574"/>
                  <a:pt x="12043" y="9407"/>
                </a:cubicBezTo>
                <a:cubicBezTo>
                  <a:pt x="13410" y="9274"/>
                  <a:pt x="14678" y="9174"/>
                  <a:pt x="15745" y="9141"/>
                </a:cubicBezTo>
                <a:cubicBezTo>
                  <a:pt x="19181" y="8974"/>
                  <a:pt x="21516" y="8240"/>
                  <a:pt x="21950" y="7139"/>
                </a:cubicBezTo>
                <a:cubicBezTo>
                  <a:pt x="22050" y="6839"/>
                  <a:pt x="22083" y="6305"/>
                  <a:pt x="21483" y="5705"/>
                </a:cubicBezTo>
                <a:cubicBezTo>
                  <a:pt x="21177" y="5333"/>
                  <a:pt x="20714" y="5134"/>
                  <a:pt x="20243" y="5134"/>
                </a:cubicBezTo>
                <a:cubicBezTo>
                  <a:pt x="19995" y="5134"/>
                  <a:pt x="19745" y="5189"/>
                  <a:pt x="19515" y="5304"/>
                </a:cubicBezTo>
                <a:cubicBezTo>
                  <a:pt x="19114" y="4237"/>
                  <a:pt x="18481" y="3236"/>
                  <a:pt x="17647" y="2436"/>
                </a:cubicBezTo>
                <a:cubicBezTo>
                  <a:pt x="17313" y="2002"/>
                  <a:pt x="16813" y="1769"/>
                  <a:pt x="16312" y="1735"/>
                </a:cubicBezTo>
                <a:cubicBezTo>
                  <a:pt x="15812" y="1001"/>
                  <a:pt x="15112" y="468"/>
                  <a:pt x="14278" y="201"/>
                </a:cubicBezTo>
                <a:cubicBezTo>
                  <a:pt x="13911" y="67"/>
                  <a:pt x="13544" y="1"/>
                  <a:pt x="13177" y="1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37">
            <a:hlinkClick r:id="rId4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34750" y="2309225"/>
            <a:ext cx="5674500" cy="11226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indent="0">
              <a:buSzPts val="1100"/>
            </a:pPr>
            <a:r>
              <a:rPr lang="en-US" sz="4000" b="1" dirty="0"/>
              <a:t>FUTURE WORK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0"/>
          <p:cNvSpPr/>
          <p:nvPr/>
        </p:nvSpPr>
        <p:spPr>
          <a:xfrm>
            <a:off x="618114" y="1565215"/>
            <a:ext cx="2222525" cy="3092699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0"/>
          <p:cNvSpPr/>
          <p:nvPr/>
        </p:nvSpPr>
        <p:spPr>
          <a:xfrm>
            <a:off x="3404831" y="1621442"/>
            <a:ext cx="2320530" cy="2982057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0"/>
          <p:cNvSpPr/>
          <p:nvPr/>
        </p:nvSpPr>
        <p:spPr>
          <a:xfrm>
            <a:off x="6140735" y="1633766"/>
            <a:ext cx="2283265" cy="2969733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0"/>
          <p:cNvSpPr txBox="1">
            <a:spLocks noGrp="1"/>
          </p:cNvSpPr>
          <p:nvPr>
            <p:ph type="title"/>
          </p:nvPr>
        </p:nvSpPr>
        <p:spPr>
          <a:xfrm>
            <a:off x="2816231" y="320601"/>
            <a:ext cx="77040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SzPts val="4200"/>
            </a:pPr>
            <a:r>
              <a:rPr lang="en-US" sz="4200" b="1" dirty="0"/>
              <a:t>Coming Soon</a:t>
            </a:r>
            <a:endParaRPr sz="4200" b="1" dirty="0"/>
          </a:p>
        </p:txBody>
      </p:sp>
      <p:sp>
        <p:nvSpPr>
          <p:cNvPr id="893" name="Google Shape;893;p30"/>
          <p:cNvSpPr txBox="1">
            <a:spLocks noGrp="1"/>
          </p:cNvSpPr>
          <p:nvPr>
            <p:ph type="subTitle" idx="3"/>
          </p:nvPr>
        </p:nvSpPr>
        <p:spPr>
          <a:xfrm>
            <a:off x="6389920" y="2922882"/>
            <a:ext cx="1851988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400" b="0" dirty="0">
                <a:solidFill>
                  <a:schemeClr val="tx1"/>
                </a:solidFill>
                <a:latin typeface="Fira Sans Extra Condensed"/>
              </a:rPr>
              <a:t>GAN</a:t>
            </a:r>
          </a:p>
          <a:p>
            <a:pPr marL="0" indent="0"/>
            <a:r>
              <a:rPr lang="en-US" sz="2400" b="0" dirty="0">
                <a:solidFill>
                  <a:schemeClr val="tx1"/>
                </a:solidFill>
                <a:latin typeface="Fira Sans Extra Condensed"/>
              </a:rPr>
              <a:t>generate AI animal faces </a:t>
            </a:r>
            <a:endParaRPr sz="2400" b="0" dirty="0">
              <a:solidFill>
                <a:schemeClr val="tx1"/>
              </a:solidFill>
              <a:latin typeface="Fira Sans Extra Condensed"/>
            </a:endParaRPr>
          </a:p>
        </p:txBody>
      </p:sp>
      <p:sp>
        <p:nvSpPr>
          <p:cNvPr id="894" name="Google Shape;894;p30"/>
          <p:cNvSpPr txBox="1">
            <a:spLocks noGrp="1"/>
          </p:cNvSpPr>
          <p:nvPr>
            <p:ph type="subTitle" idx="1"/>
          </p:nvPr>
        </p:nvSpPr>
        <p:spPr>
          <a:xfrm>
            <a:off x="640182" y="2388440"/>
            <a:ext cx="2222525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solidFill>
                  <a:schemeClr val="tx1"/>
                </a:solidFill>
                <a:latin typeface="Fira Sans Extra Condensed"/>
              </a:rPr>
              <a:t>Facial Detection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solidFill>
                  <a:schemeClr val="tx1"/>
                </a:solidFill>
                <a:latin typeface="Fira Sans Extra Condensed"/>
              </a:rPr>
              <a:t>+</a:t>
            </a:r>
            <a:endParaRPr sz="2800" b="0" dirty="0">
              <a:solidFill>
                <a:schemeClr val="tx1"/>
              </a:solidFill>
              <a:latin typeface="Fira Sans Extra Condensed"/>
            </a:endParaRPr>
          </a:p>
        </p:txBody>
      </p:sp>
      <p:sp>
        <p:nvSpPr>
          <p:cNvPr id="895" name="Google Shape;895;p30"/>
          <p:cNvSpPr txBox="1">
            <a:spLocks noGrp="1"/>
          </p:cNvSpPr>
          <p:nvPr>
            <p:ph type="subTitle" idx="2"/>
          </p:nvPr>
        </p:nvSpPr>
        <p:spPr>
          <a:xfrm>
            <a:off x="833619" y="3407415"/>
            <a:ext cx="17427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tx1"/>
                </a:solidFill>
                <a:latin typeface="Fira Sans Extra Condensed"/>
              </a:rPr>
              <a:t>Video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tx1"/>
                </a:solidFill>
                <a:latin typeface="Fira Sans Extra Condensed"/>
              </a:rPr>
              <a:t>Enable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tx1"/>
                </a:solidFill>
                <a:latin typeface="Fira Sans Extra Condensed"/>
              </a:rPr>
              <a:t>Features</a:t>
            </a:r>
            <a:endParaRPr sz="2800" b="0" dirty="0">
              <a:solidFill>
                <a:schemeClr val="tx1"/>
              </a:solidFill>
              <a:latin typeface="Fira Sans Extra Condensed"/>
            </a:endParaRPr>
          </a:p>
        </p:txBody>
      </p:sp>
      <p:sp>
        <p:nvSpPr>
          <p:cNvPr id="896" name="Google Shape;896;p30"/>
          <p:cNvSpPr/>
          <p:nvPr/>
        </p:nvSpPr>
        <p:spPr>
          <a:xfrm>
            <a:off x="7876648" y="159799"/>
            <a:ext cx="1094704" cy="486183"/>
          </a:xfrm>
          <a:custGeom>
            <a:avLst/>
            <a:gdLst/>
            <a:ahLst/>
            <a:cxnLst/>
            <a:rect l="l" t="t" r="r" b="b"/>
            <a:pathLst>
              <a:path w="22084" h="9808" extrusionOk="0">
                <a:moveTo>
                  <a:pt x="10775" y="2336"/>
                </a:moveTo>
                <a:cubicBezTo>
                  <a:pt x="11642" y="2969"/>
                  <a:pt x="11642" y="3303"/>
                  <a:pt x="11642" y="3370"/>
                </a:cubicBezTo>
                <a:cubicBezTo>
                  <a:pt x="11609" y="3536"/>
                  <a:pt x="11376" y="3670"/>
                  <a:pt x="10942" y="3703"/>
                </a:cubicBezTo>
                <a:cubicBezTo>
                  <a:pt x="10875" y="3703"/>
                  <a:pt x="10809" y="3670"/>
                  <a:pt x="10775" y="3603"/>
                </a:cubicBezTo>
                <a:cubicBezTo>
                  <a:pt x="10608" y="3203"/>
                  <a:pt x="10608" y="2736"/>
                  <a:pt x="10775" y="2336"/>
                </a:cubicBezTo>
                <a:close/>
                <a:moveTo>
                  <a:pt x="16112" y="2035"/>
                </a:moveTo>
                <a:lnTo>
                  <a:pt x="16112" y="2069"/>
                </a:lnTo>
                <a:cubicBezTo>
                  <a:pt x="16413" y="2636"/>
                  <a:pt x="16413" y="3303"/>
                  <a:pt x="16112" y="3870"/>
                </a:cubicBezTo>
                <a:cubicBezTo>
                  <a:pt x="15989" y="4148"/>
                  <a:pt x="15693" y="4341"/>
                  <a:pt x="15385" y="4341"/>
                </a:cubicBezTo>
                <a:cubicBezTo>
                  <a:pt x="15360" y="4341"/>
                  <a:pt x="15336" y="4340"/>
                  <a:pt x="15312" y="4337"/>
                </a:cubicBezTo>
                <a:cubicBezTo>
                  <a:pt x="14978" y="4270"/>
                  <a:pt x="14945" y="3903"/>
                  <a:pt x="14945" y="3670"/>
                </a:cubicBezTo>
                <a:cubicBezTo>
                  <a:pt x="14978" y="3069"/>
                  <a:pt x="15445" y="2202"/>
                  <a:pt x="16112" y="2035"/>
                </a:cubicBezTo>
                <a:close/>
                <a:moveTo>
                  <a:pt x="6205" y="2903"/>
                </a:moveTo>
                <a:lnTo>
                  <a:pt x="6205" y="2936"/>
                </a:lnTo>
                <a:cubicBezTo>
                  <a:pt x="6339" y="2969"/>
                  <a:pt x="6505" y="3069"/>
                  <a:pt x="6639" y="3170"/>
                </a:cubicBezTo>
                <a:cubicBezTo>
                  <a:pt x="7306" y="3670"/>
                  <a:pt x="7606" y="4170"/>
                  <a:pt x="7473" y="4604"/>
                </a:cubicBezTo>
                <a:cubicBezTo>
                  <a:pt x="7273" y="5038"/>
                  <a:pt x="6806" y="5338"/>
                  <a:pt x="6339" y="5338"/>
                </a:cubicBezTo>
                <a:cubicBezTo>
                  <a:pt x="6139" y="5338"/>
                  <a:pt x="6038" y="5271"/>
                  <a:pt x="6038" y="5138"/>
                </a:cubicBezTo>
                <a:cubicBezTo>
                  <a:pt x="5972" y="4404"/>
                  <a:pt x="6038" y="3637"/>
                  <a:pt x="6205" y="2903"/>
                </a:cubicBezTo>
                <a:close/>
                <a:moveTo>
                  <a:pt x="3270" y="4971"/>
                </a:moveTo>
                <a:lnTo>
                  <a:pt x="3270" y="5004"/>
                </a:lnTo>
                <a:cubicBezTo>
                  <a:pt x="3437" y="5104"/>
                  <a:pt x="3570" y="5238"/>
                  <a:pt x="3670" y="5405"/>
                </a:cubicBezTo>
                <a:cubicBezTo>
                  <a:pt x="3870" y="5671"/>
                  <a:pt x="3870" y="6038"/>
                  <a:pt x="3737" y="6372"/>
                </a:cubicBezTo>
                <a:cubicBezTo>
                  <a:pt x="3570" y="6605"/>
                  <a:pt x="3303" y="6772"/>
                  <a:pt x="3003" y="6772"/>
                </a:cubicBezTo>
                <a:cubicBezTo>
                  <a:pt x="2903" y="6772"/>
                  <a:pt x="2803" y="6739"/>
                  <a:pt x="2736" y="6672"/>
                </a:cubicBezTo>
                <a:cubicBezTo>
                  <a:pt x="2669" y="6539"/>
                  <a:pt x="2669" y="6339"/>
                  <a:pt x="2803" y="6072"/>
                </a:cubicBezTo>
                <a:cubicBezTo>
                  <a:pt x="2936" y="5705"/>
                  <a:pt x="3103" y="5338"/>
                  <a:pt x="3270" y="4971"/>
                </a:cubicBezTo>
                <a:close/>
                <a:moveTo>
                  <a:pt x="19348" y="5738"/>
                </a:moveTo>
                <a:lnTo>
                  <a:pt x="19348" y="5771"/>
                </a:lnTo>
                <a:cubicBezTo>
                  <a:pt x="19448" y="6038"/>
                  <a:pt x="19448" y="6372"/>
                  <a:pt x="19315" y="6639"/>
                </a:cubicBezTo>
                <a:cubicBezTo>
                  <a:pt x="19232" y="6721"/>
                  <a:pt x="19127" y="6781"/>
                  <a:pt x="19018" y="6781"/>
                </a:cubicBezTo>
                <a:cubicBezTo>
                  <a:pt x="18995" y="6781"/>
                  <a:pt x="18971" y="6778"/>
                  <a:pt x="18948" y="6772"/>
                </a:cubicBezTo>
                <a:cubicBezTo>
                  <a:pt x="18781" y="6739"/>
                  <a:pt x="18748" y="6672"/>
                  <a:pt x="18748" y="6639"/>
                </a:cubicBezTo>
                <a:cubicBezTo>
                  <a:pt x="18714" y="6439"/>
                  <a:pt x="18948" y="6038"/>
                  <a:pt x="19348" y="5738"/>
                </a:cubicBezTo>
                <a:close/>
                <a:moveTo>
                  <a:pt x="13144" y="267"/>
                </a:moveTo>
                <a:cubicBezTo>
                  <a:pt x="13477" y="301"/>
                  <a:pt x="13811" y="368"/>
                  <a:pt x="14144" y="468"/>
                </a:cubicBezTo>
                <a:cubicBezTo>
                  <a:pt x="14878" y="701"/>
                  <a:pt x="15479" y="1168"/>
                  <a:pt x="15946" y="1769"/>
                </a:cubicBezTo>
                <a:cubicBezTo>
                  <a:pt x="15178" y="2102"/>
                  <a:pt x="14645" y="2836"/>
                  <a:pt x="14611" y="3670"/>
                </a:cubicBezTo>
                <a:cubicBezTo>
                  <a:pt x="14578" y="4204"/>
                  <a:pt x="14778" y="4571"/>
                  <a:pt x="15212" y="4637"/>
                </a:cubicBezTo>
                <a:cubicBezTo>
                  <a:pt x="15278" y="4637"/>
                  <a:pt x="15312" y="4637"/>
                  <a:pt x="15378" y="4671"/>
                </a:cubicBezTo>
                <a:cubicBezTo>
                  <a:pt x="15812" y="4637"/>
                  <a:pt x="16179" y="4404"/>
                  <a:pt x="16346" y="4037"/>
                </a:cubicBezTo>
                <a:cubicBezTo>
                  <a:pt x="16679" y="3403"/>
                  <a:pt x="16713" y="2669"/>
                  <a:pt x="16446" y="2035"/>
                </a:cubicBezTo>
                <a:lnTo>
                  <a:pt x="16446" y="2035"/>
                </a:lnTo>
                <a:cubicBezTo>
                  <a:pt x="16813" y="2102"/>
                  <a:pt x="17146" y="2302"/>
                  <a:pt x="17413" y="2602"/>
                </a:cubicBezTo>
                <a:cubicBezTo>
                  <a:pt x="18214" y="3436"/>
                  <a:pt x="18814" y="4370"/>
                  <a:pt x="19215" y="5438"/>
                </a:cubicBezTo>
                <a:cubicBezTo>
                  <a:pt x="18681" y="5771"/>
                  <a:pt x="18347" y="6339"/>
                  <a:pt x="18414" y="6705"/>
                </a:cubicBezTo>
                <a:cubicBezTo>
                  <a:pt x="18481" y="6939"/>
                  <a:pt x="18681" y="7072"/>
                  <a:pt x="18914" y="7072"/>
                </a:cubicBezTo>
                <a:cubicBezTo>
                  <a:pt x="18944" y="7077"/>
                  <a:pt x="18975" y="7079"/>
                  <a:pt x="19005" y="7079"/>
                </a:cubicBezTo>
                <a:cubicBezTo>
                  <a:pt x="19207" y="7079"/>
                  <a:pt x="19403" y="6984"/>
                  <a:pt x="19548" y="6839"/>
                </a:cubicBezTo>
                <a:cubicBezTo>
                  <a:pt x="19748" y="6439"/>
                  <a:pt x="19748" y="5972"/>
                  <a:pt x="19615" y="5571"/>
                </a:cubicBezTo>
                <a:cubicBezTo>
                  <a:pt x="19805" y="5464"/>
                  <a:pt x="20016" y="5413"/>
                  <a:pt x="20228" y="5413"/>
                </a:cubicBezTo>
                <a:cubicBezTo>
                  <a:pt x="20613" y="5413"/>
                  <a:pt x="21003" y="5583"/>
                  <a:pt x="21283" y="5905"/>
                </a:cubicBezTo>
                <a:cubicBezTo>
                  <a:pt x="21650" y="6272"/>
                  <a:pt x="21783" y="6672"/>
                  <a:pt x="21650" y="7006"/>
                </a:cubicBezTo>
                <a:cubicBezTo>
                  <a:pt x="21249" y="7973"/>
                  <a:pt x="18981" y="8640"/>
                  <a:pt x="15712" y="8807"/>
                </a:cubicBezTo>
                <a:cubicBezTo>
                  <a:pt x="14678" y="8840"/>
                  <a:pt x="13377" y="8940"/>
                  <a:pt x="12009" y="9074"/>
                </a:cubicBezTo>
                <a:cubicBezTo>
                  <a:pt x="9908" y="9274"/>
                  <a:pt x="7540" y="9474"/>
                  <a:pt x="5538" y="9474"/>
                </a:cubicBezTo>
                <a:cubicBezTo>
                  <a:pt x="2436" y="9474"/>
                  <a:pt x="835" y="8974"/>
                  <a:pt x="568" y="7973"/>
                </a:cubicBezTo>
                <a:cubicBezTo>
                  <a:pt x="334" y="7172"/>
                  <a:pt x="468" y="6305"/>
                  <a:pt x="968" y="5671"/>
                </a:cubicBezTo>
                <a:cubicBezTo>
                  <a:pt x="1368" y="5138"/>
                  <a:pt x="1969" y="4804"/>
                  <a:pt x="2603" y="4804"/>
                </a:cubicBezTo>
                <a:cubicBezTo>
                  <a:pt x="2703" y="4804"/>
                  <a:pt x="2836" y="4804"/>
                  <a:pt x="2970" y="4837"/>
                </a:cubicBezTo>
                <a:cubicBezTo>
                  <a:pt x="2769" y="5204"/>
                  <a:pt x="2603" y="5571"/>
                  <a:pt x="2469" y="5972"/>
                </a:cubicBezTo>
                <a:cubicBezTo>
                  <a:pt x="2302" y="6238"/>
                  <a:pt x="2302" y="6539"/>
                  <a:pt x="2436" y="6839"/>
                </a:cubicBezTo>
                <a:cubicBezTo>
                  <a:pt x="2569" y="7006"/>
                  <a:pt x="2769" y="7106"/>
                  <a:pt x="2970" y="7106"/>
                </a:cubicBezTo>
                <a:cubicBezTo>
                  <a:pt x="3403" y="7072"/>
                  <a:pt x="3770" y="6872"/>
                  <a:pt x="3970" y="6505"/>
                </a:cubicBezTo>
                <a:cubicBezTo>
                  <a:pt x="4170" y="6105"/>
                  <a:pt x="4170" y="5605"/>
                  <a:pt x="3904" y="5238"/>
                </a:cubicBezTo>
                <a:cubicBezTo>
                  <a:pt x="3770" y="5004"/>
                  <a:pt x="3603" y="4837"/>
                  <a:pt x="3403" y="4704"/>
                </a:cubicBezTo>
                <a:cubicBezTo>
                  <a:pt x="3925" y="3784"/>
                  <a:pt x="4700" y="2779"/>
                  <a:pt x="5651" y="2779"/>
                </a:cubicBezTo>
                <a:cubicBezTo>
                  <a:pt x="5735" y="2779"/>
                  <a:pt x="5819" y="2787"/>
                  <a:pt x="5905" y="2803"/>
                </a:cubicBezTo>
                <a:cubicBezTo>
                  <a:pt x="5738" y="3570"/>
                  <a:pt x="5672" y="4370"/>
                  <a:pt x="5705" y="5171"/>
                </a:cubicBezTo>
                <a:cubicBezTo>
                  <a:pt x="5705" y="5471"/>
                  <a:pt x="5972" y="5638"/>
                  <a:pt x="6339" y="5638"/>
                </a:cubicBezTo>
                <a:cubicBezTo>
                  <a:pt x="6939" y="5638"/>
                  <a:pt x="7506" y="5271"/>
                  <a:pt x="7740" y="4704"/>
                </a:cubicBezTo>
                <a:cubicBezTo>
                  <a:pt x="7873" y="4270"/>
                  <a:pt x="7806" y="3637"/>
                  <a:pt x="6806" y="2903"/>
                </a:cubicBezTo>
                <a:cubicBezTo>
                  <a:pt x="6639" y="2769"/>
                  <a:pt x="6472" y="2669"/>
                  <a:pt x="6272" y="2602"/>
                </a:cubicBezTo>
                <a:cubicBezTo>
                  <a:pt x="6593" y="1618"/>
                  <a:pt x="7133" y="1136"/>
                  <a:pt x="7894" y="1136"/>
                </a:cubicBezTo>
                <a:cubicBezTo>
                  <a:pt x="8242" y="1136"/>
                  <a:pt x="8635" y="1236"/>
                  <a:pt x="9074" y="1435"/>
                </a:cubicBezTo>
                <a:cubicBezTo>
                  <a:pt x="9541" y="1635"/>
                  <a:pt x="10041" y="1869"/>
                  <a:pt x="10508" y="2169"/>
                </a:cubicBezTo>
                <a:cubicBezTo>
                  <a:pt x="10275" y="2836"/>
                  <a:pt x="10275" y="3470"/>
                  <a:pt x="10508" y="3803"/>
                </a:cubicBezTo>
                <a:cubicBezTo>
                  <a:pt x="10575" y="3937"/>
                  <a:pt x="10742" y="4003"/>
                  <a:pt x="10909" y="4003"/>
                </a:cubicBezTo>
                <a:lnTo>
                  <a:pt x="10975" y="4003"/>
                </a:lnTo>
                <a:cubicBezTo>
                  <a:pt x="11509" y="3970"/>
                  <a:pt x="11843" y="3737"/>
                  <a:pt x="11909" y="3436"/>
                </a:cubicBezTo>
                <a:cubicBezTo>
                  <a:pt x="12009" y="3170"/>
                  <a:pt x="11876" y="2703"/>
                  <a:pt x="10875" y="2035"/>
                </a:cubicBezTo>
                <a:cubicBezTo>
                  <a:pt x="11075" y="1502"/>
                  <a:pt x="11743" y="267"/>
                  <a:pt x="13144" y="267"/>
                </a:cubicBezTo>
                <a:close/>
                <a:moveTo>
                  <a:pt x="13177" y="1"/>
                </a:moveTo>
                <a:cubicBezTo>
                  <a:pt x="11876" y="1"/>
                  <a:pt x="11042" y="935"/>
                  <a:pt x="10608" y="1902"/>
                </a:cubicBezTo>
                <a:cubicBezTo>
                  <a:pt x="10141" y="1602"/>
                  <a:pt x="9674" y="1368"/>
                  <a:pt x="9207" y="1168"/>
                </a:cubicBezTo>
                <a:cubicBezTo>
                  <a:pt x="8734" y="946"/>
                  <a:pt x="8299" y="837"/>
                  <a:pt x="7910" y="837"/>
                </a:cubicBezTo>
                <a:cubicBezTo>
                  <a:pt x="7012" y="837"/>
                  <a:pt x="6354" y="1419"/>
                  <a:pt x="6005" y="2536"/>
                </a:cubicBezTo>
                <a:cubicBezTo>
                  <a:pt x="5872" y="2502"/>
                  <a:pt x="5738" y="2502"/>
                  <a:pt x="5638" y="2502"/>
                </a:cubicBezTo>
                <a:cubicBezTo>
                  <a:pt x="4537" y="2502"/>
                  <a:pt x="3670" y="3603"/>
                  <a:pt x="3136" y="4571"/>
                </a:cubicBezTo>
                <a:cubicBezTo>
                  <a:pt x="3014" y="4522"/>
                  <a:pt x="2874" y="4491"/>
                  <a:pt x="2743" y="4491"/>
                </a:cubicBezTo>
                <a:cubicBezTo>
                  <a:pt x="2694" y="4491"/>
                  <a:pt x="2647" y="4495"/>
                  <a:pt x="2603" y="4504"/>
                </a:cubicBezTo>
                <a:cubicBezTo>
                  <a:pt x="1835" y="4504"/>
                  <a:pt x="1168" y="4871"/>
                  <a:pt x="735" y="5471"/>
                </a:cubicBezTo>
                <a:cubicBezTo>
                  <a:pt x="168" y="6205"/>
                  <a:pt x="1" y="7172"/>
                  <a:pt x="268" y="8073"/>
                </a:cubicBezTo>
                <a:cubicBezTo>
                  <a:pt x="568" y="9241"/>
                  <a:pt x="2236" y="9808"/>
                  <a:pt x="5538" y="9808"/>
                </a:cubicBezTo>
                <a:cubicBezTo>
                  <a:pt x="7573" y="9808"/>
                  <a:pt x="9941" y="9574"/>
                  <a:pt x="12043" y="9407"/>
                </a:cubicBezTo>
                <a:cubicBezTo>
                  <a:pt x="13410" y="9274"/>
                  <a:pt x="14678" y="9174"/>
                  <a:pt x="15745" y="9141"/>
                </a:cubicBezTo>
                <a:cubicBezTo>
                  <a:pt x="19181" y="8974"/>
                  <a:pt x="21516" y="8240"/>
                  <a:pt x="21950" y="7139"/>
                </a:cubicBezTo>
                <a:cubicBezTo>
                  <a:pt x="22050" y="6839"/>
                  <a:pt x="22083" y="6305"/>
                  <a:pt x="21483" y="5705"/>
                </a:cubicBezTo>
                <a:cubicBezTo>
                  <a:pt x="21177" y="5333"/>
                  <a:pt x="20714" y="5134"/>
                  <a:pt x="20243" y="5134"/>
                </a:cubicBezTo>
                <a:cubicBezTo>
                  <a:pt x="19995" y="5134"/>
                  <a:pt x="19745" y="5189"/>
                  <a:pt x="19515" y="5304"/>
                </a:cubicBezTo>
                <a:cubicBezTo>
                  <a:pt x="19114" y="4237"/>
                  <a:pt x="18481" y="3236"/>
                  <a:pt x="17647" y="2436"/>
                </a:cubicBezTo>
                <a:cubicBezTo>
                  <a:pt x="17313" y="2002"/>
                  <a:pt x="16813" y="1769"/>
                  <a:pt x="16312" y="1735"/>
                </a:cubicBezTo>
                <a:cubicBezTo>
                  <a:pt x="15812" y="1001"/>
                  <a:pt x="15112" y="468"/>
                  <a:pt x="14278" y="201"/>
                </a:cubicBezTo>
                <a:cubicBezTo>
                  <a:pt x="13911" y="67"/>
                  <a:pt x="13544" y="1"/>
                  <a:pt x="13177" y="1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1877;p43">
            <a:extLst>
              <a:ext uri="{FF2B5EF4-FFF2-40B4-BE49-F238E27FC236}">
                <a16:creationId xmlns:a16="http://schemas.microsoft.com/office/drawing/2014/main" id="{454BFBA2-582E-9F4C-9274-5A6FC92B62D3}"/>
              </a:ext>
            </a:extLst>
          </p:cNvPr>
          <p:cNvGrpSpPr/>
          <p:nvPr/>
        </p:nvGrpSpPr>
        <p:grpSpPr>
          <a:xfrm>
            <a:off x="1201312" y="917700"/>
            <a:ext cx="1017966" cy="995326"/>
            <a:chOff x="2173890" y="1028338"/>
            <a:chExt cx="1458272" cy="1566912"/>
          </a:xfrm>
        </p:grpSpPr>
        <p:sp>
          <p:nvSpPr>
            <p:cNvPr id="72" name="Google Shape;1878;p43">
              <a:extLst>
                <a:ext uri="{FF2B5EF4-FFF2-40B4-BE49-F238E27FC236}">
                  <a16:creationId xmlns:a16="http://schemas.microsoft.com/office/drawing/2014/main" id="{5FD2B4D8-278C-E744-80E0-D8AF571A836B}"/>
                </a:ext>
              </a:extLst>
            </p:cNvPr>
            <p:cNvSpPr/>
            <p:nvPr/>
          </p:nvSpPr>
          <p:spPr>
            <a:xfrm>
              <a:off x="2444800" y="1939400"/>
              <a:ext cx="1034350" cy="655850"/>
            </a:xfrm>
            <a:custGeom>
              <a:avLst/>
              <a:gdLst/>
              <a:ahLst/>
              <a:cxnLst/>
              <a:rect l="l" t="t" r="r" b="b"/>
              <a:pathLst>
                <a:path w="41374" h="26234" extrusionOk="0">
                  <a:moveTo>
                    <a:pt x="11378" y="0"/>
                  </a:moveTo>
                  <a:lnTo>
                    <a:pt x="0" y="25482"/>
                  </a:lnTo>
                  <a:lnTo>
                    <a:pt x="41374" y="26234"/>
                  </a:lnTo>
                  <a:lnTo>
                    <a:pt x="31501" y="3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73" name="Google Shape;1879;p43">
              <a:extLst>
                <a:ext uri="{FF2B5EF4-FFF2-40B4-BE49-F238E27FC236}">
                  <a16:creationId xmlns:a16="http://schemas.microsoft.com/office/drawing/2014/main" id="{C43F48AD-6253-7840-B29C-D700E927DC70}"/>
                </a:ext>
              </a:extLst>
            </p:cNvPr>
            <p:cNvSpPr/>
            <p:nvPr/>
          </p:nvSpPr>
          <p:spPr>
            <a:xfrm rot="-8707629">
              <a:off x="2624079" y="1230884"/>
              <a:ext cx="252448" cy="233050"/>
            </a:xfrm>
            <a:custGeom>
              <a:avLst/>
              <a:gdLst/>
              <a:ahLst/>
              <a:cxnLst/>
              <a:rect l="l" t="t" r="r" b="b"/>
              <a:pathLst>
                <a:path w="14650" h="13634" extrusionOk="0">
                  <a:moveTo>
                    <a:pt x="4229" y="1"/>
                  </a:moveTo>
                  <a:lnTo>
                    <a:pt x="1" y="10928"/>
                  </a:lnTo>
                  <a:cubicBezTo>
                    <a:pt x="1" y="10928"/>
                    <a:pt x="4080" y="12833"/>
                    <a:pt x="7176" y="13429"/>
                  </a:cubicBezTo>
                  <a:cubicBezTo>
                    <a:pt x="7943" y="13578"/>
                    <a:pt x="8793" y="13634"/>
                    <a:pt x="9638" y="13634"/>
                  </a:cubicBezTo>
                  <a:cubicBezTo>
                    <a:pt x="12171" y="13634"/>
                    <a:pt x="14649" y="13131"/>
                    <a:pt x="14649" y="13131"/>
                  </a:cubicBezTo>
                  <a:cubicBezTo>
                    <a:pt x="14649" y="13131"/>
                    <a:pt x="13339" y="7028"/>
                    <a:pt x="10719" y="3604"/>
                  </a:cubicBezTo>
                  <a:cubicBezTo>
                    <a:pt x="8376" y="533"/>
                    <a:pt x="5569" y="386"/>
                    <a:pt x="5056" y="386"/>
                  </a:cubicBezTo>
                  <a:cubicBezTo>
                    <a:pt x="5002" y="386"/>
                    <a:pt x="4973" y="388"/>
                    <a:pt x="4973" y="388"/>
                  </a:cubicBezTo>
                  <a:lnTo>
                    <a:pt x="4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80;p43">
              <a:extLst>
                <a:ext uri="{FF2B5EF4-FFF2-40B4-BE49-F238E27FC236}">
                  <a16:creationId xmlns:a16="http://schemas.microsoft.com/office/drawing/2014/main" id="{EC165C18-0E86-A44F-9AC2-6BF05587841B}"/>
                </a:ext>
              </a:extLst>
            </p:cNvPr>
            <p:cNvSpPr/>
            <p:nvPr/>
          </p:nvSpPr>
          <p:spPr>
            <a:xfrm rot="-8707629">
              <a:off x="2660461" y="1271400"/>
              <a:ext cx="204216" cy="188573"/>
            </a:xfrm>
            <a:custGeom>
              <a:avLst/>
              <a:gdLst/>
              <a:ahLst/>
              <a:cxnLst/>
              <a:rect l="l" t="t" r="r" b="b"/>
              <a:pathLst>
                <a:path w="11851" h="11032" extrusionOk="0">
                  <a:moveTo>
                    <a:pt x="3394" y="1"/>
                  </a:moveTo>
                  <a:lnTo>
                    <a:pt x="0" y="8843"/>
                  </a:lnTo>
                  <a:cubicBezTo>
                    <a:pt x="0" y="8843"/>
                    <a:pt x="3305" y="10392"/>
                    <a:pt x="5806" y="10868"/>
                  </a:cubicBezTo>
                  <a:cubicBezTo>
                    <a:pt x="6431" y="10987"/>
                    <a:pt x="7122" y="11032"/>
                    <a:pt x="7806" y="11032"/>
                  </a:cubicBezTo>
                  <a:cubicBezTo>
                    <a:pt x="9857" y="11032"/>
                    <a:pt x="11850" y="10630"/>
                    <a:pt x="11850" y="10630"/>
                  </a:cubicBezTo>
                  <a:cubicBezTo>
                    <a:pt x="11850" y="10630"/>
                    <a:pt x="10778" y="5658"/>
                    <a:pt x="8664" y="2918"/>
                  </a:cubicBezTo>
                  <a:cubicBezTo>
                    <a:pt x="6749" y="428"/>
                    <a:pt x="4430" y="327"/>
                    <a:pt x="4068" y="327"/>
                  </a:cubicBezTo>
                  <a:cubicBezTo>
                    <a:pt x="4036" y="327"/>
                    <a:pt x="4020" y="328"/>
                    <a:pt x="4020" y="328"/>
                  </a:cubicBezTo>
                  <a:lnTo>
                    <a:pt x="33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81;p43">
              <a:extLst>
                <a:ext uri="{FF2B5EF4-FFF2-40B4-BE49-F238E27FC236}">
                  <a16:creationId xmlns:a16="http://schemas.microsoft.com/office/drawing/2014/main" id="{DE4DD8E1-1E0D-7741-985C-C65EFBBA5888}"/>
                </a:ext>
              </a:extLst>
            </p:cNvPr>
            <p:cNvSpPr/>
            <p:nvPr/>
          </p:nvSpPr>
          <p:spPr>
            <a:xfrm rot="-8707629">
              <a:off x="3179647" y="1216488"/>
              <a:ext cx="228324" cy="251938"/>
            </a:xfrm>
            <a:custGeom>
              <a:avLst/>
              <a:gdLst/>
              <a:ahLst/>
              <a:cxnLst/>
              <a:rect l="l" t="t" r="r" b="b"/>
              <a:pathLst>
                <a:path w="13250" h="14739" extrusionOk="0">
                  <a:moveTo>
                    <a:pt x="12357" y="0"/>
                  </a:moveTo>
                  <a:lnTo>
                    <a:pt x="715" y="1519"/>
                  </a:lnTo>
                  <a:lnTo>
                    <a:pt x="894" y="2352"/>
                  </a:lnTo>
                  <a:cubicBezTo>
                    <a:pt x="894" y="2352"/>
                    <a:pt x="1" y="5360"/>
                    <a:pt x="2710" y="8694"/>
                  </a:cubicBezTo>
                  <a:cubicBezTo>
                    <a:pt x="5390" y="11999"/>
                    <a:pt x="11076" y="14738"/>
                    <a:pt x="11076" y="14738"/>
                  </a:cubicBezTo>
                  <a:cubicBezTo>
                    <a:pt x="11076" y="14738"/>
                    <a:pt x="12952" y="10659"/>
                    <a:pt x="13101" y="7533"/>
                  </a:cubicBezTo>
                  <a:cubicBezTo>
                    <a:pt x="13250" y="4407"/>
                    <a:pt x="12357" y="0"/>
                    <a:pt x="12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82;p43">
              <a:extLst>
                <a:ext uri="{FF2B5EF4-FFF2-40B4-BE49-F238E27FC236}">
                  <a16:creationId xmlns:a16="http://schemas.microsoft.com/office/drawing/2014/main" id="{25CA2FF5-7C9E-4B4B-BBE5-125754C8206A}"/>
                </a:ext>
              </a:extLst>
            </p:cNvPr>
            <p:cNvSpPr/>
            <p:nvPr/>
          </p:nvSpPr>
          <p:spPr>
            <a:xfrm rot="-8707629">
              <a:off x="3189064" y="1263359"/>
              <a:ext cx="184709" cy="203598"/>
            </a:xfrm>
            <a:custGeom>
              <a:avLst/>
              <a:gdLst/>
              <a:ahLst/>
              <a:cxnLst/>
              <a:rect l="l" t="t" r="r" b="b"/>
              <a:pathLst>
                <a:path w="10719" h="11911" extrusionOk="0">
                  <a:moveTo>
                    <a:pt x="9974" y="1"/>
                  </a:moveTo>
                  <a:lnTo>
                    <a:pt x="566" y="1251"/>
                  </a:lnTo>
                  <a:lnTo>
                    <a:pt x="715" y="1936"/>
                  </a:lnTo>
                  <a:cubicBezTo>
                    <a:pt x="715" y="1936"/>
                    <a:pt x="0" y="4348"/>
                    <a:pt x="2174" y="7028"/>
                  </a:cubicBezTo>
                  <a:cubicBezTo>
                    <a:pt x="4377" y="9707"/>
                    <a:pt x="8962" y="11911"/>
                    <a:pt x="8962" y="11911"/>
                  </a:cubicBezTo>
                  <a:cubicBezTo>
                    <a:pt x="8962" y="11911"/>
                    <a:pt x="10481" y="8635"/>
                    <a:pt x="10600" y="6105"/>
                  </a:cubicBezTo>
                  <a:cubicBezTo>
                    <a:pt x="10719" y="3574"/>
                    <a:pt x="9974" y="1"/>
                    <a:pt x="99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83;p43">
              <a:extLst>
                <a:ext uri="{FF2B5EF4-FFF2-40B4-BE49-F238E27FC236}">
                  <a16:creationId xmlns:a16="http://schemas.microsoft.com/office/drawing/2014/main" id="{ADBBAC63-11F9-D546-9536-C4BB865FE042}"/>
                </a:ext>
              </a:extLst>
            </p:cNvPr>
            <p:cNvSpPr/>
            <p:nvPr/>
          </p:nvSpPr>
          <p:spPr>
            <a:xfrm rot="-8707629">
              <a:off x="2390211" y="1224656"/>
              <a:ext cx="1025629" cy="1078622"/>
            </a:xfrm>
            <a:custGeom>
              <a:avLst/>
              <a:gdLst/>
              <a:ahLst/>
              <a:cxnLst/>
              <a:rect l="l" t="t" r="r" b="b"/>
              <a:pathLst>
                <a:path w="59519" h="63102" extrusionOk="0">
                  <a:moveTo>
                    <a:pt x="27279" y="1"/>
                  </a:moveTo>
                  <a:cubicBezTo>
                    <a:pt x="27274" y="1"/>
                    <a:pt x="27282" y="27"/>
                    <a:pt x="27303" y="80"/>
                  </a:cubicBezTo>
                  <a:lnTo>
                    <a:pt x="2084" y="199"/>
                  </a:lnTo>
                  <a:lnTo>
                    <a:pt x="2084" y="29616"/>
                  </a:lnTo>
                  <a:cubicBezTo>
                    <a:pt x="4585" y="31283"/>
                    <a:pt x="3543" y="30062"/>
                    <a:pt x="6997" y="31908"/>
                  </a:cubicBezTo>
                  <a:cubicBezTo>
                    <a:pt x="4943" y="37923"/>
                    <a:pt x="0" y="50606"/>
                    <a:pt x="3603" y="56353"/>
                  </a:cubicBezTo>
                  <a:cubicBezTo>
                    <a:pt x="6625" y="61181"/>
                    <a:pt x="12476" y="63101"/>
                    <a:pt x="18922" y="63101"/>
                  </a:cubicBezTo>
                  <a:cubicBezTo>
                    <a:pt x="26193" y="63101"/>
                    <a:pt x="34222" y="60658"/>
                    <a:pt x="39808" y="57187"/>
                  </a:cubicBezTo>
                  <a:cubicBezTo>
                    <a:pt x="50348" y="50636"/>
                    <a:pt x="59518" y="32921"/>
                    <a:pt x="52343" y="23155"/>
                  </a:cubicBezTo>
                  <a:cubicBezTo>
                    <a:pt x="49693" y="19522"/>
                    <a:pt x="43619" y="17111"/>
                    <a:pt x="31441" y="16664"/>
                  </a:cubicBezTo>
                  <a:cubicBezTo>
                    <a:pt x="31103" y="7933"/>
                    <a:pt x="27355" y="1"/>
                    <a:pt x="27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84;p43">
              <a:extLst>
                <a:ext uri="{FF2B5EF4-FFF2-40B4-BE49-F238E27FC236}">
                  <a16:creationId xmlns:a16="http://schemas.microsoft.com/office/drawing/2014/main" id="{C726C65E-0F4A-7045-B62D-E365EEF5B147}"/>
                </a:ext>
              </a:extLst>
            </p:cNvPr>
            <p:cNvSpPr/>
            <p:nvPr/>
          </p:nvSpPr>
          <p:spPr>
            <a:xfrm rot="-8707629">
              <a:off x="2689604" y="1438006"/>
              <a:ext cx="253310" cy="196317"/>
            </a:xfrm>
            <a:custGeom>
              <a:avLst/>
              <a:gdLst/>
              <a:ahLst/>
              <a:cxnLst/>
              <a:rect l="l" t="t" r="r" b="b"/>
              <a:pathLst>
                <a:path w="14700" h="11485" extrusionOk="0">
                  <a:moveTo>
                    <a:pt x="7290" y="1"/>
                  </a:moveTo>
                  <a:cubicBezTo>
                    <a:pt x="2972" y="1"/>
                    <a:pt x="0" y="4836"/>
                    <a:pt x="2463" y="8787"/>
                  </a:cubicBezTo>
                  <a:cubicBezTo>
                    <a:pt x="3543" y="10523"/>
                    <a:pt x="5411" y="11485"/>
                    <a:pt x="7321" y="11485"/>
                  </a:cubicBezTo>
                  <a:cubicBezTo>
                    <a:pt x="8359" y="11485"/>
                    <a:pt x="9409" y="11201"/>
                    <a:pt x="10353" y="10603"/>
                  </a:cubicBezTo>
                  <a:cubicBezTo>
                    <a:pt x="14700" y="7894"/>
                    <a:pt x="13598" y="1314"/>
                    <a:pt x="8626" y="153"/>
                  </a:cubicBezTo>
                  <a:cubicBezTo>
                    <a:pt x="8170" y="49"/>
                    <a:pt x="7723" y="1"/>
                    <a:pt x="7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85;p43">
              <a:extLst>
                <a:ext uri="{FF2B5EF4-FFF2-40B4-BE49-F238E27FC236}">
                  <a16:creationId xmlns:a16="http://schemas.microsoft.com/office/drawing/2014/main" id="{9F49126E-7A16-2B47-97B0-3784E34EF220}"/>
                </a:ext>
              </a:extLst>
            </p:cNvPr>
            <p:cNvSpPr/>
            <p:nvPr/>
          </p:nvSpPr>
          <p:spPr>
            <a:xfrm rot="-8707629">
              <a:off x="2689310" y="1444642"/>
              <a:ext cx="253241" cy="196402"/>
            </a:xfrm>
            <a:custGeom>
              <a:avLst/>
              <a:gdLst/>
              <a:ahLst/>
              <a:cxnLst/>
              <a:rect l="l" t="t" r="r" b="b"/>
              <a:pathLst>
                <a:path w="14696" h="11490" extrusionOk="0">
                  <a:moveTo>
                    <a:pt x="7239" y="0"/>
                  </a:moveTo>
                  <a:cubicBezTo>
                    <a:pt x="2957" y="0"/>
                    <a:pt x="0" y="4848"/>
                    <a:pt x="2458" y="8764"/>
                  </a:cubicBezTo>
                  <a:cubicBezTo>
                    <a:pt x="3540" y="10521"/>
                    <a:pt x="5411" y="11490"/>
                    <a:pt x="7324" y="11490"/>
                  </a:cubicBezTo>
                  <a:cubicBezTo>
                    <a:pt x="8359" y="11490"/>
                    <a:pt x="9407" y="11206"/>
                    <a:pt x="10348" y="10610"/>
                  </a:cubicBezTo>
                  <a:cubicBezTo>
                    <a:pt x="14695" y="7900"/>
                    <a:pt x="13594" y="1290"/>
                    <a:pt x="8592" y="159"/>
                  </a:cubicBezTo>
                  <a:cubicBezTo>
                    <a:pt x="8130" y="51"/>
                    <a:pt x="7677" y="0"/>
                    <a:pt x="7239" y="0"/>
                  </a:cubicBezTo>
                  <a:close/>
                </a:path>
              </a:pathLst>
            </a:custGeom>
            <a:solidFill>
              <a:srgbClr val="E7A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86;p43">
              <a:extLst>
                <a:ext uri="{FF2B5EF4-FFF2-40B4-BE49-F238E27FC236}">
                  <a16:creationId xmlns:a16="http://schemas.microsoft.com/office/drawing/2014/main" id="{866208D9-12FB-944D-9789-2A768983608A}"/>
                </a:ext>
              </a:extLst>
            </p:cNvPr>
            <p:cNvSpPr/>
            <p:nvPr/>
          </p:nvSpPr>
          <p:spPr>
            <a:xfrm rot="-8707629">
              <a:off x="2723381" y="1467743"/>
              <a:ext cx="186260" cy="144934"/>
            </a:xfrm>
            <a:custGeom>
              <a:avLst/>
              <a:gdLst/>
              <a:ahLst/>
              <a:cxnLst/>
              <a:rect l="l" t="t" r="r" b="b"/>
              <a:pathLst>
                <a:path w="10809" h="8479" extrusionOk="0">
                  <a:moveTo>
                    <a:pt x="5363" y="1"/>
                  </a:moveTo>
                  <a:cubicBezTo>
                    <a:pt x="2198" y="1"/>
                    <a:pt x="1" y="3562"/>
                    <a:pt x="1787" y="6485"/>
                  </a:cubicBezTo>
                  <a:cubicBezTo>
                    <a:pt x="2595" y="7773"/>
                    <a:pt x="3974" y="8478"/>
                    <a:pt x="5380" y="8478"/>
                  </a:cubicBezTo>
                  <a:cubicBezTo>
                    <a:pt x="6150" y="8478"/>
                    <a:pt x="6927" y="8267"/>
                    <a:pt x="7622" y="7824"/>
                  </a:cubicBezTo>
                  <a:cubicBezTo>
                    <a:pt x="10808" y="5829"/>
                    <a:pt x="10004" y="976"/>
                    <a:pt x="6342" y="113"/>
                  </a:cubicBezTo>
                  <a:cubicBezTo>
                    <a:pt x="6008" y="37"/>
                    <a:pt x="5680" y="1"/>
                    <a:pt x="5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87;p43">
              <a:extLst>
                <a:ext uri="{FF2B5EF4-FFF2-40B4-BE49-F238E27FC236}">
                  <a16:creationId xmlns:a16="http://schemas.microsoft.com/office/drawing/2014/main" id="{38F730E8-58F8-C943-AF50-8E3E142CCCC1}"/>
                </a:ext>
              </a:extLst>
            </p:cNvPr>
            <p:cNvSpPr/>
            <p:nvPr/>
          </p:nvSpPr>
          <p:spPr>
            <a:xfrm rot="-8707629">
              <a:off x="2795596" y="1524794"/>
              <a:ext cx="35929" cy="27452"/>
            </a:xfrm>
            <a:custGeom>
              <a:avLst/>
              <a:gdLst/>
              <a:ahLst/>
              <a:cxnLst/>
              <a:rect l="l" t="t" r="r" b="b"/>
              <a:pathLst>
                <a:path w="2085" h="1606" extrusionOk="0">
                  <a:moveTo>
                    <a:pt x="1050" y="0"/>
                  </a:moveTo>
                  <a:cubicBezTo>
                    <a:pt x="413" y="0"/>
                    <a:pt x="1" y="737"/>
                    <a:pt x="417" y="1292"/>
                  </a:cubicBezTo>
                  <a:cubicBezTo>
                    <a:pt x="564" y="1494"/>
                    <a:pt x="801" y="1606"/>
                    <a:pt x="1045" y="1606"/>
                  </a:cubicBezTo>
                  <a:cubicBezTo>
                    <a:pt x="1197" y="1606"/>
                    <a:pt x="1352" y="1562"/>
                    <a:pt x="1489" y="1471"/>
                  </a:cubicBezTo>
                  <a:cubicBezTo>
                    <a:pt x="2084" y="1054"/>
                    <a:pt x="1876" y="131"/>
                    <a:pt x="1191" y="12"/>
                  </a:cubicBezTo>
                  <a:cubicBezTo>
                    <a:pt x="1143" y="4"/>
                    <a:pt x="1096" y="0"/>
                    <a:pt x="10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888;p43">
              <a:extLst>
                <a:ext uri="{FF2B5EF4-FFF2-40B4-BE49-F238E27FC236}">
                  <a16:creationId xmlns:a16="http://schemas.microsoft.com/office/drawing/2014/main" id="{CA5C88E6-8171-3F40-828D-32308AA589D2}"/>
                </a:ext>
              </a:extLst>
            </p:cNvPr>
            <p:cNvSpPr/>
            <p:nvPr/>
          </p:nvSpPr>
          <p:spPr>
            <a:xfrm rot="-8707629">
              <a:off x="3053183" y="1452044"/>
              <a:ext cx="252776" cy="196180"/>
            </a:xfrm>
            <a:custGeom>
              <a:avLst/>
              <a:gdLst/>
              <a:ahLst/>
              <a:cxnLst/>
              <a:rect l="l" t="t" r="r" b="b"/>
              <a:pathLst>
                <a:path w="14669" h="11477" extrusionOk="0">
                  <a:moveTo>
                    <a:pt x="7242" y="1"/>
                  </a:moveTo>
                  <a:cubicBezTo>
                    <a:pt x="2960" y="1"/>
                    <a:pt x="1" y="4848"/>
                    <a:pt x="2432" y="8764"/>
                  </a:cubicBezTo>
                  <a:cubicBezTo>
                    <a:pt x="3532" y="10521"/>
                    <a:pt x="5409" y="11477"/>
                    <a:pt x="7323" y="11477"/>
                  </a:cubicBezTo>
                  <a:cubicBezTo>
                    <a:pt x="8361" y="11477"/>
                    <a:pt x="9410" y="11196"/>
                    <a:pt x="10351" y="10610"/>
                  </a:cubicBezTo>
                  <a:cubicBezTo>
                    <a:pt x="14669" y="7901"/>
                    <a:pt x="13567" y="1291"/>
                    <a:pt x="8595" y="159"/>
                  </a:cubicBezTo>
                  <a:cubicBezTo>
                    <a:pt x="8133" y="51"/>
                    <a:pt x="7680" y="1"/>
                    <a:pt x="7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889;p43">
              <a:extLst>
                <a:ext uri="{FF2B5EF4-FFF2-40B4-BE49-F238E27FC236}">
                  <a16:creationId xmlns:a16="http://schemas.microsoft.com/office/drawing/2014/main" id="{13384E3B-27BB-C045-AF25-D5889FCA7492}"/>
                </a:ext>
              </a:extLst>
            </p:cNvPr>
            <p:cNvSpPr/>
            <p:nvPr/>
          </p:nvSpPr>
          <p:spPr>
            <a:xfrm rot="-8707629">
              <a:off x="3052291" y="1458599"/>
              <a:ext cx="253224" cy="196556"/>
            </a:xfrm>
            <a:custGeom>
              <a:avLst/>
              <a:gdLst/>
              <a:ahLst/>
              <a:cxnLst/>
              <a:rect l="l" t="t" r="r" b="b"/>
              <a:pathLst>
                <a:path w="14695" h="11499" extrusionOk="0">
                  <a:moveTo>
                    <a:pt x="7239" y="0"/>
                  </a:moveTo>
                  <a:cubicBezTo>
                    <a:pt x="2957" y="0"/>
                    <a:pt x="0" y="4850"/>
                    <a:pt x="2458" y="8794"/>
                  </a:cubicBezTo>
                  <a:cubicBezTo>
                    <a:pt x="3535" y="10543"/>
                    <a:pt x="5394" y="11498"/>
                    <a:pt x="7297" y="11498"/>
                  </a:cubicBezTo>
                  <a:cubicBezTo>
                    <a:pt x="8341" y="11498"/>
                    <a:pt x="9399" y="11211"/>
                    <a:pt x="10348" y="10610"/>
                  </a:cubicBezTo>
                  <a:cubicBezTo>
                    <a:pt x="14695" y="7900"/>
                    <a:pt x="13593" y="1320"/>
                    <a:pt x="8591" y="159"/>
                  </a:cubicBezTo>
                  <a:cubicBezTo>
                    <a:pt x="8130" y="51"/>
                    <a:pt x="7677" y="0"/>
                    <a:pt x="7239" y="0"/>
                  </a:cubicBezTo>
                  <a:close/>
                </a:path>
              </a:pathLst>
            </a:custGeom>
            <a:solidFill>
              <a:srgbClr val="E7A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890;p43">
              <a:extLst>
                <a:ext uri="{FF2B5EF4-FFF2-40B4-BE49-F238E27FC236}">
                  <a16:creationId xmlns:a16="http://schemas.microsoft.com/office/drawing/2014/main" id="{00B3A428-BC0D-B245-8338-2E44E09403C6}"/>
                </a:ext>
              </a:extLst>
            </p:cNvPr>
            <p:cNvSpPr/>
            <p:nvPr/>
          </p:nvSpPr>
          <p:spPr>
            <a:xfrm rot="-8707629">
              <a:off x="3086396" y="1481985"/>
              <a:ext cx="186622" cy="144541"/>
            </a:xfrm>
            <a:custGeom>
              <a:avLst/>
              <a:gdLst/>
              <a:ahLst/>
              <a:cxnLst/>
              <a:rect l="l" t="t" r="r" b="b"/>
              <a:pathLst>
                <a:path w="10830" h="8456" extrusionOk="0">
                  <a:moveTo>
                    <a:pt x="5331" y="1"/>
                  </a:moveTo>
                  <a:cubicBezTo>
                    <a:pt x="2179" y="1"/>
                    <a:pt x="0" y="3574"/>
                    <a:pt x="1808" y="6462"/>
                  </a:cubicBezTo>
                  <a:cubicBezTo>
                    <a:pt x="2597" y="7751"/>
                    <a:pt x="3970" y="8455"/>
                    <a:pt x="5381" y="8455"/>
                  </a:cubicBezTo>
                  <a:cubicBezTo>
                    <a:pt x="6154" y="8455"/>
                    <a:pt x="6938" y="8244"/>
                    <a:pt x="7644" y="7801"/>
                  </a:cubicBezTo>
                  <a:cubicBezTo>
                    <a:pt x="10830" y="5807"/>
                    <a:pt x="9996" y="953"/>
                    <a:pt x="6334" y="120"/>
                  </a:cubicBezTo>
                  <a:cubicBezTo>
                    <a:pt x="5991" y="39"/>
                    <a:pt x="5656" y="1"/>
                    <a:pt x="5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891;p43">
              <a:extLst>
                <a:ext uri="{FF2B5EF4-FFF2-40B4-BE49-F238E27FC236}">
                  <a16:creationId xmlns:a16="http://schemas.microsoft.com/office/drawing/2014/main" id="{CA84733C-9514-A740-AFBC-F8C10E1772AB}"/>
                </a:ext>
              </a:extLst>
            </p:cNvPr>
            <p:cNvSpPr/>
            <p:nvPr/>
          </p:nvSpPr>
          <p:spPr>
            <a:xfrm rot="-8707629">
              <a:off x="3160380" y="1533932"/>
              <a:ext cx="42080" cy="32204"/>
            </a:xfrm>
            <a:custGeom>
              <a:avLst/>
              <a:gdLst/>
              <a:ahLst/>
              <a:cxnLst/>
              <a:rect l="l" t="t" r="r" b="b"/>
              <a:pathLst>
                <a:path w="2442" h="1884" extrusionOk="0">
                  <a:moveTo>
                    <a:pt x="1229" y="0"/>
                  </a:moveTo>
                  <a:cubicBezTo>
                    <a:pt x="499" y="0"/>
                    <a:pt x="1" y="855"/>
                    <a:pt x="477" y="1500"/>
                  </a:cubicBezTo>
                  <a:cubicBezTo>
                    <a:pt x="656" y="1751"/>
                    <a:pt x="934" y="1883"/>
                    <a:pt x="1217" y="1883"/>
                  </a:cubicBezTo>
                  <a:cubicBezTo>
                    <a:pt x="1403" y="1883"/>
                    <a:pt x="1592" y="1826"/>
                    <a:pt x="1757" y="1708"/>
                  </a:cubicBezTo>
                  <a:cubicBezTo>
                    <a:pt x="2442" y="1261"/>
                    <a:pt x="2204" y="160"/>
                    <a:pt x="1370" y="11"/>
                  </a:cubicBezTo>
                  <a:cubicBezTo>
                    <a:pt x="1322" y="4"/>
                    <a:pt x="1275" y="0"/>
                    <a:pt x="1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892;p43">
              <a:extLst>
                <a:ext uri="{FF2B5EF4-FFF2-40B4-BE49-F238E27FC236}">
                  <a16:creationId xmlns:a16="http://schemas.microsoft.com/office/drawing/2014/main" id="{AB8E39C1-8A7E-F54C-A8E9-977F1BA67635}"/>
                </a:ext>
              </a:extLst>
            </p:cNvPr>
            <p:cNvSpPr/>
            <p:nvPr/>
          </p:nvSpPr>
          <p:spPr>
            <a:xfrm rot="-8707629">
              <a:off x="2674981" y="1622443"/>
              <a:ext cx="69169" cy="53758"/>
            </a:xfrm>
            <a:custGeom>
              <a:avLst/>
              <a:gdLst/>
              <a:ahLst/>
              <a:cxnLst/>
              <a:rect l="l" t="t" r="r" b="b"/>
              <a:pathLst>
                <a:path w="4014" h="3145" extrusionOk="0">
                  <a:moveTo>
                    <a:pt x="1988" y="1"/>
                  </a:moveTo>
                  <a:cubicBezTo>
                    <a:pt x="804" y="1"/>
                    <a:pt x="1" y="1308"/>
                    <a:pt x="679" y="2392"/>
                  </a:cubicBezTo>
                  <a:cubicBezTo>
                    <a:pt x="968" y="2875"/>
                    <a:pt x="1483" y="3145"/>
                    <a:pt x="2005" y="3145"/>
                  </a:cubicBezTo>
                  <a:cubicBezTo>
                    <a:pt x="2287" y="3145"/>
                    <a:pt x="2571" y="3066"/>
                    <a:pt x="2822" y="2898"/>
                  </a:cubicBezTo>
                  <a:cubicBezTo>
                    <a:pt x="4013" y="2154"/>
                    <a:pt x="3715" y="368"/>
                    <a:pt x="2346" y="40"/>
                  </a:cubicBezTo>
                  <a:cubicBezTo>
                    <a:pt x="2223" y="13"/>
                    <a:pt x="2104" y="1"/>
                    <a:pt x="19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893;p43">
              <a:extLst>
                <a:ext uri="{FF2B5EF4-FFF2-40B4-BE49-F238E27FC236}">
                  <a16:creationId xmlns:a16="http://schemas.microsoft.com/office/drawing/2014/main" id="{C04F7E14-1D3A-C345-B6D7-826EDC64448A}"/>
                </a:ext>
              </a:extLst>
            </p:cNvPr>
            <p:cNvSpPr/>
            <p:nvPr/>
          </p:nvSpPr>
          <p:spPr>
            <a:xfrm rot="-8707629">
              <a:off x="3254806" y="1634081"/>
              <a:ext cx="69083" cy="53639"/>
            </a:xfrm>
            <a:custGeom>
              <a:avLst/>
              <a:gdLst/>
              <a:ahLst/>
              <a:cxnLst/>
              <a:rect l="l" t="t" r="r" b="b"/>
              <a:pathLst>
                <a:path w="4009" h="3138" extrusionOk="0">
                  <a:moveTo>
                    <a:pt x="1966" y="0"/>
                  </a:moveTo>
                  <a:cubicBezTo>
                    <a:pt x="813" y="0"/>
                    <a:pt x="1" y="1321"/>
                    <a:pt x="674" y="2398"/>
                  </a:cubicBezTo>
                  <a:cubicBezTo>
                    <a:pt x="963" y="2880"/>
                    <a:pt x="1478" y="3138"/>
                    <a:pt x="2006" y="3138"/>
                  </a:cubicBezTo>
                  <a:cubicBezTo>
                    <a:pt x="2294" y="3138"/>
                    <a:pt x="2585" y="3062"/>
                    <a:pt x="2847" y="2904"/>
                  </a:cubicBezTo>
                  <a:cubicBezTo>
                    <a:pt x="4009" y="2160"/>
                    <a:pt x="3711" y="344"/>
                    <a:pt x="2341" y="46"/>
                  </a:cubicBezTo>
                  <a:cubicBezTo>
                    <a:pt x="2213" y="15"/>
                    <a:pt x="2088" y="0"/>
                    <a:pt x="1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894;p43">
              <a:extLst>
                <a:ext uri="{FF2B5EF4-FFF2-40B4-BE49-F238E27FC236}">
                  <a16:creationId xmlns:a16="http://schemas.microsoft.com/office/drawing/2014/main" id="{4EB1B2A8-1848-CA4D-8848-F7879762B77C}"/>
                </a:ext>
              </a:extLst>
            </p:cNvPr>
            <p:cNvSpPr/>
            <p:nvPr/>
          </p:nvSpPr>
          <p:spPr>
            <a:xfrm rot="-8707629">
              <a:off x="2675620" y="1662951"/>
              <a:ext cx="110750" cy="106013"/>
            </a:xfrm>
            <a:custGeom>
              <a:avLst/>
              <a:gdLst/>
              <a:ahLst/>
              <a:cxnLst/>
              <a:rect l="l" t="t" r="r" b="b"/>
              <a:pathLst>
                <a:path w="6427" h="6202" extrusionOk="0">
                  <a:moveTo>
                    <a:pt x="6367" y="1"/>
                  </a:moveTo>
                  <a:cubicBezTo>
                    <a:pt x="5176" y="60"/>
                    <a:pt x="4134" y="1549"/>
                    <a:pt x="3449" y="2383"/>
                  </a:cubicBezTo>
                  <a:cubicBezTo>
                    <a:pt x="2973" y="2978"/>
                    <a:pt x="2556" y="3603"/>
                    <a:pt x="2050" y="4169"/>
                  </a:cubicBezTo>
                  <a:cubicBezTo>
                    <a:pt x="1454" y="4913"/>
                    <a:pt x="561" y="5360"/>
                    <a:pt x="25" y="6104"/>
                  </a:cubicBezTo>
                  <a:cubicBezTo>
                    <a:pt x="1" y="6153"/>
                    <a:pt x="36" y="6202"/>
                    <a:pt x="82" y="6202"/>
                  </a:cubicBezTo>
                  <a:cubicBezTo>
                    <a:pt x="93" y="6202"/>
                    <a:pt x="104" y="6199"/>
                    <a:pt x="114" y="6194"/>
                  </a:cubicBezTo>
                  <a:cubicBezTo>
                    <a:pt x="710" y="5658"/>
                    <a:pt x="1425" y="5211"/>
                    <a:pt x="1990" y="4616"/>
                  </a:cubicBezTo>
                  <a:cubicBezTo>
                    <a:pt x="2437" y="4139"/>
                    <a:pt x="2824" y="3633"/>
                    <a:pt x="3211" y="3097"/>
                  </a:cubicBezTo>
                  <a:cubicBezTo>
                    <a:pt x="3687" y="2472"/>
                    <a:pt x="4194" y="1847"/>
                    <a:pt x="4729" y="1281"/>
                  </a:cubicBezTo>
                  <a:cubicBezTo>
                    <a:pt x="5236" y="834"/>
                    <a:pt x="5801" y="447"/>
                    <a:pt x="6397" y="120"/>
                  </a:cubicBezTo>
                  <a:cubicBezTo>
                    <a:pt x="6427" y="60"/>
                    <a:pt x="6397" y="1"/>
                    <a:pt x="6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95;p43">
              <a:extLst>
                <a:ext uri="{FF2B5EF4-FFF2-40B4-BE49-F238E27FC236}">
                  <a16:creationId xmlns:a16="http://schemas.microsoft.com/office/drawing/2014/main" id="{A2CDAACF-DC02-914B-ADC7-D8153EF0F9A2}"/>
                </a:ext>
              </a:extLst>
            </p:cNvPr>
            <p:cNvSpPr/>
            <p:nvPr/>
          </p:nvSpPr>
          <p:spPr>
            <a:xfrm rot="-8707629">
              <a:off x="2725185" y="1700849"/>
              <a:ext cx="55642" cy="71689"/>
            </a:xfrm>
            <a:custGeom>
              <a:avLst/>
              <a:gdLst/>
              <a:ahLst/>
              <a:cxnLst/>
              <a:rect l="l" t="t" r="r" b="b"/>
              <a:pathLst>
                <a:path w="3229" h="4194" extrusionOk="0">
                  <a:moveTo>
                    <a:pt x="3110" y="0"/>
                  </a:moveTo>
                  <a:cubicBezTo>
                    <a:pt x="1681" y="744"/>
                    <a:pt x="936" y="2829"/>
                    <a:pt x="43" y="4109"/>
                  </a:cubicBezTo>
                  <a:cubicBezTo>
                    <a:pt x="1" y="4151"/>
                    <a:pt x="48" y="4193"/>
                    <a:pt x="90" y="4193"/>
                  </a:cubicBezTo>
                  <a:cubicBezTo>
                    <a:pt x="107" y="4193"/>
                    <a:pt x="124" y="4186"/>
                    <a:pt x="132" y="4168"/>
                  </a:cubicBezTo>
                  <a:cubicBezTo>
                    <a:pt x="639" y="3543"/>
                    <a:pt x="1085" y="2858"/>
                    <a:pt x="1502" y="2174"/>
                  </a:cubicBezTo>
                  <a:cubicBezTo>
                    <a:pt x="2008" y="1459"/>
                    <a:pt x="2574" y="744"/>
                    <a:pt x="3199" y="89"/>
                  </a:cubicBezTo>
                  <a:cubicBezTo>
                    <a:pt x="3229" y="60"/>
                    <a:pt x="3169" y="0"/>
                    <a:pt x="3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896;p43">
              <a:extLst>
                <a:ext uri="{FF2B5EF4-FFF2-40B4-BE49-F238E27FC236}">
                  <a16:creationId xmlns:a16="http://schemas.microsoft.com/office/drawing/2014/main" id="{BD799889-2A46-9743-A7F0-73E38A037B5E}"/>
                </a:ext>
              </a:extLst>
            </p:cNvPr>
            <p:cNvSpPr/>
            <p:nvPr/>
          </p:nvSpPr>
          <p:spPr>
            <a:xfrm rot="-8707629">
              <a:off x="2751549" y="1732976"/>
              <a:ext cx="36153" cy="89415"/>
            </a:xfrm>
            <a:custGeom>
              <a:avLst/>
              <a:gdLst/>
              <a:ahLst/>
              <a:cxnLst/>
              <a:rect l="l" t="t" r="r" b="b"/>
              <a:pathLst>
                <a:path w="2098" h="5231" extrusionOk="0">
                  <a:moveTo>
                    <a:pt x="1997" y="1"/>
                  </a:moveTo>
                  <a:cubicBezTo>
                    <a:pt x="1980" y="1"/>
                    <a:pt x="1965" y="8"/>
                    <a:pt x="1957" y="25"/>
                  </a:cubicBezTo>
                  <a:cubicBezTo>
                    <a:pt x="1034" y="1603"/>
                    <a:pt x="706" y="3478"/>
                    <a:pt x="21" y="5175"/>
                  </a:cubicBezTo>
                  <a:cubicBezTo>
                    <a:pt x="1" y="5196"/>
                    <a:pt x="37" y="5231"/>
                    <a:pt x="71" y="5231"/>
                  </a:cubicBezTo>
                  <a:cubicBezTo>
                    <a:pt x="86" y="5231"/>
                    <a:pt x="101" y="5224"/>
                    <a:pt x="111" y="5205"/>
                  </a:cubicBezTo>
                  <a:cubicBezTo>
                    <a:pt x="944" y="3597"/>
                    <a:pt x="1391" y="1781"/>
                    <a:pt x="2076" y="114"/>
                  </a:cubicBezTo>
                  <a:cubicBezTo>
                    <a:pt x="2097" y="50"/>
                    <a:pt x="2041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897;p43">
              <a:extLst>
                <a:ext uri="{FF2B5EF4-FFF2-40B4-BE49-F238E27FC236}">
                  <a16:creationId xmlns:a16="http://schemas.microsoft.com/office/drawing/2014/main" id="{ABC3B3FF-75B0-E049-A2F8-C4ABCD0DFBA2}"/>
                </a:ext>
              </a:extLst>
            </p:cNvPr>
            <p:cNvSpPr/>
            <p:nvPr/>
          </p:nvSpPr>
          <p:spPr>
            <a:xfrm rot="-8707629">
              <a:off x="3240488" y="1698413"/>
              <a:ext cx="144611" cy="52579"/>
            </a:xfrm>
            <a:custGeom>
              <a:avLst/>
              <a:gdLst/>
              <a:ahLst/>
              <a:cxnLst/>
              <a:rect l="l" t="t" r="r" b="b"/>
              <a:pathLst>
                <a:path w="8392" h="3076" extrusionOk="0">
                  <a:moveTo>
                    <a:pt x="8332" y="0"/>
                  </a:moveTo>
                  <a:cubicBezTo>
                    <a:pt x="7409" y="179"/>
                    <a:pt x="6635" y="745"/>
                    <a:pt x="5682" y="953"/>
                  </a:cubicBezTo>
                  <a:cubicBezTo>
                    <a:pt x="4938" y="1132"/>
                    <a:pt x="4193" y="1281"/>
                    <a:pt x="3449" y="1430"/>
                  </a:cubicBezTo>
                  <a:cubicBezTo>
                    <a:pt x="2407" y="1668"/>
                    <a:pt x="591" y="1936"/>
                    <a:pt x="25" y="2978"/>
                  </a:cubicBezTo>
                  <a:cubicBezTo>
                    <a:pt x="1" y="3026"/>
                    <a:pt x="56" y="3075"/>
                    <a:pt x="93" y="3075"/>
                  </a:cubicBezTo>
                  <a:cubicBezTo>
                    <a:pt x="101" y="3075"/>
                    <a:pt x="109" y="3073"/>
                    <a:pt x="114" y="3067"/>
                  </a:cubicBezTo>
                  <a:cubicBezTo>
                    <a:pt x="680" y="2680"/>
                    <a:pt x="1276" y="2353"/>
                    <a:pt x="1901" y="2085"/>
                  </a:cubicBezTo>
                  <a:cubicBezTo>
                    <a:pt x="2675" y="1876"/>
                    <a:pt x="3419" y="1668"/>
                    <a:pt x="4193" y="1519"/>
                  </a:cubicBezTo>
                  <a:cubicBezTo>
                    <a:pt x="4848" y="1430"/>
                    <a:pt x="5474" y="1281"/>
                    <a:pt x="6129" y="1102"/>
                  </a:cubicBezTo>
                  <a:cubicBezTo>
                    <a:pt x="6873" y="864"/>
                    <a:pt x="7617" y="417"/>
                    <a:pt x="8362" y="120"/>
                  </a:cubicBezTo>
                  <a:cubicBezTo>
                    <a:pt x="8392" y="90"/>
                    <a:pt x="8392" y="0"/>
                    <a:pt x="8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898;p43">
              <a:extLst>
                <a:ext uri="{FF2B5EF4-FFF2-40B4-BE49-F238E27FC236}">
                  <a16:creationId xmlns:a16="http://schemas.microsoft.com/office/drawing/2014/main" id="{C8778A54-189B-F445-A5CF-AD1D7E82B527}"/>
                </a:ext>
              </a:extLst>
            </p:cNvPr>
            <p:cNvSpPr/>
            <p:nvPr/>
          </p:nvSpPr>
          <p:spPr>
            <a:xfrm rot="-8707629">
              <a:off x="3244142" y="1733929"/>
              <a:ext cx="89262" cy="18341"/>
            </a:xfrm>
            <a:custGeom>
              <a:avLst/>
              <a:gdLst/>
              <a:ahLst/>
              <a:cxnLst/>
              <a:rect l="l" t="t" r="r" b="b"/>
              <a:pathLst>
                <a:path w="5180" h="1073" extrusionOk="0">
                  <a:moveTo>
                    <a:pt x="5118" y="26"/>
                  </a:moveTo>
                  <a:cubicBezTo>
                    <a:pt x="5110" y="26"/>
                    <a:pt x="5101" y="27"/>
                    <a:pt x="5091" y="30"/>
                  </a:cubicBezTo>
                  <a:cubicBezTo>
                    <a:pt x="3543" y="269"/>
                    <a:pt x="1370" y="1"/>
                    <a:pt x="30" y="983"/>
                  </a:cubicBezTo>
                  <a:cubicBezTo>
                    <a:pt x="0" y="1013"/>
                    <a:pt x="30" y="1072"/>
                    <a:pt x="89" y="1072"/>
                  </a:cubicBezTo>
                  <a:cubicBezTo>
                    <a:pt x="953" y="834"/>
                    <a:pt x="1816" y="626"/>
                    <a:pt x="2709" y="477"/>
                  </a:cubicBezTo>
                  <a:cubicBezTo>
                    <a:pt x="3513" y="417"/>
                    <a:pt x="4317" y="298"/>
                    <a:pt x="5121" y="149"/>
                  </a:cubicBezTo>
                  <a:cubicBezTo>
                    <a:pt x="5174" y="123"/>
                    <a:pt x="5180" y="26"/>
                    <a:pt x="5118" y="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899;p43">
              <a:extLst>
                <a:ext uri="{FF2B5EF4-FFF2-40B4-BE49-F238E27FC236}">
                  <a16:creationId xmlns:a16="http://schemas.microsoft.com/office/drawing/2014/main" id="{F5E76232-A58D-0940-949F-2F3BA8D528C0}"/>
                </a:ext>
              </a:extLst>
            </p:cNvPr>
            <p:cNvSpPr/>
            <p:nvPr/>
          </p:nvSpPr>
          <p:spPr>
            <a:xfrm rot="-8707629">
              <a:off x="3220132" y="1776696"/>
              <a:ext cx="96982" cy="11230"/>
            </a:xfrm>
            <a:custGeom>
              <a:avLst/>
              <a:gdLst/>
              <a:ahLst/>
              <a:cxnLst/>
              <a:rect l="l" t="t" r="r" b="b"/>
              <a:pathLst>
                <a:path w="5628" h="657" extrusionOk="0">
                  <a:moveTo>
                    <a:pt x="755" y="0"/>
                  </a:moveTo>
                  <a:cubicBezTo>
                    <a:pt x="534" y="0"/>
                    <a:pt x="312" y="8"/>
                    <a:pt x="90" y="26"/>
                  </a:cubicBezTo>
                  <a:cubicBezTo>
                    <a:pt x="0" y="26"/>
                    <a:pt x="0" y="175"/>
                    <a:pt x="90" y="175"/>
                  </a:cubicBezTo>
                  <a:cubicBezTo>
                    <a:pt x="1821" y="259"/>
                    <a:pt x="3526" y="657"/>
                    <a:pt x="5230" y="657"/>
                  </a:cubicBezTo>
                  <a:cubicBezTo>
                    <a:pt x="5342" y="657"/>
                    <a:pt x="5455" y="655"/>
                    <a:pt x="5568" y="652"/>
                  </a:cubicBezTo>
                  <a:cubicBezTo>
                    <a:pt x="5628" y="652"/>
                    <a:pt x="5628" y="562"/>
                    <a:pt x="5568" y="532"/>
                  </a:cubicBezTo>
                  <a:cubicBezTo>
                    <a:pt x="3970" y="428"/>
                    <a:pt x="2373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00;p43">
              <a:extLst>
                <a:ext uri="{FF2B5EF4-FFF2-40B4-BE49-F238E27FC236}">
                  <a16:creationId xmlns:a16="http://schemas.microsoft.com/office/drawing/2014/main" id="{C0E21740-CFAA-554B-A5AA-F5CB042E0320}"/>
                </a:ext>
              </a:extLst>
            </p:cNvPr>
            <p:cNvSpPr/>
            <p:nvPr/>
          </p:nvSpPr>
          <p:spPr>
            <a:xfrm rot="-8707629">
              <a:off x="2946643" y="1622067"/>
              <a:ext cx="117953" cy="103295"/>
            </a:xfrm>
            <a:custGeom>
              <a:avLst/>
              <a:gdLst/>
              <a:ahLst/>
              <a:cxnLst/>
              <a:rect l="l" t="t" r="r" b="b"/>
              <a:pathLst>
                <a:path w="6845" h="6043" extrusionOk="0">
                  <a:moveTo>
                    <a:pt x="2583" y="1"/>
                  </a:moveTo>
                  <a:cubicBezTo>
                    <a:pt x="2176" y="1"/>
                    <a:pt x="1787" y="50"/>
                    <a:pt x="1455" y="171"/>
                  </a:cubicBezTo>
                  <a:cubicBezTo>
                    <a:pt x="354" y="558"/>
                    <a:pt x="116" y="1659"/>
                    <a:pt x="56" y="2702"/>
                  </a:cubicBezTo>
                  <a:cubicBezTo>
                    <a:pt x="1" y="3867"/>
                    <a:pt x="230" y="6042"/>
                    <a:pt x="1708" y="6042"/>
                  </a:cubicBezTo>
                  <a:cubicBezTo>
                    <a:pt x="1816" y="6042"/>
                    <a:pt x="1930" y="6031"/>
                    <a:pt x="2051" y="6007"/>
                  </a:cubicBezTo>
                  <a:cubicBezTo>
                    <a:pt x="3510" y="5709"/>
                    <a:pt x="4254" y="4071"/>
                    <a:pt x="5475" y="3386"/>
                  </a:cubicBezTo>
                  <a:cubicBezTo>
                    <a:pt x="6011" y="3059"/>
                    <a:pt x="6696" y="2731"/>
                    <a:pt x="6606" y="2166"/>
                  </a:cubicBezTo>
                  <a:cubicBezTo>
                    <a:pt x="6845" y="1272"/>
                    <a:pt x="5564" y="647"/>
                    <a:pt x="4909" y="409"/>
                  </a:cubicBezTo>
                  <a:cubicBezTo>
                    <a:pt x="4258" y="192"/>
                    <a:pt x="3384" y="1"/>
                    <a:pt x="2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01;p43">
              <a:extLst>
                <a:ext uri="{FF2B5EF4-FFF2-40B4-BE49-F238E27FC236}">
                  <a16:creationId xmlns:a16="http://schemas.microsoft.com/office/drawing/2014/main" id="{856A9B4B-722B-0E4B-ABE7-615A6ED7D892}"/>
                </a:ext>
              </a:extLst>
            </p:cNvPr>
            <p:cNvSpPr/>
            <p:nvPr/>
          </p:nvSpPr>
          <p:spPr>
            <a:xfrm rot="-8707629">
              <a:off x="2844980" y="1665755"/>
              <a:ext cx="317826" cy="196881"/>
            </a:xfrm>
            <a:custGeom>
              <a:avLst/>
              <a:gdLst/>
              <a:ahLst/>
              <a:cxnLst/>
              <a:rect l="l" t="t" r="r" b="b"/>
              <a:pathLst>
                <a:path w="18444" h="11518" extrusionOk="0">
                  <a:moveTo>
                    <a:pt x="14554" y="1"/>
                  </a:moveTo>
                  <a:cubicBezTo>
                    <a:pt x="11262" y="1"/>
                    <a:pt x="7916" y="2300"/>
                    <a:pt x="8627" y="5731"/>
                  </a:cubicBezTo>
                  <a:cubicBezTo>
                    <a:pt x="7879" y="4862"/>
                    <a:pt x="6987" y="4494"/>
                    <a:pt x="6070" y="4494"/>
                  </a:cubicBezTo>
                  <a:cubicBezTo>
                    <a:pt x="3156" y="4494"/>
                    <a:pt x="1" y="8217"/>
                    <a:pt x="499" y="11388"/>
                  </a:cubicBezTo>
                  <a:cubicBezTo>
                    <a:pt x="512" y="11477"/>
                    <a:pt x="580" y="11518"/>
                    <a:pt x="650" y="11518"/>
                  </a:cubicBezTo>
                  <a:cubicBezTo>
                    <a:pt x="744" y="11518"/>
                    <a:pt x="843" y="11447"/>
                    <a:pt x="826" y="11328"/>
                  </a:cubicBezTo>
                  <a:cubicBezTo>
                    <a:pt x="377" y="8398"/>
                    <a:pt x="3339" y="4792"/>
                    <a:pt x="6058" y="4792"/>
                  </a:cubicBezTo>
                  <a:cubicBezTo>
                    <a:pt x="7124" y="4792"/>
                    <a:pt x="8153" y="5346"/>
                    <a:pt x="8925" y="6713"/>
                  </a:cubicBezTo>
                  <a:cubicBezTo>
                    <a:pt x="8963" y="6770"/>
                    <a:pt x="9016" y="6794"/>
                    <a:pt x="9068" y="6794"/>
                  </a:cubicBezTo>
                  <a:cubicBezTo>
                    <a:pt x="9179" y="6794"/>
                    <a:pt x="9284" y="6686"/>
                    <a:pt x="9223" y="6564"/>
                  </a:cubicBezTo>
                  <a:cubicBezTo>
                    <a:pt x="7654" y="2761"/>
                    <a:pt x="11202" y="323"/>
                    <a:pt x="14642" y="323"/>
                  </a:cubicBezTo>
                  <a:cubicBezTo>
                    <a:pt x="15969" y="323"/>
                    <a:pt x="17279" y="686"/>
                    <a:pt x="18274" y="1473"/>
                  </a:cubicBezTo>
                  <a:cubicBezTo>
                    <a:pt x="18288" y="1483"/>
                    <a:pt x="18303" y="1487"/>
                    <a:pt x="18317" y="1487"/>
                  </a:cubicBezTo>
                  <a:cubicBezTo>
                    <a:pt x="18388" y="1487"/>
                    <a:pt x="18443" y="1374"/>
                    <a:pt x="18393" y="1324"/>
                  </a:cubicBezTo>
                  <a:cubicBezTo>
                    <a:pt x="17331" y="412"/>
                    <a:pt x="15947" y="1"/>
                    <a:pt x="14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860;p43">
            <a:extLst>
              <a:ext uri="{FF2B5EF4-FFF2-40B4-BE49-F238E27FC236}">
                <a16:creationId xmlns:a16="http://schemas.microsoft.com/office/drawing/2014/main" id="{B3C3AA0F-5EF2-4D4D-8F16-3F8CAB1E01C9}"/>
              </a:ext>
            </a:extLst>
          </p:cNvPr>
          <p:cNvGrpSpPr/>
          <p:nvPr/>
        </p:nvGrpSpPr>
        <p:grpSpPr>
          <a:xfrm rot="-1397440">
            <a:off x="4079225" y="1052954"/>
            <a:ext cx="943103" cy="1051395"/>
            <a:chOff x="979225" y="2471025"/>
            <a:chExt cx="2128100" cy="2089225"/>
          </a:xfrm>
        </p:grpSpPr>
        <p:sp>
          <p:nvSpPr>
            <p:cNvPr id="97" name="Google Shape;1861;p43">
              <a:extLst>
                <a:ext uri="{FF2B5EF4-FFF2-40B4-BE49-F238E27FC236}">
                  <a16:creationId xmlns:a16="http://schemas.microsoft.com/office/drawing/2014/main" id="{BC34B394-82F2-0E4F-B1C5-7A6FB312D0FA}"/>
                </a:ext>
              </a:extLst>
            </p:cNvPr>
            <p:cNvSpPr/>
            <p:nvPr/>
          </p:nvSpPr>
          <p:spPr>
            <a:xfrm>
              <a:off x="979225" y="2471025"/>
              <a:ext cx="1997850" cy="2089225"/>
            </a:xfrm>
            <a:custGeom>
              <a:avLst/>
              <a:gdLst/>
              <a:ahLst/>
              <a:cxnLst/>
              <a:rect l="l" t="t" r="r" b="b"/>
              <a:pathLst>
                <a:path w="79914" h="83569" extrusionOk="0">
                  <a:moveTo>
                    <a:pt x="48434" y="0"/>
                  </a:moveTo>
                  <a:cubicBezTo>
                    <a:pt x="39612" y="0"/>
                    <a:pt x="31473" y="4151"/>
                    <a:pt x="28643" y="12766"/>
                  </a:cubicBezTo>
                  <a:cubicBezTo>
                    <a:pt x="26499" y="19227"/>
                    <a:pt x="26320" y="26194"/>
                    <a:pt x="28136" y="32774"/>
                  </a:cubicBezTo>
                  <a:cubicBezTo>
                    <a:pt x="24861" y="35335"/>
                    <a:pt x="2680" y="61893"/>
                    <a:pt x="0" y="65972"/>
                  </a:cubicBezTo>
                  <a:lnTo>
                    <a:pt x="54784" y="83569"/>
                  </a:lnTo>
                  <a:cubicBezTo>
                    <a:pt x="55737" y="78775"/>
                    <a:pt x="57642" y="50222"/>
                    <a:pt x="57107" y="46113"/>
                  </a:cubicBezTo>
                  <a:cubicBezTo>
                    <a:pt x="63597" y="44118"/>
                    <a:pt x="72232" y="38669"/>
                    <a:pt x="74971" y="31970"/>
                  </a:cubicBezTo>
                  <a:cubicBezTo>
                    <a:pt x="79913" y="19941"/>
                    <a:pt x="72083" y="7317"/>
                    <a:pt x="59846" y="2285"/>
                  </a:cubicBezTo>
                  <a:cubicBezTo>
                    <a:pt x="56162" y="771"/>
                    <a:pt x="52234" y="0"/>
                    <a:pt x="48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862;p43">
              <a:extLst>
                <a:ext uri="{FF2B5EF4-FFF2-40B4-BE49-F238E27FC236}">
                  <a16:creationId xmlns:a16="http://schemas.microsoft.com/office/drawing/2014/main" id="{2353BBFA-281A-5E48-9127-F6B9E50B252B}"/>
                </a:ext>
              </a:extLst>
            </p:cNvPr>
            <p:cNvSpPr/>
            <p:nvPr/>
          </p:nvSpPr>
          <p:spPr>
            <a:xfrm>
              <a:off x="1921200" y="2564975"/>
              <a:ext cx="371075" cy="317225"/>
            </a:xfrm>
            <a:custGeom>
              <a:avLst/>
              <a:gdLst/>
              <a:ahLst/>
              <a:cxnLst/>
              <a:rect l="l" t="t" r="r" b="b"/>
              <a:pathLst>
                <a:path w="14843" h="12689" extrusionOk="0">
                  <a:moveTo>
                    <a:pt x="7643" y="0"/>
                  </a:moveTo>
                  <a:cubicBezTo>
                    <a:pt x="3409" y="0"/>
                    <a:pt x="0" y="4410"/>
                    <a:pt x="1831" y="8799"/>
                  </a:cubicBezTo>
                  <a:cubicBezTo>
                    <a:pt x="2913" y="11394"/>
                    <a:pt x="5287" y="12689"/>
                    <a:pt x="7662" y="12689"/>
                  </a:cubicBezTo>
                  <a:cubicBezTo>
                    <a:pt x="10058" y="12689"/>
                    <a:pt x="12456" y="11371"/>
                    <a:pt x="13532" y="8740"/>
                  </a:cubicBezTo>
                  <a:cubicBezTo>
                    <a:pt x="14842" y="5524"/>
                    <a:pt x="13294" y="1832"/>
                    <a:pt x="10078" y="493"/>
                  </a:cubicBezTo>
                  <a:cubicBezTo>
                    <a:pt x="9257" y="155"/>
                    <a:pt x="8436" y="0"/>
                    <a:pt x="7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863;p43">
              <a:extLst>
                <a:ext uri="{FF2B5EF4-FFF2-40B4-BE49-F238E27FC236}">
                  <a16:creationId xmlns:a16="http://schemas.microsoft.com/office/drawing/2014/main" id="{EA337ADB-DF8C-874B-8063-488B0425E8FD}"/>
                </a:ext>
              </a:extLst>
            </p:cNvPr>
            <p:cNvSpPr/>
            <p:nvPr/>
          </p:nvSpPr>
          <p:spPr>
            <a:xfrm>
              <a:off x="1916875" y="2576075"/>
              <a:ext cx="371675" cy="316650"/>
            </a:xfrm>
            <a:custGeom>
              <a:avLst/>
              <a:gdLst/>
              <a:ahLst/>
              <a:cxnLst/>
              <a:rect l="l" t="t" r="r" b="b"/>
              <a:pathLst>
                <a:path w="14867" h="12666" extrusionOk="0">
                  <a:moveTo>
                    <a:pt x="7646" y="1"/>
                  </a:moveTo>
                  <a:cubicBezTo>
                    <a:pt x="3399" y="1"/>
                    <a:pt x="1" y="4387"/>
                    <a:pt x="1855" y="8772"/>
                  </a:cubicBezTo>
                  <a:cubicBezTo>
                    <a:pt x="2939" y="11370"/>
                    <a:pt x="5318" y="12665"/>
                    <a:pt x="7693" y="12665"/>
                  </a:cubicBezTo>
                  <a:cubicBezTo>
                    <a:pt x="10082" y="12665"/>
                    <a:pt x="12467" y="11355"/>
                    <a:pt x="13527" y="8743"/>
                  </a:cubicBezTo>
                  <a:cubicBezTo>
                    <a:pt x="14866" y="5497"/>
                    <a:pt x="13318" y="1805"/>
                    <a:pt x="10103" y="495"/>
                  </a:cubicBezTo>
                  <a:cubicBezTo>
                    <a:pt x="9273" y="156"/>
                    <a:pt x="8445" y="1"/>
                    <a:pt x="7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64;p43">
              <a:extLst>
                <a:ext uri="{FF2B5EF4-FFF2-40B4-BE49-F238E27FC236}">
                  <a16:creationId xmlns:a16="http://schemas.microsoft.com/office/drawing/2014/main" id="{2143DC56-0650-EA49-97CD-9A8DB5A129AA}"/>
                </a:ext>
              </a:extLst>
            </p:cNvPr>
            <p:cNvSpPr/>
            <p:nvPr/>
          </p:nvSpPr>
          <p:spPr>
            <a:xfrm>
              <a:off x="1967756" y="2615791"/>
              <a:ext cx="272900" cy="232600"/>
            </a:xfrm>
            <a:custGeom>
              <a:avLst/>
              <a:gdLst/>
              <a:ahLst/>
              <a:cxnLst/>
              <a:rect l="l" t="t" r="r" b="b"/>
              <a:pathLst>
                <a:path w="10916" h="9304" extrusionOk="0">
                  <a:moveTo>
                    <a:pt x="5603" y="0"/>
                  </a:moveTo>
                  <a:cubicBezTo>
                    <a:pt x="2491" y="0"/>
                    <a:pt x="0" y="3230"/>
                    <a:pt x="1329" y="6438"/>
                  </a:cubicBezTo>
                  <a:cubicBezTo>
                    <a:pt x="2130" y="8351"/>
                    <a:pt x="3876" y="9304"/>
                    <a:pt x="5622" y="9304"/>
                  </a:cubicBezTo>
                  <a:cubicBezTo>
                    <a:pt x="7382" y="9304"/>
                    <a:pt x="9141" y="8336"/>
                    <a:pt x="9933" y="6408"/>
                  </a:cubicBezTo>
                  <a:cubicBezTo>
                    <a:pt x="10916" y="4056"/>
                    <a:pt x="9785" y="1317"/>
                    <a:pt x="7403" y="364"/>
                  </a:cubicBezTo>
                  <a:cubicBezTo>
                    <a:pt x="6795" y="114"/>
                    <a:pt x="6188" y="0"/>
                    <a:pt x="5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865;p43">
              <a:extLst>
                <a:ext uri="{FF2B5EF4-FFF2-40B4-BE49-F238E27FC236}">
                  <a16:creationId xmlns:a16="http://schemas.microsoft.com/office/drawing/2014/main" id="{DDA223C8-3940-E446-90AC-D58943355DE3}"/>
                </a:ext>
              </a:extLst>
            </p:cNvPr>
            <p:cNvSpPr/>
            <p:nvPr/>
          </p:nvSpPr>
          <p:spPr>
            <a:xfrm>
              <a:off x="2073626" y="2703624"/>
              <a:ext cx="71225" cy="59950"/>
            </a:xfrm>
            <a:custGeom>
              <a:avLst/>
              <a:gdLst/>
              <a:ahLst/>
              <a:cxnLst/>
              <a:rect l="l" t="t" r="r" b="b"/>
              <a:pathLst>
                <a:path w="2849" h="2398" extrusionOk="0">
                  <a:moveTo>
                    <a:pt x="1459" y="1"/>
                  </a:moveTo>
                  <a:cubicBezTo>
                    <a:pt x="635" y="1"/>
                    <a:pt x="1" y="882"/>
                    <a:pt x="407" y="1721"/>
                  </a:cubicBezTo>
                  <a:cubicBezTo>
                    <a:pt x="629" y="2179"/>
                    <a:pt x="1059" y="2398"/>
                    <a:pt x="1487" y="2398"/>
                  </a:cubicBezTo>
                  <a:cubicBezTo>
                    <a:pt x="1977" y="2398"/>
                    <a:pt x="2466" y="2112"/>
                    <a:pt x="2640" y="1572"/>
                  </a:cubicBezTo>
                  <a:cubicBezTo>
                    <a:pt x="2849" y="947"/>
                    <a:pt x="2521" y="292"/>
                    <a:pt x="1896" y="83"/>
                  </a:cubicBezTo>
                  <a:cubicBezTo>
                    <a:pt x="1747" y="27"/>
                    <a:pt x="1600" y="1"/>
                    <a:pt x="1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866;p43">
              <a:extLst>
                <a:ext uri="{FF2B5EF4-FFF2-40B4-BE49-F238E27FC236}">
                  <a16:creationId xmlns:a16="http://schemas.microsoft.com/office/drawing/2014/main" id="{3F2B23C8-358C-E449-A28E-3561BA15C029}"/>
                </a:ext>
              </a:extLst>
            </p:cNvPr>
            <p:cNvSpPr/>
            <p:nvPr/>
          </p:nvSpPr>
          <p:spPr>
            <a:xfrm>
              <a:off x="2384950" y="2745050"/>
              <a:ext cx="369550" cy="314975"/>
            </a:xfrm>
            <a:custGeom>
              <a:avLst/>
              <a:gdLst/>
              <a:ahLst/>
              <a:cxnLst/>
              <a:rect l="l" t="t" r="r" b="b"/>
              <a:pathLst>
                <a:path w="14782" h="12599" extrusionOk="0">
                  <a:moveTo>
                    <a:pt x="7586" y="0"/>
                  </a:moveTo>
                  <a:cubicBezTo>
                    <a:pt x="3381" y="0"/>
                    <a:pt x="1" y="4382"/>
                    <a:pt x="1830" y="8742"/>
                  </a:cubicBezTo>
                  <a:cubicBezTo>
                    <a:pt x="2914" y="11310"/>
                    <a:pt x="5278" y="12598"/>
                    <a:pt x="7642" y="12598"/>
                  </a:cubicBezTo>
                  <a:cubicBezTo>
                    <a:pt x="10019" y="12598"/>
                    <a:pt x="12397" y="11295"/>
                    <a:pt x="13472" y="8683"/>
                  </a:cubicBezTo>
                  <a:cubicBezTo>
                    <a:pt x="14782" y="5467"/>
                    <a:pt x="13234" y="1805"/>
                    <a:pt x="10018" y="495"/>
                  </a:cubicBezTo>
                  <a:cubicBezTo>
                    <a:pt x="9198" y="155"/>
                    <a:pt x="8378" y="0"/>
                    <a:pt x="7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867;p43">
              <a:extLst>
                <a:ext uri="{FF2B5EF4-FFF2-40B4-BE49-F238E27FC236}">
                  <a16:creationId xmlns:a16="http://schemas.microsoft.com/office/drawing/2014/main" id="{9FFD81F8-6C43-4745-AD6F-C55A9B3AB9EB}"/>
                </a:ext>
              </a:extLst>
            </p:cNvPr>
            <p:cNvSpPr/>
            <p:nvPr/>
          </p:nvSpPr>
          <p:spPr>
            <a:xfrm>
              <a:off x="2381075" y="2754975"/>
              <a:ext cx="368975" cy="315075"/>
            </a:xfrm>
            <a:custGeom>
              <a:avLst/>
              <a:gdLst/>
              <a:ahLst/>
              <a:cxnLst/>
              <a:rect l="l" t="t" r="r" b="b"/>
              <a:pathLst>
                <a:path w="14759" h="12603" extrusionOk="0">
                  <a:moveTo>
                    <a:pt x="7599" y="0"/>
                  </a:moveTo>
                  <a:cubicBezTo>
                    <a:pt x="3374" y="0"/>
                    <a:pt x="0" y="4366"/>
                    <a:pt x="1807" y="8732"/>
                  </a:cubicBezTo>
                  <a:cubicBezTo>
                    <a:pt x="2890" y="11315"/>
                    <a:pt x="5254" y="12603"/>
                    <a:pt x="7618" y="12603"/>
                  </a:cubicBezTo>
                  <a:cubicBezTo>
                    <a:pt x="9996" y="12603"/>
                    <a:pt x="12373" y="11300"/>
                    <a:pt x="13448" y="8703"/>
                  </a:cubicBezTo>
                  <a:cubicBezTo>
                    <a:pt x="14758" y="5487"/>
                    <a:pt x="13240" y="1795"/>
                    <a:pt x="10024" y="485"/>
                  </a:cubicBezTo>
                  <a:cubicBezTo>
                    <a:pt x="9205" y="152"/>
                    <a:pt x="8387" y="0"/>
                    <a:pt x="75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868;p43">
              <a:extLst>
                <a:ext uri="{FF2B5EF4-FFF2-40B4-BE49-F238E27FC236}">
                  <a16:creationId xmlns:a16="http://schemas.microsoft.com/office/drawing/2014/main" id="{C9DF7433-B245-4D41-96E8-FCB077939E04}"/>
                </a:ext>
              </a:extLst>
            </p:cNvPr>
            <p:cNvSpPr/>
            <p:nvPr/>
          </p:nvSpPr>
          <p:spPr>
            <a:xfrm>
              <a:off x="2430856" y="2795166"/>
              <a:ext cx="272050" cy="231700"/>
            </a:xfrm>
            <a:custGeom>
              <a:avLst/>
              <a:gdLst/>
              <a:ahLst/>
              <a:cxnLst/>
              <a:rect l="l" t="t" r="r" b="b"/>
              <a:pathLst>
                <a:path w="10882" h="9268" extrusionOk="0">
                  <a:moveTo>
                    <a:pt x="5580" y="1"/>
                  </a:moveTo>
                  <a:cubicBezTo>
                    <a:pt x="2487" y="1"/>
                    <a:pt x="1" y="3226"/>
                    <a:pt x="1354" y="6409"/>
                  </a:cubicBezTo>
                  <a:cubicBezTo>
                    <a:pt x="2143" y="8314"/>
                    <a:pt x="3892" y="9267"/>
                    <a:pt x="5638" y="9267"/>
                  </a:cubicBezTo>
                  <a:cubicBezTo>
                    <a:pt x="7383" y="9267"/>
                    <a:pt x="9125" y="8314"/>
                    <a:pt x="9899" y="6409"/>
                  </a:cubicBezTo>
                  <a:cubicBezTo>
                    <a:pt x="10882" y="4027"/>
                    <a:pt x="9750" y="1317"/>
                    <a:pt x="7368" y="365"/>
                  </a:cubicBezTo>
                  <a:cubicBezTo>
                    <a:pt x="6765" y="115"/>
                    <a:pt x="6162" y="1"/>
                    <a:pt x="5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69;p43">
              <a:extLst>
                <a:ext uri="{FF2B5EF4-FFF2-40B4-BE49-F238E27FC236}">
                  <a16:creationId xmlns:a16="http://schemas.microsoft.com/office/drawing/2014/main" id="{F9224074-B07B-1A43-858A-9FBFE7C50CA0}"/>
                </a:ext>
              </a:extLst>
            </p:cNvPr>
            <p:cNvSpPr/>
            <p:nvPr/>
          </p:nvSpPr>
          <p:spPr>
            <a:xfrm>
              <a:off x="2535876" y="2882274"/>
              <a:ext cx="71225" cy="59950"/>
            </a:xfrm>
            <a:custGeom>
              <a:avLst/>
              <a:gdLst/>
              <a:ahLst/>
              <a:cxnLst/>
              <a:rect l="l" t="t" r="r" b="b"/>
              <a:pathLst>
                <a:path w="2849" h="2398" extrusionOk="0">
                  <a:moveTo>
                    <a:pt x="1458" y="0"/>
                  </a:moveTo>
                  <a:cubicBezTo>
                    <a:pt x="635" y="0"/>
                    <a:pt x="0" y="882"/>
                    <a:pt x="407" y="1721"/>
                  </a:cubicBezTo>
                  <a:cubicBezTo>
                    <a:pt x="629" y="2179"/>
                    <a:pt x="1052" y="2398"/>
                    <a:pt x="1477" y="2398"/>
                  </a:cubicBezTo>
                  <a:cubicBezTo>
                    <a:pt x="1962" y="2398"/>
                    <a:pt x="2449" y="2112"/>
                    <a:pt x="2640" y="1572"/>
                  </a:cubicBezTo>
                  <a:cubicBezTo>
                    <a:pt x="2848" y="976"/>
                    <a:pt x="2521" y="292"/>
                    <a:pt x="1896" y="83"/>
                  </a:cubicBezTo>
                  <a:cubicBezTo>
                    <a:pt x="1747" y="26"/>
                    <a:pt x="1600" y="0"/>
                    <a:pt x="1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70;p43">
              <a:extLst>
                <a:ext uri="{FF2B5EF4-FFF2-40B4-BE49-F238E27FC236}">
                  <a16:creationId xmlns:a16="http://schemas.microsoft.com/office/drawing/2014/main" id="{1A40C140-3882-1C49-990C-6BCBAAA21B4C}"/>
                </a:ext>
              </a:extLst>
            </p:cNvPr>
            <p:cNvSpPr/>
            <p:nvPr/>
          </p:nvSpPr>
          <p:spPr>
            <a:xfrm>
              <a:off x="1850975" y="2798050"/>
              <a:ext cx="98900" cy="83875"/>
            </a:xfrm>
            <a:custGeom>
              <a:avLst/>
              <a:gdLst/>
              <a:ahLst/>
              <a:cxnLst/>
              <a:rect l="l" t="t" r="r" b="b"/>
              <a:pathLst>
                <a:path w="3956" h="3355" extrusionOk="0">
                  <a:moveTo>
                    <a:pt x="2029" y="1"/>
                  </a:moveTo>
                  <a:cubicBezTo>
                    <a:pt x="911" y="1"/>
                    <a:pt x="1" y="1153"/>
                    <a:pt x="502" y="2305"/>
                  </a:cubicBezTo>
                  <a:cubicBezTo>
                    <a:pt x="784" y="3005"/>
                    <a:pt x="1417" y="3355"/>
                    <a:pt x="2050" y="3355"/>
                  </a:cubicBezTo>
                  <a:cubicBezTo>
                    <a:pt x="2682" y="3355"/>
                    <a:pt x="3315" y="3005"/>
                    <a:pt x="3598" y="2305"/>
                  </a:cubicBezTo>
                  <a:cubicBezTo>
                    <a:pt x="3955" y="1442"/>
                    <a:pt x="3538" y="459"/>
                    <a:pt x="2675" y="132"/>
                  </a:cubicBezTo>
                  <a:cubicBezTo>
                    <a:pt x="2458" y="42"/>
                    <a:pt x="2239" y="1"/>
                    <a:pt x="2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71;p43">
              <a:extLst>
                <a:ext uri="{FF2B5EF4-FFF2-40B4-BE49-F238E27FC236}">
                  <a16:creationId xmlns:a16="http://schemas.microsoft.com/office/drawing/2014/main" id="{D01E2911-96CC-AE47-8795-77D89E4325F7}"/>
                </a:ext>
              </a:extLst>
            </p:cNvPr>
            <p:cNvSpPr/>
            <p:nvPr/>
          </p:nvSpPr>
          <p:spPr>
            <a:xfrm>
              <a:off x="2575200" y="3111475"/>
              <a:ext cx="98925" cy="84000"/>
            </a:xfrm>
            <a:custGeom>
              <a:avLst/>
              <a:gdLst/>
              <a:ahLst/>
              <a:cxnLst/>
              <a:rect l="l" t="t" r="r" b="b"/>
              <a:pathLst>
                <a:path w="3957" h="3360" extrusionOk="0">
                  <a:moveTo>
                    <a:pt x="2039" y="1"/>
                  </a:moveTo>
                  <a:cubicBezTo>
                    <a:pt x="918" y="1"/>
                    <a:pt x="0" y="1177"/>
                    <a:pt x="503" y="2333"/>
                  </a:cubicBezTo>
                  <a:cubicBezTo>
                    <a:pt x="785" y="3018"/>
                    <a:pt x="1418" y="3360"/>
                    <a:pt x="2051" y="3360"/>
                  </a:cubicBezTo>
                  <a:cubicBezTo>
                    <a:pt x="2684" y="3360"/>
                    <a:pt x="3316" y="3018"/>
                    <a:pt x="3599" y="2333"/>
                  </a:cubicBezTo>
                  <a:cubicBezTo>
                    <a:pt x="3956" y="1469"/>
                    <a:pt x="3540" y="487"/>
                    <a:pt x="2676" y="129"/>
                  </a:cubicBezTo>
                  <a:cubicBezTo>
                    <a:pt x="2462" y="41"/>
                    <a:pt x="2247" y="1"/>
                    <a:pt x="2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72;p43">
              <a:extLst>
                <a:ext uri="{FF2B5EF4-FFF2-40B4-BE49-F238E27FC236}">
                  <a16:creationId xmlns:a16="http://schemas.microsoft.com/office/drawing/2014/main" id="{AEE572B9-3367-3A4D-A456-9C87A54A0A46}"/>
                </a:ext>
              </a:extLst>
            </p:cNvPr>
            <p:cNvSpPr/>
            <p:nvPr/>
          </p:nvSpPr>
          <p:spPr>
            <a:xfrm>
              <a:off x="1292575" y="2506975"/>
              <a:ext cx="592525" cy="540475"/>
            </a:xfrm>
            <a:custGeom>
              <a:avLst/>
              <a:gdLst/>
              <a:ahLst/>
              <a:cxnLst/>
              <a:rect l="l" t="t" r="r" b="b"/>
              <a:pathLst>
                <a:path w="23701" h="21619" extrusionOk="0">
                  <a:moveTo>
                    <a:pt x="17544" y="0"/>
                  </a:moveTo>
                  <a:cubicBezTo>
                    <a:pt x="15777" y="0"/>
                    <a:pt x="14024" y="362"/>
                    <a:pt x="12417" y="1086"/>
                  </a:cubicBezTo>
                  <a:cubicBezTo>
                    <a:pt x="8546" y="2723"/>
                    <a:pt x="5628" y="5998"/>
                    <a:pt x="3574" y="9601"/>
                  </a:cubicBezTo>
                  <a:cubicBezTo>
                    <a:pt x="1847" y="12608"/>
                    <a:pt x="1" y="17819"/>
                    <a:pt x="2948" y="20677"/>
                  </a:cubicBezTo>
                  <a:cubicBezTo>
                    <a:pt x="3633" y="21345"/>
                    <a:pt x="4404" y="21619"/>
                    <a:pt x="5188" y="21619"/>
                  </a:cubicBezTo>
                  <a:cubicBezTo>
                    <a:pt x="7165" y="21619"/>
                    <a:pt x="9224" y="19873"/>
                    <a:pt x="10184" y="18295"/>
                  </a:cubicBezTo>
                  <a:cubicBezTo>
                    <a:pt x="12476" y="14573"/>
                    <a:pt x="12804" y="9214"/>
                    <a:pt x="16525" y="6445"/>
                  </a:cubicBezTo>
                  <a:cubicBezTo>
                    <a:pt x="17776" y="5522"/>
                    <a:pt x="19503" y="5641"/>
                    <a:pt x="20902" y="5105"/>
                  </a:cubicBezTo>
                  <a:cubicBezTo>
                    <a:pt x="22302" y="4569"/>
                    <a:pt x="23671" y="3319"/>
                    <a:pt x="23701" y="1681"/>
                  </a:cubicBezTo>
                  <a:cubicBezTo>
                    <a:pt x="23701" y="1565"/>
                    <a:pt x="23601" y="1487"/>
                    <a:pt x="23498" y="1487"/>
                  </a:cubicBezTo>
                  <a:cubicBezTo>
                    <a:pt x="23442" y="1487"/>
                    <a:pt x="23385" y="1510"/>
                    <a:pt x="23344" y="1562"/>
                  </a:cubicBezTo>
                  <a:cubicBezTo>
                    <a:pt x="22450" y="1413"/>
                    <a:pt x="21647" y="847"/>
                    <a:pt x="20843" y="520"/>
                  </a:cubicBezTo>
                  <a:cubicBezTo>
                    <a:pt x="19979" y="192"/>
                    <a:pt x="19056" y="14"/>
                    <a:pt x="18133" y="14"/>
                  </a:cubicBezTo>
                  <a:cubicBezTo>
                    <a:pt x="17937" y="5"/>
                    <a:pt x="17740" y="0"/>
                    <a:pt x="17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73;p43">
              <a:extLst>
                <a:ext uri="{FF2B5EF4-FFF2-40B4-BE49-F238E27FC236}">
                  <a16:creationId xmlns:a16="http://schemas.microsoft.com/office/drawing/2014/main" id="{487108C7-3FF4-A443-A72F-3271A2CB7211}"/>
                </a:ext>
              </a:extLst>
            </p:cNvPr>
            <p:cNvSpPr/>
            <p:nvPr/>
          </p:nvSpPr>
          <p:spPr>
            <a:xfrm>
              <a:off x="2790225" y="2919500"/>
              <a:ext cx="317100" cy="704375"/>
            </a:xfrm>
            <a:custGeom>
              <a:avLst/>
              <a:gdLst/>
              <a:ahLst/>
              <a:cxnLst/>
              <a:rect l="l" t="t" r="r" b="b"/>
              <a:pathLst>
                <a:path w="12684" h="28175" extrusionOk="0">
                  <a:moveTo>
                    <a:pt x="2751" y="1"/>
                  </a:moveTo>
                  <a:cubicBezTo>
                    <a:pt x="2694" y="1"/>
                    <a:pt x="2637" y="21"/>
                    <a:pt x="2590" y="67"/>
                  </a:cubicBezTo>
                  <a:cubicBezTo>
                    <a:pt x="1519" y="1258"/>
                    <a:pt x="1548" y="3045"/>
                    <a:pt x="2203" y="4474"/>
                  </a:cubicBezTo>
                  <a:cubicBezTo>
                    <a:pt x="2829" y="5843"/>
                    <a:pt x="4139" y="6945"/>
                    <a:pt x="4377" y="8493"/>
                  </a:cubicBezTo>
                  <a:cubicBezTo>
                    <a:pt x="5121" y="13078"/>
                    <a:pt x="1548" y="17128"/>
                    <a:pt x="566" y="21385"/>
                  </a:cubicBezTo>
                  <a:cubicBezTo>
                    <a:pt x="0" y="23916"/>
                    <a:pt x="715" y="28144"/>
                    <a:pt x="4049" y="28174"/>
                  </a:cubicBezTo>
                  <a:cubicBezTo>
                    <a:pt x="4062" y="28174"/>
                    <a:pt x="4074" y="28174"/>
                    <a:pt x="4086" y="28174"/>
                  </a:cubicBezTo>
                  <a:cubicBezTo>
                    <a:pt x="8172" y="28174"/>
                    <a:pt x="10543" y="23192"/>
                    <a:pt x="11404" y="19837"/>
                  </a:cubicBezTo>
                  <a:cubicBezTo>
                    <a:pt x="12475" y="15847"/>
                    <a:pt x="12684" y="11441"/>
                    <a:pt x="11106" y="7570"/>
                  </a:cubicBezTo>
                  <a:cubicBezTo>
                    <a:pt x="10361" y="5754"/>
                    <a:pt x="9230" y="4116"/>
                    <a:pt x="7801" y="2806"/>
                  </a:cubicBezTo>
                  <a:cubicBezTo>
                    <a:pt x="7116" y="2151"/>
                    <a:pt x="6342" y="1645"/>
                    <a:pt x="5479" y="1258"/>
                  </a:cubicBezTo>
                  <a:cubicBezTo>
                    <a:pt x="4675" y="931"/>
                    <a:pt x="3692" y="752"/>
                    <a:pt x="2978" y="246"/>
                  </a:cubicBezTo>
                  <a:cubicBezTo>
                    <a:pt x="2998" y="102"/>
                    <a:pt x="2877" y="1"/>
                    <a:pt x="2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74;p43">
              <a:extLst>
                <a:ext uri="{FF2B5EF4-FFF2-40B4-BE49-F238E27FC236}">
                  <a16:creationId xmlns:a16="http://schemas.microsoft.com/office/drawing/2014/main" id="{6E827C2D-D82B-974F-87A4-BB7F3ED4B93F}"/>
                </a:ext>
              </a:extLst>
            </p:cNvPr>
            <p:cNvSpPr/>
            <p:nvPr/>
          </p:nvSpPr>
          <p:spPr>
            <a:xfrm>
              <a:off x="1934950" y="2941275"/>
              <a:ext cx="547875" cy="499725"/>
            </a:xfrm>
            <a:custGeom>
              <a:avLst/>
              <a:gdLst/>
              <a:ahLst/>
              <a:cxnLst/>
              <a:rect l="l" t="t" r="r" b="b"/>
              <a:pathLst>
                <a:path w="21915" h="19989" extrusionOk="0">
                  <a:moveTo>
                    <a:pt x="10270" y="0"/>
                  </a:moveTo>
                  <a:cubicBezTo>
                    <a:pt x="9687" y="0"/>
                    <a:pt x="9102" y="50"/>
                    <a:pt x="8516" y="149"/>
                  </a:cubicBezTo>
                  <a:cubicBezTo>
                    <a:pt x="5509" y="149"/>
                    <a:pt x="2115" y="1995"/>
                    <a:pt x="924" y="4496"/>
                  </a:cubicBezTo>
                  <a:cubicBezTo>
                    <a:pt x="1" y="6401"/>
                    <a:pt x="179" y="8783"/>
                    <a:pt x="537" y="10778"/>
                  </a:cubicBezTo>
                  <a:cubicBezTo>
                    <a:pt x="924" y="13101"/>
                    <a:pt x="1906" y="15274"/>
                    <a:pt x="3335" y="17150"/>
                  </a:cubicBezTo>
                  <a:cubicBezTo>
                    <a:pt x="4646" y="18758"/>
                    <a:pt x="6343" y="19830"/>
                    <a:pt x="8457" y="19978"/>
                  </a:cubicBezTo>
                  <a:cubicBezTo>
                    <a:pt x="8577" y="19985"/>
                    <a:pt x="8698" y="19989"/>
                    <a:pt x="8819" y="19989"/>
                  </a:cubicBezTo>
                  <a:cubicBezTo>
                    <a:pt x="10751" y="19989"/>
                    <a:pt x="12667" y="19117"/>
                    <a:pt x="14292" y="18192"/>
                  </a:cubicBezTo>
                  <a:cubicBezTo>
                    <a:pt x="17597" y="16286"/>
                    <a:pt x="21914" y="13369"/>
                    <a:pt x="21081" y="8992"/>
                  </a:cubicBezTo>
                  <a:cubicBezTo>
                    <a:pt x="20336" y="5240"/>
                    <a:pt x="17270" y="1846"/>
                    <a:pt x="13697" y="596"/>
                  </a:cubicBezTo>
                  <a:cubicBezTo>
                    <a:pt x="12585" y="199"/>
                    <a:pt x="11434" y="0"/>
                    <a:pt x="10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75;p43">
              <a:extLst>
                <a:ext uri="{FF2B5EF4-FFF2-40B4-BE49-F238E27FC236}">
                  <a16:creationId xmlns:a16="http://schemas.microsoft.com/office/drawing/2014/main" id="{627BA7A4-EDEF-F34C-9B59-E5E0D4DAB92A}"/>
                </a:ext>
              </a:extLst>
            </p:cNvPr>
            <p:cNvSpPr/>
            <p:nvPr/>
          </p:nvSpPr>
          <p:spPr>
            <a:xfrm>
              <a:off x="2115100" y="2982575"/>
              <a:ext cx="266500" cy="224350"/>
            </a:xfrm>
            <a:custGeom>
              <a:avLst/>
              <a:gdLst/>
              <a:ahLst/>
              <a:cxnLst/>
              <a:rect l="l" t="t" r="r" b="b"/>
              <a:pathLst>
                <a:path w="10660" h="8974" extrusionOk="0">
                  <a:moveTo>
                    <a:pt x="2461" y="0"/>
                  </a:moveTo>
                  <a:cubicBezTo>
                    <a:pt x="1990" y="0"/>
                    <a:pt x="1521" y="127"/>
                    <a:pt x="1102" y="373"/>
                  </a:cubicBezTo>
                  <a:cubicBezTo>
                    <a:pt x="209" y="909"/>
                    <a:pt x="30" y="2040"/>
                    <a:pt x="0" y="2963"/>
                  </a:cubicBezTo>
                  <a:cubicBezTo>
                    <a:pt x="0" y="3469"/>
                    <a:pt x="89" y="3975"/>
                    <a:pt x="298" y="4452"/>
                  </a:cubicBezTo>
                  <a:cubicBezTo>
                    <a:pt x="774" y="5881"/>
                    <a:pt x="1102" y="7995"/>
                    <a:pt x="2382" y="8769"/>
                  </a:cubicBezTo>
                  <a:cubicBezTo>
                    <a:pt x="2617" y="8913"/>
                    <a:pt x="2899" y="8974"/>
                    <a:pt x="3209" y="8974"/>
                  </a:cubicBezTo>
                  <a:cubicBezTo>
                    <a:pt x="4631" y="8974"/>
                    <a:pt x="6635" y="7696"/>
                    <a:pt x="7295" y="7280"/>
                  </a:cubicBezTo>
                  <a:cubicBezTo>
                    <a:pt x="8962" y="6328"/>
                    <a:pt x="10659" y="4988"/>
                    <a:pt x="9796" y="3142"/>
                  </a:cubicBezTo>
                  <a:cubicBezTo>
                    <a:pt x="9319" y="2129"/>
                    <a:pt x="7890" y="1832"/>
                    <a:pt x="6878" y="1683"/>
                  </a:cubicBezTo>
                  <a:cubicBezTo>
                    <a:pt x="5866" y="1325"/>
                    <a:pt x="4853" y="909"/>
                    <a:pt x="3901" y="432"/>
                  </a:cubicBezTo>
                  <a:cubicBezTo>
                    <a:pt x="3457" y="142"/>
                    <a:pt x="2958" y="0"/>
                    <a:pt x="2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76;p43">
              <a:extLst>
                <a:ext uri="{FF2B5EF4-FFF2-40B4-BE49-F238E27FC236}">
                  <a16:creationId xmlns:a16="http://schemas.microsoft.com/office/drawing/2014/main" id="{C85AE871-81D3-DE45-814C-5DDA089B4FE7}"/>
                </a:ext>
              </a:extLst>
            </p:cNvPr>
            <p:cNvSpPr/>
            <p:nvPr/>
          </p:nvSpPr>
          <p:spPr>
            <a:xfrm>
              <a:off x="1983625" y="3152775"/>
              <a:ext cx="347100" cy="183925"/>
            </a:xfrm>
            <a:custGeom>
              <a:avLst/>
              <a:gdLst/>
              <a:ahLst/>
              <a:cxnLst/>
              <a:rect l="l" t="t" r="r" b="b"/>
              <a:pathLst>
                <a:path w="13884" h="7357" extrusionOk="0">
                  <a:moveTo>
                    <a:pt x="143" y="1"/>
                  </a:moveTo>
                  <a:cubicBezTo>
                    <a:pt x="71" y="1"/>
                    <a:pt x="1" y="66"/>
                    <a:pt x="19" y="175"/>
                  </a:cubicBezTo>
                  <a:cubicBezTo>
                    <a:pt x="436" y="2229"/>
                    <a:pt x="1805" y="5266"/>
                    <a:pt x="4306" y="5325"/>
                  </a:cubicBezTo>
                  <a:cubicBezTo>
                    <a:pt x="4332" y="5326"/>
                    <a:pt x="4358" y="5326"/>
                    <a:pt x="4384" y="5326"/>
                  </a:cubicBezTo>
                  <a:cubicBezTo>
                    <a:pt x="5476" y="5326"/>
                    <a:pt x="6286" y="4710"/>
                    <a:pt x="6926" y="3867"/>
                  </a:cubicBezTo>
                  <a:lnTo>
                    <a:pt x="6926" y="3867"/>
                  </a:lnTo>
                  <a:cubicBezTo>
                    <a:pt x="6778" y="4611"/>
                    <a:pt x="7016" y="5385"/>
                    <a:pt x="7522" y="5980"/>
                  </a:cubicBezTo>
                  <a:cubicBezTo>
                    <a:pt x="8431" y="7015"/>
                    <a:pt x="9456" y="7356"/>
                    <a:pt x="10549" y="7356"/>
                  </a:cubicBezTo>
                  <a:cubicBezTo>
                    <a:pt x="11531" y="7356"/>
                    <a:pt x="12568" y="7080"/>
                    <a:pt x="13626" y="6784"/>
                  </a:cubicBezTo>
                  <a:cubicBezTo>
                    <a:pt x="13884" y="6670"/>
                    <a:pt x="13810" y="6306"/>
                    <a:pt x="13539" y="6306"/>
                  </a:cubicBezTo>
                  <a:cubicBezTo>
                    <a:pt x="13528" y="6306"/>
                    <a:pt x="13517" y="6307"/>
                    <a:pt x="13507" y="6308"/>
                  </a:cubicBezTo>
                  <a:cubicBezTo>
                    <a:pt x="12503" y="6599"/>
                    <a:pt x="11509" y="6917"/>
                    <a:pt x="10552" y="6917"/>
                  </a:cubicBezTo>
                  <a:cubicBezTo>
                    <a:pt x="9748" y="6917"/>
                    <a:pt x="8971" y="6693"/>
                    <a:pt x="8237" y="6040"/>
                  </a:cubicBezTo>
                  <a:cubicBezTo>
                    <a:pt x="6748" y="4730"/>
                    <a:pt x="7552" y="3033"/>
                    <a:pt x="8177" y="1544"/>
                  </a:cubicBezTo>
                  <a:cubicBezTo>
                    <a:pt x="8257" y="1343"/>
                    <a:pt x="8107" y="1182"/>
                    <a:pt x="7964" y="1182"/>
                  </a:cubicBezTo>
                  <a:cubicBezTo>
                    <a:pt x="7895" y="1182"/>
                    <a:pt x="7828" y="1219"/>
                    <a:pt x="7790" y="1306"/>
                  </a:cubicBezTo>
                  <a:cubicBezTo>
                    <a:pt x="6897" y="3420"/>
                    <a:pt x="6539" y="4730"/>
                    <a:pt x="4515" y="4879"/>
                  </a:cubicBezTo>
                  <a:cubicBezTo>
                    <a:pt x="4448" y="4884"/>
                    <a:pt x="4382" y="4886"/>
                    <a:pt x="4318" y="4886"/>
                  </a:cubicBezTo>
                  <a:cubicBezTo>
                    <a:pt x="2009" y="4886"/>
                    <a:pt x="865" y="1852"/>
                    <a:pt x="257" y="85"/>
                  </a:cubicBezTo>
                  <a:cubicBezTo>
                    <a:pt x="234" y="27"/>
                    <a:pt x="188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781;p43">
            <a:extLst>
              <a:ext uri="{FF2B5EF4-FFF2-40B4-BE49-F238E27FC236}">
                <a16:creationId xmlns:a16="http://schemas.microsoft.com/office/drawing/2014/main" id="{014E0363-EEA2-2F40-8B95-B3AD51DBAF2B}"/>
              </a:ext>
            </a:extLst>
          </p:cNvPr>
          <p:cNvGrpSpPr/>
          <p:nvPr/>
        </p:nvGrpSpPr>
        <p:grpSpPr>
          <a:xfrm>
            <a:off x="6806280" y="1049763"/>
            <a:ext cx="774080" cy="833935"/>
            <a:chOff x="705771" y="1252551"/>
            <a:chExt cx="1148659" cy="1177118"/>
          </a:xfrm>
        </p:grpSpPr>
        <p:sp>
          <p:nvSpPr>
            <p:cNvPr id="114" name="Google Shape;1782;p43">
              <a:extLst>
                <a:ext uri="{FF2B5EF4-FFF2-40B4-BE49-F238E27FC236}">
                  <a16:creationId xmlns:a16="http://schemas.microsoft.com/office/drawing/2014/main" id="{0F67CB3A-56A0-CB43-9F47-03E4074F41A8}"/>
                </a:ext>
              </a:extLst>
            </p:cNvPr>
            <p:cNvSpPr/>
            <p:nvPr/>
          </p:nvSpPr>
          <p:spPr>
            <a:xfrm rot="10800000">
              <a:off x="705771" y="1259674"/>
              <a:ext cx="517633" cy="585006"/>
            </a:xfrm>
            <a:custGeom>
              <a:avLst/>
              <a:gdLst/>
              <a:ahLst/>
              <a:cxnLst/>
              <a:rect l="l" t="t" r="r" b="b"/>
              <a:pathLst>
                <a:path w="32484" h="36712" extrusionOk="0">
                  <a:moveTo>
                    <a:pt x="17150" y="0"/>
                  </a:moveTo>
                  <a:lnTo>
                    <a:pt x="0" y="21408"/>
                  </a:lnTo>
                  <a:cubicBezTo>
                    <a:pt x="0" y="21408"/>
                    <a:pt x="7771" y="28554"/>
                    <a:pt x="14202" y="32067"/>
                  </a:cubicBezTo>
                  <a:cubicBezTo>
                    <a:pt x="20633" y="35580"/>
                    <a:pt x="31054" y="36712"/>
                    <a:pt x="31054" y="36712"/>
                  </a:cubicBezTo>
                  <a:cubicBezTo>
                    <a:pt x="31054" y="36712"/>
                    <a:pt x="32484" y="22123"/>
                    <a:pt x="29089" y="12684"/>
                  </a:cubicBezTo>
                  <a:cubicBezTo>
                    <a:pt x="25695" y="3276"/>
                    <a:pt x="18609" y="1400"/>
                    <a:pt x="18609" y="1400"/>
                  </a:cubicBezTo>
                  <a:lnTo>
                    <a:pt x="171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83;p43">
              <a:extLst>
                <a:ext uri="{FF2B5EF4-FFF2-40B4-BE49-F238E27FC236}">
                  <a16:creationId xmlns:a16="http://schemas.microsoft.com/office/drawing/2014/main" id="{1520D5C5-0DCD-2448-8F0C-E0FB4E14985A}"/>
                </a:ext>
              </a:extLst>
            </p:cNvPr>
            <p:cNvSpPr/>
            <p:nvPr/>
          </p:nvSpPr>
          <p:spPr>
            <a:xfrm rot="10800000">
              <a:off x="783103" y="1347922"/>
              <a:ext cx="418485" cy="473030"/>
            </a:xfrm>
            <a:custGeom>
              <a:avLst/>
              <a:gdLst/>
              <a:ahLst/>
              <a:cxnLst/>
              <a:rect l="l" t="t" r="r" b="b"/>
              <a:pathLst>
                <a:path w="26262" h="29685" extrusionOk="0">
                  <a:moveTo>
                    <a:pt x="13846" y="0"/>
                  </a:moveTo>
                  <a:lnTo>
                    <a:pt x="1" y="17299"/>
                  </a:lnTo>
                  <a:cubicBezTo>
                    <a:pt x="1" y="17299"/>
                    <a:pt x="6283" y="23075"/>
                    <a:pt x="11493" y="25904"/>
                  </a:cubicBezTo>
                  <a:cubicBezTo>
                    <a:pt x="16704" y="28732"/>
                    <a:pt x="25100" y="29685"/>
                    <a:pt x="25100" y="29685"/>
                  </a:cubicBezTo>
                  <a:cubicBezTo>
                    <a:pt x="25100" y="29685"/>
                    <a:pt x="26261" y="17865"/>
                    <a:pt x="23522" y="10272"/>
                  </a:cubicBezTo>
                  <a:cubicBezTo>
                    <a:pt x="20783" y="2650"/>
                    <a:pt x="15037" y="1132"/>
                    <a:pt x="15037" y="1132"/>
                  </a:cubicBezTo>
                  <a:lnTo>
                    <a:pt x="138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84;p43">
              <a:extLst>
                <a:ext uri="{FF2B5EF4-FFF2-40B4-BE49-F238E27FC236}">
                  <a16:creationId xmlns:a16="http://schemas.microsoft.com/office/drawing/2014/main" id="{58A9EE92-A739-3D4A-89FC-F38CEFDC7467}"/>
                </a:ext>
              </a:extLst>
            </p:cNvPr>
            <p:cNvSpPr/>
            <p:nvPr/>
          </p:nvSpPr>
          <p:spPr>
            <a:xfrm rot="10800000">
              <a:off x="848580" y="1430465"/>
              <a:ext cx="319800" cy="362027"/>
            </a:xfrm>
            <a:custGeom>
              <a:avLst/>
              <a:gdLst/>
              <a:ahLst/>
              <a:cxnLst/>
              <a:rect l="l" t="t" r="r" b="b"/>
              <a:pathLst>
                <a:path w="20069" h="22719" extrusionOk="0">
                  <a:moveTo>
                    <a:pt x="10600" y="1"/>
                  </a:moveTo>
                  <a:lnTo>
                    <a:pt x="1" y="13250"/>
                  </a:lnTo>
                  <a:cubicBezTo>
                    <a:pt x="1" y="13250"/>
                    <a:pt x="4795" y="17657"/>
                    <a:pt x="8784" y="19830"/>
                  </a:cubicBezTo>
                  <a:cubicBezTo>
                    <a:pt x="12774" y="22004"/>
                    <a:pt x="19205" y="22718"/>
                    <a:pt x="19205" y="22718"/>
                  </a:cubicBezTo>
                  <a:cubicBezTo>
                    <a:pt x="19205" y="22718"/>
                    <a:pt x="20069" y="13667"/>
                    <a:pt x="17984" y="7831"/>
                  </a:cubicBezTo>
                  <a:cubicBezTo>
                    <a:pt x="15870" y="2025"/>
                    <a:pt x="11494" y="864"/>
                    <a:pt x="11494" y="864"/>
                  </a:cubicBezTo>
                  <a:lnTo>
                    <a:pt x="106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85;p43">
              <a:extLst>
                <a:ext uri="{FF2B5EF4-FFF2-40B4-BE49-F238E27FC236}">
                  <a16:creationId xmlns:a16="http://schemas.microsoft.com/office/drawing/2014/main" id="{4629A56E-4E4E-2B42-9495-D6FB7C66D656}"/>
                </a:ext>
              </a:extLst>
            </p:cNvPr>
            <p:cNvSpPr/>
            <p:nvPr/>
          </p:nvSpPr>
          <p:spPr>
            <a:xfrm rot="10800000">
              <a:off x="1336781" y="1252551"/>
              <a:ext cx="517648" cy="585006"/>
            </a:xfrm>
            <a:custGeom>
              <a:avLst/>
              <a:gdLst/>
              <a:ahLst/>
              <a:cxnLst/>
              <a:rect l="l" t="t" r="r" b="b"/>
              <a:pathLst>
                <a:path w="32485" h="36712" extrusionOk="0">
                  <a:moveTo>
                    <a:pt x="15334" y="0"/>
                  </a:moveTo>
                  <a:lnTo>
                    <a:pt x="13875" y="1399"/>
                  </a:lnTo>
                  <a:cubicBezTo>
                    <a:pt x="13875" y="1399"/>
                    <a:pt x="6789" y="3245"/>
                    <a:pt x="3395" y="12684"/>
                  </a:cubicBezTo>
                  <a:cubicBezTo>
                    <a:pt x="1" y="22122"/>
                    <a:pt x="1430" y="36712"/>
                    <a:pt x="1430" y="36712"/>
                  </a:cubicBezTo>
                  <a:cubicBezTo>
                    <a:pt x="1430" y="36712"/>
                    <a:pt x="11851" y="35550"/>
                    <a:pt x="18282" y="32037"/>
                  </a:cubicBezTo>
                  <a:cubicBezTo>
                    <a:pt x="24713" y="28524"/>
                    <a:pt x="32484" y="21378"/>
                    <a:pt x="32484" y="21378"/>
                  </a:cubicBezTo>
                  <a:lnTo>
                    <a:pt x="15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86;p43">
              <a:extLst>
                <a:ext uri="{FF2B5EF4-FFF2-40B4-BE49-F238E27FC236}">
                  <a16:creationId xmlns:a16="http://schemas.microsoft.com/office/drawing/2014/main" id="{5AB57B3B-BF66-EC49-85EC-61A7F9E05B36}"/>
                </a:ext>
              </a:extLst>
            </p:cNvPr>
            <p:cNvSpPr/>
            <p:nvPr/>
          </p:nvSpPr>
          <p:spPr>
            <a:xfrm rot="10800000">
              <a:off x="1359090" y="1341277"/>
              <a:ext cx="418007" cy="472568"/>
            </a:xfrm>
            <a:custGeom>
              <a:avLst/>
              <a:gdLst/>
              <a:ahLst/>
              <a:cxnLst/>
              <a:rect l="l" t="t" r="r" b="b"/>
              <a:pathLst>
                <a:path w="26232" h="29656" extrusionOk="0">
                  <a:moveTo>
                    <a:pt x="12387" y="1"/>
                  </a:moveTo>
                  <a:lnTo>
                    <a:pt x="11226" y="1132"/>
                  </a:lnTo>
                  <a:cubicBezTo>
                    <a:pt x="11226" y="1132"/>
                    <a:pt x="5479" y="2621"/>
                    <a:pt x="2740" y="10243"/>
                  </a:cubicBezTo>
                  <a:cubicBezTo>
                    <a:pt x="1" y="17865"/>
                    <a:pt x="1162" y="29656"/>
                    <a:pt x="1162" y="29656"/>
                  </a:cubicBezTo>
                  <a:cubicBezTo>
                    <a:pt x="1162" y="29656"/>
                    <a:pt x="9558" y="28733"/>
                    <a:pt x="14769" y="25904"/>
                  </a:cubicBezTo>
                  <a:cubicBezTo>
                    <a:pt x="19979" y="23046"/>
                    <a:pt x="26232" y="17270"/>
                    <a:pt x="26232" y="17270"/>
                  </a:cubicBezTo>
                  <a:lnTo>
                    <a:pt x="12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87;p43">
              <a:extLst>
                <a:ext uri="{FF2B5EF4-FFF2-40B4-BE49-F238E27FC236}">
                  <a16:creationId xmlns:a16="http://schemas.microsoft.com/office/drawing/2014/main" id="{D7DED5A9-EB40-3040-9505-62556F96ECA4}"/>
                </a:ext>
              </a:extLst>
            </p:cNvPr>
            <p:cNvSpPr/>
            <p:nvPr/>
          </p:nvSpPr>
          <p:spPr>
            <a:xfrm rot="10800000">
              <a:off x="1391820" y="1423820"/>
              <a:ext cx="319800" cy="362027"/>
            </a:xfrm>
            <a:custGeom>
              <a:avLst/>
              <a:gdLst/>
              <a:ahLst/>
              <a:cxnLst/>
              <a:rect l="l" t="t" r="r" b="b"/>
              <a:pathLst>
                <a:path w="20069" h="22719" extrusionOk="0">
                  <a:moveTo>
                    <a:pt x="9469" y="0"/>
                  </a:moveTo>
                  <a:lnTo>
                    <a:pt x="8576" y="864"/>
                  </a:lnTo>
                  <a:cubicBezTo>
                    <a:pt x="8576" y="864"/>
                    <a:pt x="4169" y="2025"/>
                    <a:pt x="2085" y="7861"/>
                  </a:cubicBezTo>
                  <a:cubicBezTo>
                    <a:pt x="1" y="13697"/>
                    <a:pt x="864" y="22718"/>
                    <a:pt x="864" y="22718"/>
                  </a:cubicBezTo>
                  <a:cubicBezTo>
                    <a:pt x="864" y="22718"/>
                    <a:pt x="7295" y="22003"/>
                    <a:pt x="11285" y="19830"/>
                  </a:cubicBezTo>
                  <a:cubicBezTo>
                    <a:pt x="15275" y="17656"/>
                    <a:pt x="20068" y="13250"/>
                    <a:pt x="20068" y="13250"/>
                  </a:cubicBezTo>
                  <a:lnTo>
                    <a:pt x="94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88;p43">
              <a:extLst>
                <a:ext uri="{FF2B5EF4-FFF2-40B4-BE49-F238E27FC236}">
                  <a16:creationId xmlns:a16="http://schemas.microsoft.com/office/drawing/2014/main" id="{51328F01-E8B7-B84B-8FA4-4C1A09D06399}"/>
                </a:ext>
              </a:extLst>
            </p:cNvPr>
            <p:cNvSpPr/>
            <p:nvPr/>
          </p:nvSpPr>
          <p:spPr>
            <a:xfrm rot="10800000">
              <a:off x="889852" y="1462733"/>
              <a:ext cx="794726" cy="966936"/>
            </a:xfrm>
            <a:custGeom>
              <a:avLst/>
              <a:gdLst/>
              <a:ahLst/>
              <a:cxnLst/>
              <a:rect l="l" t="t" r="r" b="b"/>
              <a:pathLst>
                <a:path w="49873" h="60680" extrusionOk="0">
                  <a:moveTo>
                    <a:pt x="48592" y="0"/>
                  </a:moveTo>
                  <a:lnTo>
                    <a:pt x="5777" y="834"/>
                  </a:lnTo>
                  <a:cubicBezTo>
                    <a:pt x="6670" y="5508"/>
                    <a:pt x="12178" y="14053"/>
                    <a:pt x="14173" y="17567"/>
                  </a:cubicBezTo>
                  <a:cubicBezTo>
                    <a:pt x="9082" y="21795"/>
                    <a:pt x="1" y="32454"/>
                    <a:pt x="1" y="39510"/>
                  </a:cubicBezTo>
                  <a:cubicBezTo>
                    <a:pt x="1" y="52164"/>
                    <a:pt x="11732" y="60680"/>
                    <a:pt x="24654" y="60680"/>
                  </a:cubicBezTo>
                  <a:cubicBezTo>
                    <a:pt x="37576" y="60680"/>
                    <a:pt x="49872" y="52313"/>
                    <a:pt x="48949" y="39689"/>
                  </a:cubicBezTo>
                  <a:cubicBezTo>
                    <a:pt x="48592" y="35014"/>
                    <a:pt x="42697" y="24623"/>
                    <a:pt x="37516" y="17924"/>
                  </a:cubicBezTo>
                  <a:cubicBezTo>
                    <a:pt x="39541" y="14411"/>
                    <a:pt x="47699" y="4675"/>
                    <a:pt x="48592" y="0"/>
                  </a:cubicBezTo>
                  <a:close/>
                </a:path>
              </a:pathLst>
            </a:custGeom>
            <a:solidFill>
              <a:srgbClr val="9F64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89;p43">
              <a:extLst>
                <a:ext uri="{FF2B5EF4-FFF2-40B4-BE49-F238E27FC236}">
                  <a16:creationId xmlns:a16="http://schemas.microsoft.com/office/drawing/2014/main" id="{B9BA418A-3A8A-DD46-88BE-BBD993C74D30}"/>
                </a:ext>
              </a:extLst>
            </p:cNvPr>
            <p:cNvSpPr/>
            <p:nvPr/>
          </p:nvSpPr>
          <p:spPr>
            <a:xfrm rot="10800000">
              <a:off x="988537" y="1570773"/>
              <a:ext cx="327385" cy="289491"/>
            </a:xfrm>
            <a:custGeom>
              <a:avLst/>
              <a:gdLst/>
              <a:ahLst/>
              <a:cxnLst/>
              <a:rect l="l" t="t" r="r" b="b"/>
              <a:pathLst>
                <a:path w="20545" h="18167" extrusionOk="0">
                  <a:moveTo>
                    <a:pt x="10820" y="0"/>
                  </a:moveTo>
                  <a:cubicBezTo>
                    <a:pt x="10195" y="0"/>
                    <a:pt x="9564" y="102"/>
                    <a:pt x="8932" y="323"/>
                  </a:cubicBezTo>
                  <a:cubicBezTo>
                    <a:pt x="7146" y="919"/>
                    <a:pt x="5806" y="2378"/>
                    <a:pt x="4704" y="3777"/>
                  </a:cubicBezTo>
                  <a:cubicBezTo>
                    <a:pt x="2591" y="6487"/>
                    <a:pt x="0" y="10357"/>
                    <a:pt x="2203" y="13722"/>
                  </a:cubicBezTo>
                  <a:cubicBezTo>
                    <a:pt x="3976" y="16466"/>
                    <a:pt x="7476" y="18167"/>
                    <a:pt x="10730" y="18167"/>
                  </a:cubicBezTo>
                  <a:cubicBezTo>
                    <a:pt x="10866" y="18167"/>
                    <a:pt x="11001" y="18164"/>
                    <a:pt x="11136" y="18158"/>
                  </a:cubicBezTo>
                  <a:cubicBezTo>
                    <a:pt x="12714" y="18069"/>
                    <a:pt x="14232" y="17592"/>
                    <a:pt x="15602" y="16759"/>
                  </a:cubicBezTo>
                  <a:cubicBezTo>
                    <a:pt x="18103" y="15717"/>
                    <a:pt x="20276" y="13037"/>
                    <a:pt x="20425" y="10566"/>
                  </a:cubicBezTo>
                  <a:cubicBezTo>
                    <a:pt x="20544" y="8720"/>
                    <a:pt x="19591" y="6755"/>
                    <a:pt x="18609" y="5236"/>
                  </a:cubicBezTo>
                  <a:cubicBezTo>
                    <a:pt x="17478" y="3450"/>
                    <a:pt x="15959" y="1991"/>
                    <a:pt x="14143" y="919"/>
                  </a:cubicBezTo>
                  <a:cubicBezTo>
                    <a:pt x="13084" y="341"/>
                    <a:pt x="11963" y="0"/>
                    <a:pt x="10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90;p43">
              <a:extLst>
                <a:ext uri="{FF2B5EF4-FFF2-40B4-BE49-F238E27FC236}">
                  <a16:creationId xmlns:a16="http://schemas.microsoft.com/office/drawing/2014/main" id="{A5AC53AF-BACE-0C4A-BE7B-539D2AAAF3E9}"/>
                </a:ext>
              </a:extLst>
            </p:cNvPr>
            <p:cNvSpPr/>
            <p:nvPr/>
          </p:nvSpPr>
          <p:spPr>
            <a:xfrm rot="10800000">
              <a:off x="1279861" y="1570773"/>
              <a:ext cx="326907" cy="289284"/>
            </a:xfrm>
            <a:custGeom>
              <a:avLst/>
              <a:gdLst/>
              <a:ahLst/>
              <a:cxnLst/>
              <a:rect l="l" t="t" r="r" b="b"/>
              <a:pathLst>
                <a:path w="20515" h="18154" extrusionOk="0">
                  <a:moveTo>
                    <a:pt x="9734" y="1"/>
                  </a:moveTo>
                  <a:cubicBezTo>
                    <a:pt x="8592" y="1"/>
                    <a:pt x="7460" y="329"/>
                    <a:pt x="6402" y="906"/>
                  </a:cubicBezTo>
                  <a:cubicBezTo>
                    <a:pt x="4556" y="1978"/>
                    <a:pt x="3038" y="3437"/>
                    <a:pt x="1936" y="5223"/>
                  </a:cubicBezTo>
                  <a:cubicBezTo>
                    <a:pt x="924" y="6771"/>
                    <a:pt x="1" y="8677"/>
                    <a:pt x="90" y="10553"/>
                  </a:cubicBezTo>
                  <a:cubicBezTo>
                    <a:pt x="239" y="13024"/>
                    <a:pt x="2412" y="15733"/>
                    <a:pt x="4943" y="16746"/>
                  </a:cubicBezTo>
                  <a:cubicBezTo>
                    <a:pt x="6283" y="17579"/>
                    <a:pt x="7831" y="18056"/>
                    <a:pt x="9409" y="18145"/>
                  </a:cubicBezTo>
                  <a:cubicBezTo>
                    <a:pt x="9544" y="18151"/>
                    <a:pt x="9679" y="18154"/>
                    <a:pt x="9814" y="18154"/>
                  </a:cubicBezTo>
                  <a:cubicBezTo>
                    <a:pt x="13066" y="18154"/>
                    <a:pt x="16541" y="16453"/>
                    <a:pt x="18342" y="13709"/>
                  </a:cubicBezTo>
                  <a:cubicBezTo>
                    <a:pt x="20515" y="10344"/>
                    <a:pt x="17925" y="6474"/>
                    <a:pt x="15840" y="3764"/>
                  </a:cubicBezTo>
                  <a:cubicBezTo>
                    <a:pt x="14709" y="2365"/>
                    <a:pt x="13339" y="906"/>
                    <a:pt x="11613" y="310"/>
                  </a:cubicBezTo>
                  <a:cubicBezTo>
                    <a:pt x="10990" y="99"/>
                    <a:pt x="10361" y="1"/>
                    <a:pt x="9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91;p43">
              <a:extLst>
                <a:ext uri="{FF2B5EF4-FFF2-40B4-BE49-F238E27FC236}">
                  <a16:creationId xmlns:a16="http://schemas.microsoft.com/office/drawing/2014/main" id="{84A27D07-AE4E-0543-89AA-BFB773387583}"/>
                </a:ext>
              </a:extLst>
            </p:cNvPr>
            <p:cNvSpPr/>
            <p:nvPr/>
          </p:nvSpPr>
          <p:spPr>
            <a:xfrm rot="10800000">
              <a:off x="1041681" y="1629732"/>
              <a:ext cx="176034" cy="150793"/>
            </a:xfrm>
            <a:custGeom>
              <a:avLst/>
              <a:gdLst/>
              <a:ahLst/>
              <a:cxnLst/>
              <a:rect l="l" t="t" r="r" b="b"/>
              <a:pathLst>
                <a:path w="11047" h="9463" extrusionOk="0">
                  <a:moveTo>
                    <a:pt x="4762" y="0"/>
                  </a:moveTo>
                  <a:cubicBezTo>
                    <a:pt x="2332" y="0"/>
                    <a:pt x="0" y="1887"/>
                    <a:pt x="0" y="4728"/>
                  </a:cubicBezTo>
                  <a:cubicBezTo>
                    <a:pt x="0" y="7318"/>
                    <a:pt x="2114" y="9432"/>
                    <a:pt x="4734" y="9462"/>
                  </a:cubicBezTo>
                  <a:cubicBezTo>
                    <a:pt x="8933" y="9462"/>
                    <a:pt x="11047" y="4371"/>
                    <a:pt x="8069" y="1393"/>
                  </a:cubicBezTo>
                  <a:cubicBezTo>
                    <a:pt x="7107" y="431"/>
                    <a:pt x="5923" y="0"/>
                    <a:pt x="4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92;p43">
              <a:extLst>
                <a:ext uri="{FF2B5EF4-FFF2-40B4-BE49-F238E27FC236}">
                  <a16:creationId xmlns:a16="http://schemas.microsoft.com/office/drawing/2014/main" id="{A4BD5810-03A3-5041-9BE3-2502921FA56C}"/>
                </a:ext>
              </a:extLst>
            </p:cNvPr>
            <p:cNvSpPr/>
            <p:nvPr/>
          </p:nvSpPr>
          <p:spPr>
            <a:xfrm rot="10800000">
              <a:off x="1041681" y="1634959"/>
              <a:ext cx="176034" cy="150793"/>
            </a:xfrm>
            <a:custGeom>
              <a:avLst/>
              <a:gdLst/>
              <a:ahLst/>
              <a:cxnLst/>
              <a:rect l="l" t="t" r="r" b="b"/>
              <a:pathLst>
                <a:path w="11047" h="9463" extrusionOk="0">
                  <a:moveTo>
                    <a:pt x="4782" y="1"/>
                  </a:moveTo>
                  <a:cubicBezTo>
                    <a:pt x="2359" y="1"/>
                    <a:pt x="21" y="1887"/>
                    <a:pt x="0" y="4729"/>
                  </a:cubicBezTo>
                  <a:cubicBezTo>
                    <a:pt x="0" y="7349"/>
                    <a:pt x="2114" y="9463"/>
                    <a:pt x="4734" y="9463"/>
                  </a:cubicBezTo>
                  <a:cubicBezTo>
                    <a:pt x="8933" y="9463"/>
                    <a:pt x="11047" y="4401"/>
                    <a:pt x="8069" y="1394"/>
                  </a:cubicBezTo>
                  <a:cubicBezTo>
                    <a:pt x="7116" y="431"/>
                    <a:pt x="5939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93;p43">
              <a:extLst>
                <a:ext uri="{FF2B5EF4-FFF2-40B4-BE49-F238E27FC236}">
                  <a16:creationId xmlns:a16="http://schemas.microsoft.com/office/drawing/2014/main" id="{AE2132BF-537E-9248-9B2F-FCFC371D6B7B}"/>
                </a:ext>
              </a:extLst>
            </p:cNvPr>
            <p:cNvSpPr/>
            <p:nvPr/>
          </p:nvSpPr>
          <p:spPr>
            <a:xfrm rot="10800000">
              <a:off x="1346756" y="1632585"/>
              <a:ext cx="176034" cy="150793"/>
            </a:xfrm>
            <a:custGeom>
              <a:avLst/>
              <a:gdLst/>
              <a:ahLst/>
              <a:cxnLst/>
              <a:rect l="l" t="t" r="r" b="b"/>
              <a:pathLst>
                <a:path w="11047" h="9463" extrusionOk="0">
                  <a:moveTo>
                    <a:pt x="4763" y="1"/>
                  </a:moveTo>
                  <a:cubicBezTo>
                    <a:pt x="2332" y="1"/>
                    <a:pt x="1" y="1887"/>
                    <a:pt x="1" y="4728"/>
                  </a:cubicBezTo>
                  <a:cubicBezTo>
                    <a:pt x="1" y="7349"/>
                    <a:pt x="2115" y="9462"/>
                    <a:pt x="4735" y="9462"/>
                  </a:cubicBezTo>
                  <a:cubicBezTo>
                    <a:pt x="8933" y="9462"/>
                    <a:pt x="11047" y="4371"/>
                    <a:pt x="8069" y="1394"/>
                  </a:cubicBezTo>
                  <a:cubicBezTo>
                    <a:pt x="7107" y="431"/>
                    <a:pt x="5924" y="1"/>
                    <a:pt x="4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94;p43">
              <a:extLst>
                <a:ext uri="{FF2B5EF4-FFF2-40B4-BE49-F238E27FC236}">
                  <a16:creationId xmlns:a16="http://schemas.microsoft.com/office/drawing/2014/main" id="{461F19DA-1C27-664C-BB52-2383B0315E33}"/>
                </a:ext>
              </a:extLst>
            </p:cNvPr>
            <p:cNvSpPr/>
            <p:nvPr/>
          </p:nvSpPr>
          <p:spPr>
            <a:xfrm rot="10800000">
              <a:off x="1346756" y="1637811"/>
              <a:ext cx="176034" cy="150777"/>
            </a:xfrm>
            <a:custGeom>
              <a:avLst/>
              <a:gdLst/>
              <a:ahLst/>
              <a:cxnLst/>
              <a:rect l="l" t="t" r="r" b="b"/>
              <a:pathLst>
                <a:path w="11047" h="9462" extrusionOk="0">
                  <a:moveTo>
                    <a:pt x="4763" y="0"/>
                  </a:moveTo>
                  <a:cubicBezTo>
                    <a:pt x="2332" y="0"/>
                    <a:pt x="1" y="1887"/>
                    <a:pt x="1" y="4728"/>
                  </a:cubicBezTo>
                  <a:cubicBezTo>
                    <a:pt x="1" y="7348"/>
                    <a:pt x="2115" y="9462"/>
                    <a:pt x="4735" y="9462"/>
                  </a:cubicBezTo>
                  <a:cubicBezTo>
                    <a:pt x="8933" y="9462"/>
                    <a:pt x="11047" y="4371"/>
                    <a:pt x="8069" y="1393"/>
                  </a:cubicBezTo>
                  <a:cubicBezTo>
                    <a:pt x="7107" y="431"/>
                    <a:pt x="5924" y="0"/>
                    <a:pt x="4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95;p43">
              <a:extLst>
                <a:ext uri="{FF2B5EF4-FFF2-40B4-BE49-F238E27FC236}">
                  <a16:creationId xmlns:a16="http://schemas.microsoft.com/office/drawing/2014/main" id="{D4CE4FAF-C9CF-E14B-A9E2-866B47882543}"/>
                </a:ext>
              </a:extLst>
            </p:cNvPr>
            <p:cNvSpPr/>
            <p:nvPr/>
          </p:nvSpPr>
          <p:spPr>
            <a:xfrm rot="10800000">
              <a:off x="1373320" y="1658622"/>
              <a:ext cx="129536" cy="110908"/>
            </a:xfrm>
            <a:custGeom>
              <a:avLst/>
              <a:gdLst/>
              <a:ahLst/>
              <a:cxnLst/>
              <a:rect l="l" t="t" r="r" b="b"/>
              <a:pathLst>
                <a:path w="8129" h="6960" extrusionOk="0">
                  <a:moveTo>
                    <a:pt x="3506" y="0"/>
                  </a:moveTo>
                  <a:cubicBezTo>
                    <a:pt x="1714" y="0"/>
                    <a:pt x="0" y="1392"/>
                    <a:pt x="0" y="3506"/>
                  </a:cubicBezTo>
                  <a:cubicBezTo>
                    <a:pt x="0" y="5411"/>
                    <a:pt x="1548" y="6959"/>
                    <a:pt x="3484" y="6959"/>
                  </a:cubicBezTo>
                  <a:cubicBezTo>
                    <a:pt x="6580" y="6959"/>
                    <a:pt x="8129" y="3208"/>
                    <a:pt x="5955" y="1034"/>
                  </a:cubicBezTo>
                  <a:cubicBezTo>
                    <a:pt x="5241" y="320"/>
                    <a:pt x="4364" y="0"/>
                    <a:pt x="3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96;p43">
              <a:extLst>
                <a:ext uri="{FF2B5EF4-FFF2-40B4-BE49-F238E27FC236}">
                  <a16:creationId xmlns:a16="http://schemas.microsoft.com/office/drawing/2014/main" id="{C784FB8E-B2F5-7C48-B456-1EC74EDFFE45}"/>
                </a:ext>
              </a:extLst>
            </p:cNvPr>
            <p:cNvSpPr/>
            <p:nvPr/>
          </p:nvSpPr>
          <p:spPr>
            <a:xfrm rot="10800000">
              <a:off x="1428124" y="1703169"/>
              <a:ext cx="33894" cy="28810"/>
            </a:xfrm>
            <a:custGeom>
              <a:avLst/>
              <a:gdLst/>
              <a:ahLst/>
              <a:cxnLst/>
              <a:rect l="l" t="t" r="r" b="b"/>
              <a:pathLst>
                <a:path w="2127" h="1808" extrusionOk="0">
                  <a:moveTo>
                    <a:pt x="952" y="1"/>
                  </a:moveTo>
                  <a:cubicBezTo>
                    <a:pt x="465" y="1"/>
                    <a:pt x="1" y="412"/>
                    <a:pt x="43" y="1002"/>
                  </a:cubicBezTo>
                  <a:cubicBezTo>
                    <a:pt x="71" y="1459"/>
                    <a:pt x="457" y="1807"/>
                    <a:pt x="910" y="1807"/>
                  </a:cubicBezTo>
                  <a:cubicBezTo>
                    <a:pt x="929" y="1807"/>
                    <a:pt x="947" y="1807"/>
                    <a:pt x="966" y="1805"/>
                  </a:cubicBezTo>
                  <a:cubicBezTo>
                    <a:pt x="1770" y="1776"/>
                    <a:pt x="2127" y="793"/>
                    <a:pt x="1531" y="227"/>
                  </a:cubicBezTo>
                  <a:cubicBezTo>
                    <a:pt x="1357" y="71"/>
                    <a:pt x="1153" y="1"/>
                    <a:pt x="9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97;p43">
              <a:extLst>
                <a:ext uri="{FF2B5EF4-FFF2-40B4-BE49-F238E27FC236}">
                  <a16:creationId xmlns:a16="http://schemas.microsoft.com/office/drawing/2014/main" id="{B1018BDA-FF00-ED4B-B480-85800F69303F}"/>
                </a:ext>
              </a:extLst>
            </p:cNvPr>
            <p:cNvSpPr/>
            <p:nvPr/>
          </p:nvSpPr>
          <p:spPr>
            <a:xfrm rot="10800000">
              <a:off x="1196346" y="1841572"/>
              <a:ext cx="208302" cy="124707"/>
            </a:xfrm>
            <a:custGeom>
              <a:avLst/>
              <a:gdLst/>
              <a:ahLst/>
              <a:cxnLst/>
              <a:rect l="l" t="t" r="r" b="b"/>
              <a:pathLst>
                <a:path w="13072" h="7826" extrusionOk="0">
                  <a:moveTo>
                    <a:pt x="7024" y="0"/>
                  </a:moveTo>
                  <a:cubicBezTo>
                    <a:pt x="5328" y="0"/>
                    <a:pt x="3252" y="2326"/>
                    <a:pt x="2591" y="2987"/>
                  </a:cubicBezTo>
                  <a:cubicBezTo>
                    <a:pt x="1281" y="4416"/>
                    <a:pt x="0" y="6143"/>
                    <a:pt x="1757" y="7363"/>
                  </a:cubicBezTo>
                  <a:cubicBezTo>
                    <a:pt x="2233" y="7710"/>
                    <a:pt x="2877" y="7825"/>
                    <a:pt x="3547" y="7825"/>
                  </a:cubicBezTo>
                  <a:cubicBezTo>
                    <a:pt x="4259" y="7825"/>
                    <a:pt x="5000" y="7695"/>
                    <a:pt x="5598" y="7572"/>
                  </a:cubicBezTo>
                  <a:cubicBezTo>
                    <a:pt x="5732" y="7532"/>
                    <a:pt x="6449" y="7516"/>
                    <a:pt x="7223" y="7516"/>
                  </a:cubicBezTo>
                  <a:cubicBezTo>
                    <a:pt x="8163" y="7516"/>
                    <a:pt x="9186" y="7539"/>
                    <a:pt x="9349" y="7572"/>
                  </a:cubicBezTo>
                  <a:cubicBezTo>
                    <a:pt x="9537" y="7602"/>
                    <a:pt x="9725" y="7617"/>
                    <a:pt x="9912" y="7617"/>
                  </a:cubicBezTo>
                  <a:cubicBezTo>
                    <a:pt x="10826" y="7617"/>
                    <a:pt x="11719" y="7262"/>
                    <a:pt x="12386" y="6619"/>
                  </a:cubicBezTo>
                  <a:cubicBezTo>
                    <a:pt x="13071" y="5875"/>
                    <a:pt x="12773" y="4862"/>
                    <a:pt x="12386" y="4059"/>
                  </a:cubicBezTo>
                  <a:cubicBezTo>
                    <a:pt x="12148" y="3612"/>
                    <a:pt x="11821" y="3195"/>
                    <a:pt x="11404" y="2927"/>
                  </a:cubicBezTo>
                  <a:cubicBezTo>
                    <a:pt x="10243" y="1885"/>
                    <a:pt x="8962" y="218"/>
                    <a:pt x="7206" y="9"/>
                  </a:cubicBezTo>
                  <a:cubicBezTo>
                    <a:pt x="7146" y="3"/>
                    <a:pt x="7085" y="0"/>
                    <a:pt x="7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98;p43">
              <a:extLst>
                <a:ext uri="{FF2B5EF4-FFF2-40B4-BE49-F238E27FC236}">
                  <a16:creationId xmlns:a16="http://schemas.microsoft.com/office/drawing/2014/main" id="{30D9D1AC-7329-7D4F-90CB-C61849719E73}"/>
                </a:ext>
              </a:extLst>
            </p:cNvPr>
            <p:cNvSpPr/>
            <p:nvPr/>
          </p:nvSpPr>
          <p:spPr>
            <a:xfrm rot="10800000">
              <a:off x="1129451" y="1920689"/>
              <a:ext cx="312677" cy="127783"/>
            </a:xfrm>
            <a:custGeom>
              <a:avLst/>
              <a:gdLst/>
              <a:ahLst/>
              <a:cxnLst/>
              <a:rect l="l" t="t" r="r" b="b"/>
              <a:pathLst>
                <a:path w="19622" h="8019" extrusionOk="0">
                  <a:moveTo>
                    <a:pt x="14172" y="0"/>
                  </a:moveTo>
                  <a:cubicBezTo>
                    <a:pt x="12920" y="0"/>
                    <a:pt x="11700" y="496"/>
                    <a:pt x="10808" y="1446"/>
                  </a:cubicBezTo>
                  <a:cubicBezTo>
                    <a:pt x="10153" y="2160"/>
                    <a:pt x="9707" y="3053"/>
                    <a:pt x="9498" y="4006"/>
                  </a:cubicBezTo>
                  <a:cubicBezTo>
                    <a:pt x="9379" y="3053"/>
                    <a:pt x="8992" y="2190"/>
                    <a:pt x="8367" y="1446"/>
                  </a:cubicBezTo>
                  <a:cubicBezTo>
                    <a:pt x="7564" y="578"/>
                    <a:pt x="6192" y="184"/>
                    <a:pt x="4908" y="184"/>
                  </a:cubicBezTo>
                  <a:cubicBezTo>
                    <a:pt x="4430" y="184"/>
                    <a:pt x="3964" y="239"/>
                    <a:pt x="3543" y="344"/>
                  </a:cubicBezTo>
                  <a:cubicBezTo>
                    <a:pt x="1817" y="761"/>
                    <a:pt x="239" y="2249"/>
                    <a:pt x="60" y="4066"/>
                  </a:cubicBezTo>
                  <a:cubicBezTo>
                    <a:pt x="0" y="4363"/>
                    <a:pt x="30" y="4661"/>
                    <a:pt x="90" y="4959"/>
                  </a:cubicBezTo>
                  <a:cubicBezTo>
                    <a:pt x="209" y="4899"/>
                    <a:pt x="328" y="4810"/>
                    <a:pt x="447" y="4750"/>
                  </a:cubicBezTo>
                  <a:cubicBezTo>
                    <a:pt x="387" y="4334"/>
                    <a:pt x="417" y="3917"/>
                    <a:pt x="536" y="3530"/>
                  </a:cubicBezTo>
                  <a:cubicBezTo>
                    <a:pt x="953" y="1862"/>
                    <a:pt x="2769" y="731"/>
                    <a:pt x="4347" y="582"/>
                  </a:cubicBezTo>
                  <a:cubicBezTo>
                    <a:pt x="4537" y="562"/>
                    <a:pt x="4732" y="552"/>
                    <a:pt x="4929" y="552"/>
                  </a:cubicBezTo>
                  <a:cubicBezTo>
                    <a:pt x="6191" y="552"/>
                    <a:pt x="7565" y="973"/>
                    <a:pt x="8337" y="1952"/>
                  </a:cubicBezTo>
                  <a:cubicBezTo>
                    <a:pt x="9111" y="2904"/>
                    <a:pt x="9290" y="4244"/>
                    <a:pt x="9320" y="5554"/>
                  </a:cubicBezTo>
                  <a:cubicBezTo>
                    <a:pt x="9260" y="6299"/>
                    <a:pt x="9290" y="7043"/>
                    <a:pt x="9290" y="7847"/>
                  </a:cubicBezTo>
                  <a:cubicBezTo>
                    <a:pt x="9290" y="7959"/>
                    <a:pt x="9384" y="8019"/>
                    <a:pt x="9471" y="8019"/>
                  </a:cubicBezTo>
                  <a:cubicBezTo>
                    <a:pt x="9547" y="8019"/>
                    <a:pt x="9617" y="7974"/>
                    <a:pt x="9617" y="7877"/>
                  </a:cubicBezTo>
                  <a:cubicBezTo>
                    <a:pt x="9617" y="7073"/>
                    <a:pt x="9677" y="6209"/>
                    <a:pt x="9617" y="5316"/>
                  </a:cubicBezTo>
                  <a:cubicBezTo>
                    <a:pt x="9647" y="4691"/>
                    <a:pt x="9766" y="4066"/>
                    <a:pt x="9945" y="3440"/>
                  </a:cubicBezTo>
                  <a:cubicBezTo>
                    <a:pt x="10540" y="1654"/>
                    <a:pt x="12178" y="433"/>
                    <a:pt x="14054" y="344"/>
                  </a:cubicBezTo>
                  <a:cubicBezTo>
                    <a:pt x="14100" y="342"/>
                    <a:pt x="14147" y="341"/>
                    <a:pt x="14194" y="341"/>
                  </a:cubicBezTo>
                  <a:cubicBezTo>
                    <a:pt x="15821" y="341"/>
                    <a:pt x="17535" y="1333"/>
                    <a:pt x="18490" y="2577"/>
                  </a:cubicBezTo>
                  <a:cubicBezTo>
                    <a:pt x="18907" y="3113"/>
                    <a:pt x="19145" y="3768"/>
                    <a:pt x="19115" y="4453"/>
                  </a:cubicBezTo>
                  <a:lnTo>
                    <a:pt x="19413" y="4453"/>
                  </a:lnTo>
                  <a:cubicBezTo>
                    <a:pt x="19621" y="2577"/>
                    <a:pt x="17656" y="1088"/>
                    <a:pt x="16168" y="433"/>
                  </a:cubicBezTo>
                  <a:cubicBezTo>
                    <a:pt x="15524" y="142"/>
                    <a:pt x="14843" y="0"/>
                    <a:pt x="14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99;p43">
              <a:extLst>
                <a:ext uri="{FF2B5EF4-FFF2-40B4-BE49-F238E27FC236}">
                  <a16:creationId xmlns:a16="http://schemas.microsoft.com/office/drawing/2014/main" id="{0E4F7A5B-69F1-6B49-8B23-6FF09E2F5E1D}"/>
                </a:ext>
              </a:extLst>
            </p:cNvPr>
            <p:cNvSpPr/>
            <p:nvPr/>
          </p:nvSpPr>
          <p:spPr>
            <a:xfrm rot="10800000">
              <a:off x="1163137" y="1888787"/>
              <a:ext cx="12318" cy="12095"/>
            </a:xfrm>
            <a:custGeom>
              <a:avLst/>
              <a:gdLst/>
              <a:ahLst/>
              <a:cxnLst/>
              <a:rect l="l" t="t" r="r" b="b"/>
              <a:pathLst>
                <a:path w="773" h="759" extrusionOk="0">
                  <a:moveTo>
                    <a:pt x="405" y="0"/>
                  </a:moveTo>
                  <a:cubicBezTo>
                    <a:pt x="184" y="0"/>
                    <a:pt x="1" y="229"/>
                    <a:pt x="88" y="490"/>
                  </a:cubicBezTo>
                  <a:cubicBezTo>
                    <a:pt x="134" y="651"/>
                    <a:pt x="286" y="759"/>
                    <a:pt x="448" y="759"/>
                  </a:cubicBezTo>
                  <a:cubicBezTo>
                    <a:pt x="497" y="759"/>
                    <a:pt x="546" y="749"/>
                    <a:pt x="594" y="729"/>
                  </a:cubicBezTo>
                  <a:cubicBezTo>
                    <a:pt x="683" y="669"/>
                    <a:pt x="743" y="580"/>
                    <a:pt x="772" y="490"/>
                  </a:cubicBezTo>
                  <a:lnTo>
                    <a:pt x="772" y="461"/>
                  </a:lnTo>
                  <a:cubicBezTo>
                    <a:pt x="772" y="401"/>
                    <a:pt x="772" y="342"/>
                    <a:pt x="743" y="282"/>
                  </a:cubicBezTo>
                  <a:cubicBezTo>
                    <a:pt x="713" y="223"/>
                    <a:pt x="683" y="163"/>
                    <a:pt x="653" y="103"/>
                  </a:cubicBezTo>
                  <a:cubicBezTo>
                    <a:pt x="573" y="31"/>
                    <a:pt x="486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00;p43">
              <a:extLst>
                <a:ext uri="{FF2B5EF4-FFF2-40B4-BE49-F238E27FC236}">
                  <a16:creationId xmlns:a16="http://schemas.microsoft.com/office/drawing/2014/main" id="{5E175A6D-77C2-4440-A3CD-0878B2EAD418}"/>
                </a:ext>
              </a:extLst>
            </p:cNvPr>
            <p:cNvSpPr/>
            <p:nvPr/>
          </p:nvSpPr>
          <p:spPr>
            <a:xfrm rot="10800000">
              <a:off x="1126136" y="1907766"/>
              <a:ext cx="11872" cy="9657"/>
            </a:xfrm>
            <a:custGeom>
              <a:avLst/>
              <a:gdLst/>
              <a:ahLst/>
              <a:cxnLst/>
              <a:rect l="l" t="t" r="r" b="b"/>
              <a:pathLst>
                <a:path w="745" h="606" extrusionOk="0">
                  <a:moveTo>
                    <a:pt x="315" y="0"/>
                  </a:moveTo>
                  <a:cubicBezTo>
                    <a:pt x="258" y="0"/>
                    <a:pt x="209" y="20"/>
                    <a:pt x="179" y="70"/>
                  </a:cubicBezTo>
                  <a:cubicBezTo>
                    <a:pt x="60" y="99"/>
                    <a:pt x="0" y="189"/>
                    <a:pt x="0" y="308"/>
                  </a:cubicBezTo>
                  <a:cubicBezTo>
                    <a:pt x="0" y="486"/>
                    <a:pt x="239" y="605"/>
                    <a:pt x="388" y="605"/>
                  </a:cubicBezTo>
                  <a:cubicBezTo>
                    <a:pt x="596" y="605"/>
                    <a:pt x="745" y="338"/>
                    <a:pt x="626" y="159"/>
                  </a:cubicBezTo>
                  <a:cubicBezTo>
                    <a:pt x="566" y="79"/>
                    <a:pt x="427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01;p43">
              <a:extLst>
                <a:ext uri="{FF2B5EF4-FFF2-40B4-BE49-F238E27FC236}">
                  <a16:creationId xmlns:a16="http://schemas.microsoft.com/office/drawing/2014/main" id="{E8F7E195-5651-9840-BC33-8E34D7890B0F}"/>
                </a:ext>
              </a:extLst>
            </p:cNvPr>
            <p:cNvSpPr/>
            <p:nvPr/>
          </p:nvSpPr>
          <p:spPr>
            <a:xfrm rot="10800000">
              <a:off x="1157974" y="1920498"/>
              <a:ext cx="12445" cy="9465"/>
            </a:xfrm>
            <a:custGeom>
              <a:avLst/>
              <a:gdLst/>
              <a:ahLst/>
              <a:cxnLst/>
              <a:rect l="l" t="t" r="r" b="b"/>
              <a:pathLst>
                <a:path w="781" h="594" extrusionOk="0">
                  <a:moveTo>
                    <a:pt x="401" y="1"/>
                  </a:moveTo>
                  <a:cubicBezTo>
                    <a:pt x="375" y="1"/>
                    <a:pt x="352" y="8"/>
                    <a:pt x="337" y="23"/>
                  </a:cubicBezTo>
                  <a:cubicBezTo>
                    <a:pt x="1" y="163"/>
                    <a:pt x="192" y="594"/>
                    <a:pt x="465" y="594"/>
                  </a:cubicBezTo>
                  <a:cubicBezTo>
                    <a:pt x="481" y="594"/>
                    <a:pt x="499" y="592"/>
                    <a:pt x="516" y="589"/>
                  </a:cubicBezTo>
                  <a:lnTo>
                    <a:pt x="576" y="589"/>
                  </a:lnTo>
                  <a:cubicBezTo>
                    <a:pt x="665" y="589"/>
                    <a:pt x="754" y="469"/>
                    <a:pt x="724" y="380"/>
                  </a:cubicBezTo>
                  <a:cubicBezTo>
                    <a:pt x="780" y="213"/>
                    <a:pt x="680" y="20"/>
                    <a:pt x="520" y="20"/>
                  </a:cubicBezTo>
                  <a:cubicBezTo>
                    <a:pt x="509" y="20"/>
                    <a:pt x="498" y="21"/>
                    <a:pt x="486" y="23"/>
                  </a:cubicBezTo>
                  <a:cubicBezTo>
                    <a:pt x="456" y="8"/>
                    <a:pt x="427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02;p43">
              <a:extLst>
                <a:ext uri="{FF2B5EF4-FFF2-40B4-BE49-F238E27FC236}">
                  <a16:creationId xmlns:a16="http://schemas.microsoft.com/office/drawing/2014/main" id="{B97A92C0-892F-9A4D-ABD3-37A60C6EE161}"/>
                </a:ext>
              </a:extLst>
            </p:cNvPr>
            <p:cNvSpPr/>
            <p:nvPr/>
          </p:nvSpPr>
          <p:spPr>
            <a:xfrm rot="10800000">
              <a:off x="1181638" y="1911192"/>
              <a:ext cx="7617" cy="8446"/>
            </a:xfrm>
            <a:custGeom>
              <a:avLst/>
              <a:gdLst/>
              <a:ahLst/>
              <a:cxnLst/>
              <a:rect l="l" t="t" r="r" b="b"/>
              <a:pathLst>
                <a:path w="478" h="530" extrusionOk="0">
                  <a:moveTo>
                    <a:pt x="239" y="0"/>
                  </a:moveTo>
                  <a:cubicBezTo>
                    <a:pt x="179" y="0"/>
                    <a:pt x="120" y="0"/>
                    <a:pt x="90" y="60"/>
                  </a:cubicBezTo>
                  <a:cubicBezTo>
                    <a:pt x="60" y="89"/>
                    <a:pt x="31" y="119"/>
                    <a:pt x="31" y="149"/>
                  </a:cubicBezTo>
                  <a:cubicBezTo>
                    <a:pt x="1" y="179"/>
                    <a:pt x="1" y="238"/>
                    <a:pt x="31" y="298"/>
                  </a:cubicBezTo>
                  <a:cubicBezTo>
                    <a:pt x="1" y="387"/>
                    <a:pt x="31" y="477"/>
                    <a:pt x="120" y="506"/>
                  </a:cubicBezTo>
                  <a:cubicBezTo>
                    <a:pt x="160" y="522"/>
                    <a:pt x="200" y="530"/>
                    <a:pt x="238" y="530"/>
                  </a:cubicBezTo>
                  <a:cubicBezTo>
                    <a:pt x="342" y="530"/>
                    <a:pt x="434" y="474"/>
                    <a:pt x="477" y="387"/>
                  </a:cubicBezTo>
                  <a:cubicBezTo>
                    <a:pt x="477" y="328"/>
                    <a:pt x="477" y="268"/>
                    <a:pt x="477" y="238"/>
                  </a:cubicBezTo>
                  <a:lnTo>
                    <a:pt x="477" y="209"/>
                  </a:lnTo>
                  <a:cubicBezTo>
                    <a:pt x="447" y="179"/>
                    <a:pt x="447" y="149"/>
                    <a:pt x="447" y="149"/>
                  </a:cubicBezTo>
                  <a:cubicBezTo>
                    <a:pt x="388" y="89"/>
                    <a:pt x="328" y="3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03;p43">
              <a:extLst>
                <a:ext uri="{FF2B5EF4-FFF2-40B4-BE49-F238E27FC236}">
                  <a16:creationId xmlns:a16="http://schemas.microsoft.com/office/drawing/2014/main" id="{A4070BCD-60FA-AC41-8F95-CB2FEDB4F14B}"/>
                </a:ext>
              </a:extLst>
            </p:cNvPr>
            <p:cNvSpPr/>
            <p:nvPr/>
          </p:nvSpPr>
          <p:spPr>
            <a:xfrm rot="10800000">
              <a:off x="1389924" y="1912897"/>
              <a:ext cx="12445" cy="9975"/>
            </a:xfrm>
            <a:custGeom>
              <a:avLst/>
              <a:gdLst/>
              <a:ahLst/>
              <a:cxnLst/>
              <a:rect l="l" t="t" r="r" b="b"/>
              <a:pathLst>
                <a:path w="781" h="626" extrusionOk="0">
                  <a:moveTo>
                    <a:pt x="373" y="1"/>
                  </a:moveTo>
                  <a:cubicBezTo>
                    <a:pt x="302" y="1"/>
                    <a:pt x="228" y="49"/>
                    <a:pt x="185" y="114"/>
                  </a:cubicBezTo>
                  <a:cubicBezTo>
                    <a:pt x="1" y="298"/>
                    <a:pt x="191" y="626"/>
                    <a:pt x="425" y="626"/>
                  </a:cubicBezTo>
                  <a:cubicBezTo>
                    <a:pt x="493" y="626"/>
                    <a:pt x="564" y="598"/>
                    <a:pt x="632" y="531"/>
                  </a:cubicBezTo>
                  <a:cubicBezTo>
                    <a:pt x="751" y="441"/>
                    <a:pt x="780" y="233"/>
                    <a:pt x="661" y="144"/>
                  </a:cubicBezTo>
                  <a:cubicBezTo>
                    <a:pt x="637" y="70"/>
                    <a:pt x="572" y="17"/>
                    <a:pt x="500" y="17"/>
                  </a:cubicBezTo>
                  <a:cubicBezTo>
                    <a:pt x="485" y="17"/>
                    <a:pt x="469" y="19"/>
                    <a:pt x="453" y="24"/>
                  </a:cubicBezTo>
                  <a:cubicBezTo>
                    <a:pt x="428" y="8"/>
                    <a:pt x="401" y="1"/>
                    <a:pt x="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04;p43">
              <a:extLst>
                <a:ext uri="{FF2B5EF4-FFF2-40B4-BE49-F238E27FC236}">
                  <a16:creationId xmlns:a16="http://schemas.microsoft.com/office/drawing/2014/main" id="{2839C2AC-144E-ED4B-88F7-A85E9888D31B}"/>
                </a:ext>
              </a:extLst>
            </p:cNvPr>
            <p:cNvSpPr/>
            <p:nvPr/>
          </p:nvSpPr>
          <p:spPr>
            <a:xfrm rot="10800000">
              <a:off x="1406050" y="1886365"/>
              <a:ext cx="10868" cy="8493"/>
            </a:xfrm>
            <a:custGeom>
              <a:avLst/>
              <a:gdLst/>
              <a:ahLst/>
              <a:cxnLst/>
              <a:rect l="l" t="t" r="r" b="b"/>
              <a:pathLst>
                <a:path w="682" h="533" extrusionOk="0">
                  <a:moveTo>
                    <a:pt x="270" y="0"/>
                  </a:moveTo>
                  <a:cubicBezTo>
                    <a:pt x="166" y="0"/>
                    <a:pt x="78" y="62"/>
                    <a:pt x="56" y="172"/>
                  </a:cubicBezTo>
                  <a:cubicBezTo>
                    <a:pt x="1" y="365"/>
                    <a:pt x="150" y="533"/>
                    <a:pt x="338" y="533"/>
                  </a:cubicBezTo>
                  <a:cubicBezTo>
                    <a:pt x="353" y="533"/>
                    <a:pt x="368" y="532"/>
                    <a:pt x="383" y="529"/>
                  </a:cubicBezTo>
                  <a:cubicBezTo>
                    <a:pt x="622" y="470"/>
                    <a:pt x="681" y="142"/>
                    <a:pt x="443" y="23"/>
                  </a:cubicBezTo>
                  <a:lnTo>
                    <a:pt x="383" y="23"/>
                  </a:lnTo>
                  <a:cubicBezTo>
                    <a:pt x="345" y="8"/>
                    <a:pt x="306" y="0"/>
                    <a:pt x="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05;p43">
              <a:extLst>
                <a:ext uri="{FF2B5EF4-FFF2-40B4-BE49-F238E27FC236}">
                  <a16:creationId xmlns:a16="http://schemas.microsoft.com/office/drawing/2014/main" id="{2448407D-AD4B-6D4F-9D68-7F509CDE3416}"/>
                </a:ext>
              </a:extLst>
            </p:cNvPr>
            <p:cNvSpPr/>
            <p:nvPr/>
          </p:nvSpPr>
          <p:spPr>
            <a:xfrm rot="10800000">
              <a:off x="1420758" y="1909662"/>
              <a:ext cx="12334" cy="9991"/>
            </a:xfrm>
            <a:custGeom>
              <a:avLst/>
              <a:gdLst/>
              <a:ahLst/>
              <a:cxnLst/>
              <a:rect l="l" t="t" r="r" b="b"/>
              <a:pathLst>
                <a:path w="774" h="627" extrusionOk="0">
                  <a:moveTo>
                    <a:pt x="330" y="0"/>
                  </a:moveTo>
                  <a:cubicBezTo>
                    <a:pt x="1" y="0"/>
                    <a:pt x="36" y="539"/>
                    <a:pt x="327" y="626"/>
                  </a:cubicBezTo>
                  <a:cubicBezTo>
                    <a:pt x="386" y="626"/>
                    <a:pt x="446" y="597"/>
                    <a:pt x="475" y="567"/>
                  </a:cubicBezTo>
                  <a:cubicBezTo>
                    <a:pt x="773" y="478"/>
                    <a:pt x="594" y="1"/>
                    <a:pt x="356" y="1"/>
                  </a:cubicBezTo>
                  <a:cubicBezTo>
                    <a:pt x="347" y="0"/>
                    <a:pt x="338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06;p43">
              <a:extLst>
                <a:ext uri="{FF2B5EF4-FFF2-40B4-BE49-F238E27FC236}">
                  <a16:creationId xmlns:a16="http://schemas.microsoft.com/office/drawing/2014/main" id="{466E41ED-0242-0B4B-911F-92B73DF091FD}"/>
                </a:ext>
              </a:extLst>
            </p:cNvPr>
            <p:cNvSpPr/>
            <p:nvPr/>
          </p:nvSpPr>
          <p:spPr>
            <a:xfrm rot="10800000">
              <a:off x="1439131" y="1884007"/>
              <a:ext cx="11059" cy="9848"/>
            </a:xfrm>
            <a:custGeom>
              <a:avLst/>
              <a:gdLst/>
              <a:ahLst/>
              <a:cxnLst/>
              <a:rect l="l" t="t" r="r" b="b"/>
              <a:pathLst>
                <a:path w="694" h="618" extrusionOk="0">
                  <a:moveTo>
                    <a:pt x="411" y="1"/>
                  </a:moveTo>
                  <a:cubicBezTo>
                    <a:pt x="312" y="1"/>
                    <a:pt x="230" y="92"/>
                    <a:pt x="209" y="198"/>
                  </a:cubicBezTo>
                  <a:cubicBezTo>
                    <a:pt x="60" y="288"/>
                    <a:pt x="0" y="437"/>
                    <a:pt x="179" y="556"/>
                  </a:cubicBezTo>
                  <a:cubicBezTo>
                    <a:pt x="229" y="599"/>
                    <a:pt x="286" y="618"/>
                    <a:pt x="343" y="618"/>
                  </a:cubicBezTo>
                  <a:cubicBezTo>
                    <a:pt x="521" y="618"/>
                    <a:pt x="693" y="431"/>
                    <a:pt x="625" y="228"/>
                  </a:cubicBezTo>
                  <a:cubicBezTo>
                    <a:pt x="625" y="198"/>
                    <a:pt x="625" y="169"/>
                    <a:pt x="625" y="139"/>
                  </a:cubicBezTo>
                  <a:cubicBezTo>
                    <a:pt x="625" y="109"/>
                    <a:pt x="596" y="109"/>
                    <a:pt x="566" y="79"/>
                  </a:cubicBezTo>
                  <a:cubicBezTo>
                    <a:pt x="536" y="79"/>
                    <a:pt x="536" y="49"/>
                    <a:pt x="536" y="49"/>
                  </a:cubicBezTo>
                  <a:cubicBezTo>
                    <a:pt x="494" y="15"/>
                    <a:pt x="451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07;p43">
              <a:extLst>
                <a:ext uri="{FF2B5EF4-FFF2-40B4-BE49-F238E27FC236}">
                  <a16:creationId xmlns:a16="http://schemas.microsoft.com/office/drawing/2014/main" id="{080A368E-C347-254F-94A9-89022196F911}"/>
                </a:ext>
              </a:extLst>
            </p:cNvPr>
            <p:cNvSpPr/>
            <p:nvPr/>
          </p:nvSpPr>
          <p:spPr>
            <a:xfrm rot="10800000">
              <a:off x="1406050" y="1934505"/>
              <a:ext cx="6183" cy="5259"/>
            </a:xfrm>
            <a:custGeom>
              <a:avLst/>
              <a:gdLst/>
              <a:ahLst/>
              <a:cxnLst/>
              <a:rect l="l" t="t" r="r" b="b"/>
              <a:pathLst>
                <a:path w="388" h="330" extrusionOk="0">
                  <a:moveTo>
                    <a:pt x="229" y="1"/>
                  </a:moveTo>
                  <a:cubicBezTo>
                    <a:pt x="183" y="1"/>
                    <a:pt x="119" y="29"/>
                    <a:pt x="119" y="72"/>
                  </a:cubicBezTo>
                  <a:lnTo>
                    <a:pt x="89" y="72"/>
                  </a:lnTo>
                  <a:cubicBezTo>
                    <a:pt x="0" y="102"/>
                    <a:pt x="0" y="221"/>
                    <a:pt x="60" y="281"/>
                  </a:cubicBezTo>
                  <a:cubicBezTo>
                    <a:pt x="95" y="315"/>
                    <a:pt x="140" y="330"/>
                    <a:pt x="189" y="330"/>
                  </a:cubicBezTo>
                  <a:cubicBezTo>
                    <a:pt x="224" y="330"/>
                    <a:pt x="261" y="323"/>
                    <a:pt x="298" y="310"/>
                  </a:cubicBezTo>
                  <a:cubicBezTo>
                    <a:pt x="387" y="251"/>
                    <a:pt x="387" y="162"/>
                    <a:pt x="328" y="102"/>
                  </a:cubicBezTo>
                  <a:cubicBezTo>
                    <a:pt x="328" y="42"/>
                    <a:pt x="268" y="42"/>
                    <a:pt x="268" y="13"/>
                  </a:cubicBezTo>
                  <a:cubicBezTo>
                    <a:pt x="260" y="5"/>
                    <a:pt x="246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08;p43">
              <a:extLst>
                <a:ext uri="{FF2B5EF4-FFF2-40B4-BE49-F238E27FC236}">
                  <a16:creationId xmlns:a16="http://schemas.microsoft.com/office/drawing/2014/main" id="{8E5CBCBA-8EBB-C045-8BD8-9B95AC8A6E75}"/>
                </a:ext>
              </a:extLst>
            </p:cNvPr>
            <p:cNvSpPr/>
            <p:nvPr/>
          </p:nvSpPr>
          <p:spPr>
            <a:xfrm rot="10800000">
              <a:off x="1186084" y="1929454"/>
              <a:ext cx="8382" cy="6199"/>
            </a:xfrm>
            <a:custGeom>
              <a:avLst/>
              <a:gdLst/>
              <a:ahLst/>
              <a:cxnLst/>
              <a:rect l="l" t="t" r="r" b="b"/>
              <a:pathLst>
                <a:path w="526" h="389" extrusionOk="0">
                  <a:moveTo>
                    <a:pt x="198" y="0"/>
                  </a:moveTo>
                  <a:cubicBezTo>
                    <a:pt x="179" y="0"/>
                    <a:pt x="164" y="8"/>
                    <a:pt x="149" y="23"/>
                  </a:cubicBezTo>
                  <a:cubicBezTo>
                    <a:pt x="60" y="82"/>
                    <a:pt x="0" y="171"/>
                    <a:pt x="30" y="261"/>
                  </a:cubicBezTo>
                  <a:cubicBezTo>
                    <a:pt x="38" y="352"/>
                    <a:pt x="89" y="388"/>
                    <a:pt x="149" y="388"/>
                  </a:cubicBezTo>
                  <a:cubicBezTo>
                    <a:pt x="304" y="388"/>
                    <a:pt x="526" y="151"/>
                    <a:pt x="268" y="23"/>
                  </a:cubicBezTo>
                  <a:cubicBezTo>
                    <a:pt x="239" y="8"/>
                    <a:pt x="216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09;p43">
              <a:extLst>
                <a:ext uri="{FF2B5EF4-FFF2-40B4-BE49-F238E27FC236}">
                  <a16:creationId xmlns:a16="http://schemas.microsoft.com/office/drawing/2014/main" id="{AEECF34C-D9DB-FC44-9BC7-280F3FEAE74D}"/>
                </a:ext>
              </a:extLst>
            </p:cNvPr>
            <p:cNvSpPr/>
            <p:nvPr/>
          </p:nvSpPr>
          <p:spPr>
            <a:xfrm rot="10800000">
              <a:off x="1067782" y="1656248"/>
              <a:ext cx="130014" cy="110908"/>
            </a:xfrm>
            <a:custGeom>
              <a:avLst/>
              <a:gdLst/>
              <a:ahLst/>
              <a:cxnLst/>
              <a:rect l="l" t="t" r="r" b="b"/>
              <a:pathLst>
                <a:path w="8159" h="6960" extrusionOk="0">
                  <a:moveTo>
                    <a:pt x="3506" y="0"/>
                  </a:moveTo>
                  <a:cubicBezTo>
                    <a:pt x="1715" y="0"/>
                    <a:pt x="1" y="1392"/>
                    <a:pt x="1" y="3505"/>
                  </a:cubicBezTo>
                  <a:cubicBezTo>
                    <a:pt x="1" y="5411"/>
                    <a:pt x="1579" y="6959"/>
                    <a:pt x="3484" y="6959"/>
                  </a:cubicBezTo>
                  <a:cubicBezTo>
                    <a:pt x="6581" y="6959"/>
                    <a:pt x="8159" y="3208"/>
                    <a:pt x="5956" y="1034"/>
                  </a:cubicBezTo>
                  <a:cubicBezTo>
                    <a:pt x="5242" y="320"/>
                    <a:pt x="4365" y="0"/>
                    <a:pt x="3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10;p43">
              <a:extLst>
                <a:ext uri="{FF2B5EF4-FFF2-40B4-BE49-F238E27FC236}">
                  <a16:creationId xmlns:a16="http://schemas.microsoft.com/office/drawing/2014/main" id="{D41BDDA6-6100-2F40-B9CE-54075128AF96}"/>
                </a:ext>
              </a:extLst>
            </p:cNvPr>
            <p:cNvSpPr/>
            <p:nvPr/>
          </p:nvSpPr>
          <p:spPr>
            <a:xfrm rot="10800000">
              <a:off x="1123049" y="1700332"/>
              <a:ext cx="33894" cy="28810"/>
            </a:xfrm>
            <a:custGeom>
              <a:avLst/>
              <a:gdLst/>
              <a:ahLst/>
              <a:cxnLst/>
              <a:rect l="l" t="t" r="r" b="b"/>
              <a:pathLst>
                <a:path w="2127" h="1808" extrusionOk="0">
                  <a:moveTo>
                    <a:pt x="948" y="0"/>
                  </a:moveTo>
                  <a:cubicBezTo>
                    <a:pt x="463" y="0"/>
                    <a:pt x="0" y="405"/>
                    <a:pt x="42" y="972"/>
                  </a:cubicBezTo>
                  <a:cubicBezTo>
                    <a:pt x="71" y="1432"/>
                    <a:pt x="459" y="1808"/>
                    <a:pt x="914" y="1808"/>
                  </a:cubicBezTo>
                  <a:cubicBezTo>
                    <a:pt x="931" y="1808"/>
                    <a:pt x="948" y="1807"/>
                    <a:pt x="965" y="1806"/>
                  </a:cubicBezTo>
                  <a:cubicBezTo>
                    <a:pt x="1769" y="1776"/>
                    <a:pt x="2127" y="764"/>
                    <a:pt x="1531" y="228"/>
                  </a:cubicBezTo>
                  <a:cubicBezTo>
                    <a:pt x="1356" y="71"/>
                    <a:pt x="1150" y="0"/>
                    <a:pt x="9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895;p30">
            <a:extLst>
              <a:ext uri="{FF2B5EF4-FFF2-40B4-BE49-F238E27FC236}">
                <a16:creationId xmlns:a16="http://schemas.microsoft.com/office/drawing/2014/main" id="{72561024-8908-4D44-AA7D-6E1A9273C467}"/>
              </a:ext>
            </a:extLst>
          </p:cNvPr>
          <p:cNvSpPr txBox="1">
            <a:spLocks/>
          </p:cNvSpPr>
          <p:nvPr/>
        </p:nvSpPr>
        <p:spPr>
          <a:xfrm>
            <a:off x="3679154" y="3034230"/>
            <a:ext cx="17427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sz="12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sz="12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sz="12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sz="12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sz="12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sz="12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sz="12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sz="12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indent="0"/>
            <a:r>
              <a:rPr lang="en-US" sz="2400" b="0" dirty="0">
                <a:solidFill>
                  <a:schemeClr val="tx1"/>
                </a:solidFill>
                <a:latin typeface="Fira Sans Extra Condensed"/>
              </a:rPr>
              <a:t>Add more breeds data for modeling </a:t>
            </a:r>
          </a:p>
        </p:txBody>
      </p:sp>
    </p:spTree>
    <p:extLst>
      <p:ext uri="{BB962C8B-B14F-4D97-AF65-F5344CB8AC3E}">
        <p14:creationId xmlns:p14="http://schemas.microsoft.com/office/powerpoint/2010/main" val="1129626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189E5-AC0A-B44D-8D1F-62CD49100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626"/>
            <a:ext cx="8520600" cy="841800"/>
          </a:xfrm>
        </p:spPr>
        <p:txBody>
          <a:bodyPr/>
          <a:lstStyle/>
          <a:p>
            <a:r>
              <a:rPr lang="en-US" sz="2000" dirty="0"/>
              <a:t>Demo</a:t>
            </a:r>
          </a:p>
        </p:txBody>
      </p:sp>
      <p:pic>
        <p:nvPicPr>
          <p:cNvPr id="3" name="3_app_demo_all.mp4" descr="3_app_demo_all.mp4">
            <a:hlinkClick r:id="" action="ppaction://media"/>
            <a:extLst>
              <a:ext uri="{FF2B5EF4-FFF2-40B4-BE49-F238E27FC236}">
                <a16:creationId xmlns:a16="http://schemas.microsoft.com/office/drawing/2014/main" id="{5A31A06D-246D-D94A-BB3E-22AD5EDE69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17714"/>
            <a:ext cx="9144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8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5" name="Google Shape;13125;p71"/>
          <p:cNvSpPr txBox="1">
            <a:spLocks noGrp="1"/>
          </p:cNvSpPr>
          <p:nvPr>
            <p:ph type="ctrTitle"/>
          </p:nvPr>
        </p:nvSpPr>
        <p:spPr>
          <a:xfrm>
            <a:off x="713250" y="387100"/>
            <a:ext cx="3177600" cy="10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3126" name="Google Shape;13126;p71"/>
          <p:cNvSpPr txBox="1">
            <a:spLocks noGrp="1"/>
          </p:cNvSpPr>
          <p:nvPr>
            <p:ph type="subTitle" idx="1"/>
          </p:nvPr>
        </p:nvSpPr>
        <p:spPr>
          <a:xfrm>
            <a:off x="5461731" y="2187609"/>
            <a:ext cx="3569203" cy="2552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Do you have any questions?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addyouremail@freepik.com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+91 620 421 838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yourcompany.com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13128" name="Google Shape;13128;p71"/>
          <p:cNvGrpSpPr/>
          <p:nvPr/>
        </p:nvGrpSpPr>
        <p:grpSpPr>
          <a:xfrm>
            <a:off x="8550461" y="2719532"/>
            <a:ext cx="240148" cy="252706"/>
            <a:chOff x="607700" y="1641638"/>
            <a:chExt cx="240148" cy="252706"/>
          </a:xfrm>
        </p:grpSpPr>
        <p:sp>
          <p:nvSpPr>
            <p:cNvPr id="13129" name="Google Shape;13129;p71"/>
            <p:cNvSpPr/>
            <p:nvPr/>
          </p:nvSpPr>
          <p:spPr>
            <a:xfrm>
              <a:off x="705024" y="1641638"/>
              <a:ext cx="78343" cy="252706"/>
            </a:xfrm>
            <a:custGeom>
              <a:avLst/>
              <a:gdLst/>
              <a:ahLst/>
              <a:cxnLst/>
              <a:rect l="l" t="t" r="r" b="b"/>
              <a:pathLst>
                <a:path w="1622" h="5232" extrusionOk="0">
                  <a:moveTo>
                    <a:pt x="181" y="0"/>
                  </a:moveTo>
                  <a:cubicBezTo>
                    <a:pt x="92" y="0"/>
                    <a:pt x="0" y="72"/>
                    <a:pt x="21" y="195"/>
                  </a:cubicBezTo>
                  <a:lnTo>
                    <a:pt x="1322" y="5098"/>
                  </a:lnTo>
                  <a:cubicBezTo>
                    <a:pt x="1322" y="5165"/>
                    <a:pt x="1388" y="5232"/>
                    <a:pt x="1455" y="5232"/>
                  </a:cubicBezTo>
                  <a:lnTo>
                    <a:pt x="1488" y="5198"/>
                  </a:lnTo>
                  <a:cubicBezTo>
                    <a:pt x="1588" y="5198"/>
                    <a:pt x="1622" y="5098"/>
                    <a:pt x="1622" y="5031"/>
                  </a:cubicBezTo>
                  <a:lnTo>
                    <a:pt x="321" y="95"/>
                  </a:lnTo>
                  <a:cubicBezTo>
                    <a:pt x="295" y="30"/>
                    <a:pt x="238" y="0"/>
                    <a:pt x="18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0" name="Google Shape;13130;p71"/>
            <p:cNvSpPr/>
            <p:nvPr/>
          </p:nvSpPr>
          <p:spPr>
            <a:xfrm>
              <a:off x="607700" y="1723505"/>
              <a:ext cx="240148" cy="80613"/>
            </a:xfrm>
            <a:custGeom>
              <a:avLst/>
              <a:gdLst/>
              <a:ahLst/>
              <a:cxnLst/>
              <a:rect l="l" t="t" r="r" b="b"/>
              <a:pathLst>
                <a:path w="4972" h="1669" extrusionOk="0">
                  <a:moveTo>
                    <a:pt x="4738" y="1"/>
                  </a:moveTo>
                  <a:lnTo>
                    <a:pt x="134" y="1335"/>
                  </a:lnTo>
                  <a:cubicBezTo>
                    <a:pt x="34" y="1368"/>
                    <a:pt x="1" y="1468"/>
                    <a:pt x="34" y="1535"/>
                  </a:cubicBezTo>
                  <a:cubicBezTo>
                    <a:pt x="34" y="1602"/>
                    <a:pt x="101" y="1669"/>
                    <a:pt x="168" y="1669"/>
                  </a:cubicBezTo>
                  <a:lnTo>
                    <a:pt x="234" y="1635"/>
                  </a:lnTo>
                  <a:lnTo>
                    <a:pt x="4838" y="301"/>
                  </a:lnTo>
                  <a:cubicBezTo>
                    <a:pt x="4904" y="301"/>
                    <a:pt x="4971" y="201"/>
                    <a:pt x="4938" y="134"/>
                  </a:cubicBezTo>
                  <a:cubicBezTo>
                    <a:pt x="4904" y="34"/>
                    <a:pt x="4838" y="1"/>
                    <a:pt x="473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1" name="Google Shape;13131;p71"/>
            <p:cNvSpPr/>
            <p:nvPr/>
          </p:nvSpPr>
          <p:spPr>
            <a:xfrm>
              <a:off x="639868" y="1687908"/>
              <a:ext cx="207980" cy="138766"/>
            </a:xfrm>
            <a:custGeom>
              <a:avLst/>
              <a:gdLst/>
              <a:ahLst/>
              <a:cxnLst/>
              <a:rect l="l" t="t" r="r" b="b"/>
              <a:pathLst>
                <a:path w="4306" h="2873" extrusionOk="0">
                  <a:moveTo>
                    <a:pt x="208" y="1"/>
                  </a:moveTo>
                  <a:cubicBezTo>
                    <a:pt x="83" y="1"/>
                    <a:pt x="1" y="190"/>
                    <a:pt x="135" y="271"/>
                  </a:cubicBezTo>
                  <a:lnTo>
                    <a:pt x="4038" y="2873"/>
                  </a:lnTo>
                  <a:lnTo>
                    <a:pt x="4138" y="2873"/>
                  </a:lnTo>
                  <a:cubicBezTo>
                    <a:pt x="4172" y="2873"/>
                    <a:pt x="4238" y="2873"/>
                    <a:pt x="4238" y="2806"/>
                  </a:cubicBezTo>
                  <a:cubicBezTo>
                    <a:pt x="4305" y="2739"/>
                    <a:pt x="4272" y="2639"/>
                    <a:pt x="4205" y="2606"/>
                  </a:cubicBezTo>
                  <a:lnTo>
                    <a:pt x="302" y="37"/>
                  </a:lnTo>
                  <a:cubicBezTo>
                    <a:pt x="270" y="11"/>
                    <a:pt x="238" y="1"/>
                    <a:pt x="20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2" name="Google Shape;13132;p71"/>
            <p:cNvSpPr/>
            <p:nvPr/>
          </p:nvSpPr>
          <p:spPr>
            <a:xfrm>
              <a:off x="677010" y="1648786"/>
              <a:ext cx="130555" cy="216577"/>
            </a:xfrm>
            <a:custGeom>
              <a:avLst/>
              <a:gdLst/>
              <a:ahLst/>
              <a:cxnLst/>
              <a:rect l="l" t="t" r="r" b="b"/>
              <a:pathLst>
                <a:path w="2703" h="4484" extrusionOk="0">
                  <a:moveTo>
                    <a:pt x="2543" y="0"/>
                  </a:moveTo>
                  <a:cubicBezTo>
                    <a:pt x="2486" y="0"/>
                    <a:pt x="2426" y="31"/>
                    <a:pt x="2402" y="80"/>
                  </a:cubicBezTo>
                  <a:lnTo>
                    <a:pt x="34" y="4250"/>
                  </a:lnTo>
                  <a:cubicBezTo>
                    <a:pt x="0" y="4316"/>
                    <a:pt x="34" y="4416"/>
                    <a:pt x="100" y="4483"/>
                  </a:cubicBezTo>
                  <a:lnTo>
                    <a:pt x="167" y="4483"/>
                  </a:lnTo>
                  <a:cubicBezTo>
                    <a:pt x="234" y="4483"/>
                    <a:pt x="267" y="4450"/>
                    <a:pt x="334" y="4416"/>
                  </a:cubicBezTo>
                  <a:lnTo>
                    <a:pt x="2669" y="247"/>
                  </a:lnTo>
                  <a:cubicBezTo>
                    <a:pt x="2702" y="180"/>
                    <a:pt x="2669" y="80"/>
                    <a:pt x="2602" y="13"/>
                  </a:cubicBezTo>
                  <a:cubicBezTo>
                    <a:pt x="2584" y="4"/>
                    <a:pt x="2564" y="0"/>
                    <a:pt x="254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33" name="Google Shape;13133;p71"/>
          <p:cNvSpPr/>
          <p:nvPr/>
        </p:nvSpPr>
        <p:spPr>
          <a:xfrm>
            <a:off x="5066445" y="1655656"/>
            <a:ext cx="368595" cy="377774"/>
          </a:xfrm>
          <a:custGeom>
            <a:avLst/>
            <a:gdLst/>
            <a:ahLst/>
            <a:cxnLst/>
            <a:rect l="l" t="t" r="r" b="b"/>
            <a:pathLst>
              <a:path w="6706" h="6873" extrusionOk="0">
                <a:moveTo>
                  <a:pt x="3570" y="634"/>
                </a:moveTo>
                <a:lnTo>
                  <a:pt x="3737" y="2369"/>
                </a:lnTo>
                <a:lnTo>
                  <a:pt x="2669" y="2069"/>
                </a:lnTo>
                <a:lnTo>
                  <a:pt x="3570" y="634"/>
                </a:lnTo>
                <a:close/>
                <a:moveTo>
                  <a:pt x="601" y="1869"/>
                </a:moveTo>
                <a:lnTo>
                  <a:pt x="2169" y="2269"/>
                </a:lnTo>
                <a:lnTo>
                  <a:pt x="1635" y="3136"/>
                </a:lnTo>
                <a:lnTo>
                  <a:pt x="601" y="1869"/>
                </a:lnTo>
                <a:close/>
                <a:moveTo>
                  <a:pt x="4104" y="2769"/>
                </a:moveTo>
                <a:lnTo>
                  <a:pt x="6038" y="3303"/>
                </a:lnTo>
                <a:lnTo>
                  <a:pt x="4204" y="4037"/>
                </a:lnTo>
                <a:lnTo>
                  <a:pt x="4104" y="2769"/>
                </a:lnTo>
                <a:close/>
                <a:moveTo>
                  <a:pt x="2503" y="2369"/>
                </a:moveTo>
                <a:lnTo>
                  <a:pt x="3770" y="2703"/>
                </a:lnTo>
                <a:lnTo>
                  <a:pt x="3904" y="4137"/>
                </a:lnTo>
                <a:lnTo>
                  <a:pt x="2803" y="4571"/>
                </a:lnTo>
                <a:lnTo>
                  <a:pt x="1835" y="3403"/>
                </a:lnTo>
                <a:lnTo>
                  <a:pt x="2503" y="2369"/>
                </a:lnTo>
                <a:close/>
                <a:moveTo>
                  <a:pt x="1669" y="3703"/>
                </a:moveTo>
                <a:lnTo>
                  <a:pt x="2503" y="4704"/>
                </a:lnTo>
                <a:lnTo>
                  <a:pt x="568" y="5505"/>
                </a:lnTo>
                <a:lnTo>
                  <a:pt x="1669" y="3703"/>
                </a:lnTo>
                <a:close/>
                <a:moveTo>
                  <a:pt x="3937" y="4437"/>
                </a:moveTo>
                <a:lnTo>
                  <a:pt x="4137" y="6205"/>
                </a:lnTo>
                <a:lnTo>
                  <a:pt x="3036" y="4837"/>
                </a:lnTo>
                <a:lnTo>
                  <a:pt x="3937" y="4437"/>
                </a:lnTo>
                <a:close/>
                <a:moveTo>
                  <a:pt x="3703" y="1"/>
                </a:moveTo>
                <a:cubicBezTo>
                  <a:pt x="3637" y="1"/>
                  <a:pt x="3570" y="34"/>
                  <a:pt x="3537" y="67"/>
                </a:cubicBezTo>
                <a:lnTo>
                  <a:pt x="2369" y="2002"/>
                </a:lnTo>
                <a:lnTo>
                  <a:pt x="234" y="1435"/>
                </a:lnTo>
                <a:cubicBezTo>
                  <a:pt x="168" y="1435"/>
                  <a:pt x="101" y="1468"/>
                  <a:pt x="67" y="1535"/>
                </a:cubicBezTo>
                <a:cubicBezTo>
                  <a:pt x="1" y="1568"/>
                  <a:pt x="1" y="1635"/>
                  <a:pt x="67" y="1702"/>
                </a:cubicBezTo>
                <a:lnTo>
                  <a:pt x="1468" y="3436"/>
                </a:lnTo>
                <a:lnTo>
                  <a:pt x="67" y="5738"/>
                </a:lnTo>
                <a:cubicBezTo>
                  <a:pt x="8" y="5857"/>
                  <a:pt x="108" y="5977"/>
                  <a:pt x="226" y="5977"/>
                </a:cubicBezTo>
                <a:cubicBezTo>
                  <a:pt x="239" y="5977"/>
                  <a:pt x="254" y="5975"/>
                  <a:pt x="268" y="5972"/>
                </a:cubicBezTo>
                <a:lnTo>
                  <a:pt x="2736" y="4971"/>
                </a:lnTo>
                <a:lnTo>
                  <a:pt x="4237" y="6806"/>
                </a:lnTo>
                <a:cubicBezTo>
                  <a:pt x="4270" y="6839"/>
                  <a:pt x="4304" y="6839"/>
                  <a:pt x="4371" y="6872"/>
                </a:cubicBezTo>
                <a:cubicBezTo>
                  <a:pt x="4371" y="6872"/>
                  <a:pt x="4404" y="6839"/>
                  <a:pt x="4404" y="6839"/>
                </a:cubicBezTo>
                <a:cubicBezTo>
                  <a:pt x="4471" y="6806"/>
                  <a:pt x="4537" y="6739"/>
                  <a:pt x="4504" y="6672"/>
                </a:cubicBezTo>
                <a:lnTo>
                  <a:pt x="4270" y="4337"/>
                </a:lnTo>
                <a:lnTo>
                  <a:pt x="6605" y="3403"/>
                </a:lnTo>
                <a:cubicBezTo>
                  <a:pt x="6672" y="3370"/>
                  <a:pt x="6706" y="3303"/>
                  <a:pt x="6706" y="3236"/>
                </a:cubicBezTo>
                <a:cubicBezTo>
                  <a:pt x="6706" y="3170"/>
                  <a:pt x="6639" y="3103"/>
                  <a:pt x="6572" y="3103"/>
                </a:cubicBezTo>
                <a:lnTo>
                  <a:pt x="4070" y="2436"/>
                </a:lnTo>
                <a:lnTo>
                  <a:pt x="3837" y="134"/>
                </a:lnTo>
                <a:cubicBezTo>
                  <a:pt x="3837" y="67"/>
                  <a:pt x="3770" y="34"/>
                  <a:pt x="3703" y="1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4" name="Google Shape;13134;p71"/>
          <p:cNvSpPr/>
          <p:nvPr/>
        </p:nvSpPr>
        <p:spPr>
          <a:xfrm>
            <a:off x="7575831" y="264247"/>
            <a:ext cx="1094704" cy="486183"/>
          </a:xfrm>
          <a:custGeom>
            <a:avLst/>
            <a:gdLst/>
            <a:ahLst/>
            <a:cxnLst/>
            <a:rect l="l" t="t" r="r" b="b"/>
            <a:pathLst>
              <a:path w="22084" h="9808" extrusionOk="0">
                <a:moveTo>
                  <a:pt x="10775" y="2336"/>
                </a:moveTo>
                <a:cubicBezTo>
                  <a:pt x="11642" y="2969"/>
                  <a:pt x="11642" y="3303"/>
                  <a:pt x="11642" y="3370"/>
                </a:cubicBezTo>
                <a:cubicBezTo>
                  <a:pt x="11609" y="3536"/>
                  <a:pt x="11376" y="3670"/>
                  <a:pt x="10942" y="3703"/>
                </a:cubicBezTo>
                <a:cubicBezTo>
                  <a:pt x="10875" y="3703"/>
                  <a:pt x="10809" y="3670"/>
                  <a:pt x="10775" y="3603"/>
                </a:cubicBezTo>
                <a:cubicBezTo>
                  <a:pt x="10608" y="3203"/>
                  <a:pt x="10608" y="2736"/>
                  <a:pt x="10775" y="2336"/>
                </a:cubicBezTo>
                <a:close/>
                <a:moveTo>
                  <a:pt x="16112" y="2035"/>
                </a:moveTo>
                <a:lnTo>
                  <a:pt x="16112" y="2069"/>
                </a:lnTo>
                <a:cubicBezTo>
                  <a:pt x="16413" y="2636"/>
                  <a:pt x="16413" y="3303"/>
                  <a:pt x="16112" y="3870"/>
                </a:cubicBezTo>
                <a:cubicBezTo>
                  <a:pt x="15989" y="4148"/>
                  <a:pt x="15693" y="4341"/>
                  <a:pt x="15385" y="4341"/>
                </a:cubicBezTo>
                <a:cubicBezTo>
                  <a:pt x="15360" y="4341"/>
                  <a:pt x="15336" y="4340"/>
                  <a:pt x="15312" y="4337"/>
                </a:cubicBezTo>
                <a:cubicBezTo>
                  <a:pt x="14978" y="4270"/>
                  <a:pt x="14945" y="3903"/>
                  <a:pt x="14945" y="3670"/>
                </a:cubicBezTo>
                <a:cubicBezTo>
                  <a:pt x="14978" y="3069"/>
                  <a:pt x="15445" y="2202"/>
                  <a:pt x="16112" y="2035"/>
                </a:cubicBezTo>
                <a:close/>
                <a:moveTo>
                  <a:pt x="6205" y="2903"/>
                </a:moveTo>
                <a:lnTo>
                  <a:pt x="6205" y="2936"/>
                </a:lnTo>
                <a:cubicBezTo>
                  <a:pt x="6339" y="2969"/>
                  <a:pt x="6505" y="3069"/>
                  <a:pt x="6639" y="3170"/>
                </a:cubicBezTo>
                <a:cubicBezTo>
                  <a:pt x="7306" y="3670"/>
                  <a:pt x="7606" y="4170"/>
                  <a:pt x="7473" y="4604"/>
                </a:cubicBezTo>
                <a:cubicBezTo>
                  <a:pt x="7273" y="5038"/>
                  <a:pt x="6806" y="5338"/>
                  <a:pt x="6339" y="5338"/>
                </a:cubicBezTo>
                <a:cubicBezTo>
                  <a:pt x="6139" y="5338"/>
                  <a:pt x="6038" y="5271"/>
                  <a:pt x="6038" y="5138"/>
                </a:cubicBezTo>
                <a:cubicBezTo>
                  <a:pt x="5972" y="4404"/>
                  <a:pt x="6038" y="3637"/>
                  <a:pt x="6205" y="2903"/>
                </a:cubicBezTo>
                <a:close/>
                <a:moveTo>
                  <a:pt x="3270" y="4971"/>
                </a:moveTo>
                <a:lnTo>
                  <a:pt x="3270" y="5004"/>
                </a:lnTo>
                <a:cubicBezTo>
                  <a:pt x="3437" y="5104"/>
                  <a:pt x="3570" y="5238"/>
                  <a:pt x="3670" y="5405"/>
                </a:cubicBezTo>
                <a:cubicBezTo>
                  <a:pt x="3870" y="5671"/>
                  <a:pt x="3870" y="6038"/>
                  <a:pt x="3737" y="6372"/>
                </a:cubicBezTo>
                <a:cubicBezTo>
                  <a:pt x="3570" y="6605"/>
                  <a:pt x="3303" y="6772"/>
                  <a:pt x="3003" y="6772"/>
                </a:cubicBezTo>
                <a:cubicBezTo>
                  <a:pt x="2903" y="6772"/>
                  <a:pt x="2803" y="6739"/>
                  <a:pt x="2736" y="6672"/>
                </a:cubicBezTo>
                <a:cubicBezTo>
                  <a:pt x="2669" y="6539"/>
                  <a:pt x="2669" y="6339"/>
                  <a:pt x="2803" y="6072"/>
                </a:cubicBezTo>
                <a:cubicBezTo>
                  <a:pt x="2936" y="5705"/>
                  <a:pt x="3103" y="5338"/>
                  <a:pt x="3270" y="4971"/>
                </a:cubicBezTo>
                <a:close/>
                <a:moveTo>
                  <a:pt x="19348" y="5738"/>
                </a:moveTo>
                <a:lnTo>
                  <a:pt x="19348" y="5771"/>
                </a:lnTo>
                <a:cubicBezTo>
                  <a:pt x="19448" y="6038"/>
                  <a:pt x="19448" y="6372"/>
                  <a:pt x="19315" y="6639"/>
                </a:cubicBezTo>
                <a:cubicBezTo>
                  <a:pt x="19232" y="6721"/>
                  <a:pt x="19127" y="6781"/>
                  <a:pt x="19018" y="6781"/>
                </a:cubicBezTo>
                <a:cubicBezTo>
                  <a:pt x="18995" y="6781"/>
                  <a:pt x="18971" y="6778"/>
                  <a:pt x="18948" y="6772"/>
                </a:cubicBezTo>
                <a:cubicBezTo>
                  <a:pt x="18781" y="6739"/>
                  <a:pt x="18748" y="6672"/>
                  <a:pt x="18748" y="6639"/>
                </a:cubicBezTo>
                <a:cubicBezTo>
                  <a:pt x="18714" y="6439"/>
                  <a:pt x="18948" y="6038"/>
                  <a:pt x="19348" y="5738"/>
                </a:cubicBezTo>
                <a:close/>
                <a:moveTo>
                  <a:pt x="13144" y="267"/>
                </a:moveTo>
                <a:cubicBezTo>
                  <a:pt x="13477" y="301"/>
                  <a:pt x="13811" y="368"/>
                  <a:pt x="14144" y="468"/>
                </a:cubicBezTo>
                <a:cubicBezTo>
                  <a:pt x="14878" y="701"/>
                  <a:pt x="15479" y="1168"/>
                  <a:pt x="15946" y="1769"/>
                </a:cubicBezTo>
                <a:cubicBezTo>
                  <a:pt x="15178" y="2102"/>
                  <a:pt x="14645" y="2836"/>
                  <a:pt x="14611" y="3670"/>
                </a:cubicBezTo>
                <a:cubicBezTo>
                  <a:pt x="14578" y="4204"/>
                  <a:pt x="14778" y="4571"/>
                  <a:pt x="15212" y="4637"/>
                </a:cubicBezTo>
                <a:cubicBezTo>
                  <a:pt x="15278" y="4637"/>
                  <a:pt x="15312" y="4637"/>
                  <a:pt x="15378" y="4671"/>
                </a:cubicBezTo>
                <a:cubicBezTo>
                  <a:pt x="15812" y="4637"/>
                  <a:pt x="16179" y="4404"/>
                  <a:pt x="16346" y="4037"/>
                </a:cubicBezTo>
                <a:cubicBezTo>
                  <a:pt x="16679" y="3403"/>
                  <a:pt x="16713" y="2669"/>
                  <a:pt x="16446" y="2035"/>
                </a:cubicBezTo>
                <a:lnTo>
                  <a:pt x="16446" y="2035"/>
                </a:lnTo>
                <a:cubicBezTo>
                  <a:pt x="16813" y="2102"/>
                  <a:pt x="17146" y="2302"/>
                  <a:pt x="17413" y="2602"/>
                </a:cubicBezTo>
                <a:cubicBezTo>
                  <a:pt x="18214" y="3436"/>
                  <a:pt x="18814" y="4370"/>
                  <a:pt x="19215" y="5438"/>
                </a:cubicBezTo>
                <a:cubicBezTo>
                  <a:pt x="18681" y="5771"/>
                  <a:pt x="18347" y="6339"/>
                  <a:pt x="18414" y="6705"/>
                </a:cubicBezTo>
                <a:cubicBezTo>
                  <a:pt x="18481" y="6939"/>
                  <a:pt x="18681" y="7072"/>
                  <a:pt x="18914" y="7072"/>
                </a:cubicBezTo>
                <a:cubicBezTo>
                  <a:pt x="18944" y="7077"/>
                  <a:pt x="18975" y="7079"/>
                  <a:pt x="19005" y="7079"/>
                </a:cubicBezTo>
                <a:cubicBezTo>
                  <a:pt x="19207" y="7079"/>
                  <a:pt x="19403" y="6984"/>
                  <a:pt x="19548" y="6839"/>
                </a:cubicBezTo>
                <a:cubicBezTo>
                  <a:pt x="19748" y="6439"/>
                  <a:pt x="19748" y="5972"/>
                  <a:pt x="19615" y="5571"/>
                </a:cubicBezTo>
                <a:cubicBezTo>
                  <a:pt x="19805" y="5464"/>
                  <a:pt x="20016" y="5413"/>
                  <a:pt x="20228" y="5413"/>
                </a:cubicBezTo>
                <a:cubicBezTo>
                  <a:pt x="20613" y="5413"/>
                  <a:pt x="21003" y="5583"/>
                  <a:pt x="21283" y="5905"/>
                </a:cubicBezTo>
                <a:cubicBezTo>
                  <a:pt x="21650" y="6272"/>
                  <a:pt x="21783" y="6672"/>
                  <a:pt x="21650" y="7006"/>
                </a:cubicBezTo>
                <a:cubicBezTo>
                  <a:pt x="21249" y="7973"/>
                  <a:pt x="18981" y="8640"/>
                  <a:pt x="15712" y="8807"/>
                </a:cubicBezTo>
                <a:cubicBezTo>
                  <a:pt x="14678" y="8840"/>
                  <a:pt x="13377" y="8940"/>
                  <a:pt x="12009" y="9074"/>
                </a:cubicBezTo>
                <a:cubicBezTo>
                  <a:pt x="9908" y="9274"/>
                  <a:pt x="7540" y="9474"/>
                  <a:pt x="5538" y="9474"/>
                </a:cubicBezTo>
                <a:cubicBezTo>
                  <a:pt x="2436" y="9474"/>
                  <a:pt x="835" y="8974"/>
                  <a:pt x="568" y="7973"/>
                </a:cubicBezTo>
                <a:cubicBezTo>
                  <a:pt x="334" y="7172"/>
                  <a:pt x="468" y="6305"/>
                  <a:pt x="968" y="5671"/>
                </a:cubicBezTo>
                <a:cubicBezTo>
                  <a:pt x="1368" y="5138"/>
                  <a:pt x="1969" y="4804"/>
                  <a:pt x="2603" y="4804"/>
                </a:cubicBezTo>
                <a:cubicBezTo>
                  <a:pt x="2703" y="4804"/>
                  <a:pt x="2836" y="4804"/>
                  <a:pt x="2970" y="4837"/>
                </a:cubicBezTo>
                <a:cubicBezTo>
                  <a:pt x="2769" y="5204"/>
                  <a:pt x="2603" y="5571"/>
                  <a:pt x="2469" y="5972"/>
                </a:cubicBezTo>
                <a:cubicBezTo>
                  <a:pt x="2302" y="6238"/>
                  <a:pt x="2302" y="6539"/>
                  <a:pt x="2436" y="6839"/>
                </a:cubicBezTo>
                <a:cubicBezTo>
                  <a:pt x="2569" y="7006"/>
                  <a:pt x="2769" y="7106"/>
                  <a:pt x="2970" y="7106"/>
                </a:cubicBezTo>
                <a:cubicBezTo>
                  <a:pt x="3403" y="7072"/>
                  <a:pt x="3770" y="6872"/>
                  <a:pt x="3970" y="6505"/>
                </a:cubicBezTo>
                <a:cubicBezTo>
                  <a:pt x="4170" y="6105"/>
                  <a:pt x="4170" y="5605"/>
                  <a:pt x="3904" y="5238"/>
                </a:cubicBezTo>
                <a:cubicBezTo>
                  <a:pt x="3770" y="5004"/>
                  <a:pt x="3603" y="4837"/>
                  <a:pt x="3403" y="4704"/>
                </a:cubicBezTo>
                <a:cubicBezTo>
                  <a:pt x="3925" y="3784"/>
                  <a:pt x="4700" y="2779"/>
                  <a:pt x="5651" y="2779"/>
                </a:cubicBezTo>
                <a:cubicBezTo>
                  <a:pt x="5735" y="2779"/>
                  <a:pt x="5819" y="2787"/>
                  <a:pt x="5905" y="2803"/>
                </a:cubicBezTo>
                <a:cubicBezTo>
                  <a:pt x="5738" y="3570"/>
                  <a:pt x="5672" y="4370"/>
                  <a:pt x="5705" y="5171"/>
                </a:cubicBezTo>
                <a:cubicBezTo>
                  <a:pt x="5705" y="5471"/>
                  <a:pt x="5972" y="5638"/>
                  <a:pt x="6339" y="5638"/>
                </a:cubicBezTo>
                <a:cubicBezTo>
                  <a:pt x="6939" y="5638"/>
                  <a:pt x="7506" y="5271"/>
                  <a:pt x="7740" y="4704"/>
                </a:cubicBezTo>
                <a:cubicBezTo>
                  <a:pt x="7873" y="4270"/>
                  <a:pt x="7806" y="3637"/>
                  <a:pt x="6806" y="2903"/>
                </a:cubicBezTo>
                <a:cubicBezTo>
                  <a:pt x="6639" y="2769"/>
                  <a:pt x="6472" y="2669"/>
                  <a:pt x="6272" y="2602"/>
                </a:cubicBezTo>
                <a:cubicBezTo>
                  <a:pt x="6593" y="1618"/>
                  <a:pt x="7133" y="1136"/>
                  <a:pt x="7894" y="1136"/>
                </a:cubicBezTo>
                <a:cubicBezTo>
                  <a:pt x="8242" y="1136"/>
                  <a:pt x="8635" y="1236"/>
                  <a:pt x="9074" y="1435"/>
                </a:cubicBezTo>
                <a:cubicBezTo>
                  <a:pt x="9541" y="1635"/>
                  <a:pt x="10041" y="1869"/>
                  <a:pt x="10508" y="2169"/>
                </a:cubicBezTo>
                <a:cubicBezTo>
                  <a:pt x="10275" y="2836"/>
                  <a:pt x="10275" y="3470"/>
                  <a:pt x="10508" y="3803"/>
                </a:cubicBezTo>
                <a:cubicBezTo>
                  <a:pt x="10575" y="3937"/>
                  <a:pt x="10742" y="4003"/>
                  <a:pt x="10909" y="4003"/>
                </a:cubicBezTo>
                <a:lnTo>
                  <a:pt x="10975" y="4003"/>
                </a:lnTo>
                <a:cubicBezTo>
                  <a:pt x="11509" y="3970"/>
                  <a:pt x="11843" y="3737"/>
                  <a:pt x="11909" y="3436"/>
                </a:cubicBezTo>
                <a:cubicBezTo>
                  <a:pt x="12009" y="3170"/>
                  <a:pt x="11876" y="2703"/>
                  <a:pt x="10875" y="2035"/>
                </a:cubicBezTo>
                <a:cubicBezTo>
                  <a:pt x="11075" y="1502"/>
                  <a:pt x="11743" y="267"/>
                  <a:pt x="13144" y="267"/>
                </a:cubicBezTo>
                <a:close/>
                <a:moveTo>
                  <a:pt x="13177" y="1"/>
                </a:moveTo>
                <a:cubicBezTo>
                  <a:pt x="11876" y="1"/>
                  <a:pt x="11042" y="935"/>
                  <a:pt x="10608" y="1902"/>
                </a:cubicBezTo>
                <a:cubicBezTo>
                  <a:pt x="10141" y="1602"/>
                  <a:pt x="9674" y="1368"/>
                  <a:pt x="9207" y="1168"/>
                </a:cubicBezTo>
                <a:cubicBezTo>
                  <a:pt x="8734" y="946"/>
                  <a:pt x="8299" y="837"/>
                  <a:pt x="7910" y="837"/>
                </a:cubicBezTo>
                <a:cubicBezTo>
                  <a:pt x="7012" y="837"/>
                  <a:pt x="6354" y="1419"/>
                  <a:pt x="6005" y="2536"/>
                </a:cubicBezTo>
                <a:cubicBezTo>
                  <a:pt x="5872" y="2502"/>
                  <a:pt x="5738" y="2502"/>
                  <a:pt x="5638" y="2502"/>
                </a:cubicBezTo>
                <a:cubicBezTo>
                  <a:pt x="4537" y="2502"/>
                  <a:pt x="3670" y="3603"/>
                  <a:pt x="3136" y="4571"/>
                </a:cubicBezTo>
                <a:cubicBezTo>
                  <a:pt x="3014" y="4522"/>
                  <a:pt x="2874" y="4491"/>
                  <a:pt x="2743" y="4491"/>
                </a:cubicBezTo>
                <a:cubicBezTo>
                  <a:pt x="2694" y="4491"/>
                  <a:pt x="2647" y="4495"/>
                  <a:pt x="2603" y="4504"/>
                </a:cubicBezTo>
                <a:cubicBezTo>
                  <a:pt x="1835" y="4504"/>
                  <a:pt x="1168" y="4871"/>
                  <a:pt x="735" y="5471"/>
                </a:cubicBezTo>
                <a:cubicBezTo>
                  <a:pt x="168" y="6205"/>
                  <a:pt x="1" y="7172"/>
                  <a:pt x="268" y="8073"/>
                </a:cubicBezTo>
                <a:cubicBezTo>
                  <a:pt x="568" y="9241"/>
                  <a:pt x="2236" y="9808"/>
                  <a:pt x="5538" y="9808"/>
                </a:cubicBezTo>
                <a:cubicBezTo>
                  <a:pt x="7573" y="9808"/>
                  <a:pt x="9941" y="9574"/>
                  <a:pt x="12043" y="9407"/>
                </a:cubicBezTo>
                <a:cubicBezTo>
                  <a:pt x="13410" y="9274"/>
                  <a:pt x="14678" y="9174"/>
                  <a:pt x="15745" y="9141"/>
                </a:cubicBezTo>
                <a:cubicBezTo>
                  <a:pt x="19181" y="8974"/>
                  <a:pt x="21516" y="8240"/>
                  <a:pt x="21950" y="7139"/>
                </a:cubicBezTo>
                <a:cubicBezTo>
                  <a:pt x="22050" y="6839"/>
                  <a:pt x="22083" y="6305"/>
                  <a:pt x="21483" y="5705"/>
                </a:cubicBezTo>
                <a:cubicBezTo>
                  <a:pt x="21177" y="5333"/>
                  <a:pt x="20714" y="5134"/>
                  <a:pt x="20243" y="5134"/>
                </a:cubicBezTo>
                <a:cubicBezTo>
                  <a:pt x="19995" y="5134"/>
                  <a:pt x="19745" y="5189"/>
                  <a:pt x="19515" y="5304"/>
                </a:cubicBezTo>
                <a:cubicBezTo>
                  <a:pt x="19114" y="4237"/>
                  <a:pt x="18481" y="3236"/>
                  <a:pt x="17647" y="2436"/>
                </a:cubicBezTo>
                <a:cubicBezTo>
                  <a:pt x="17313" y="2002"/>
                  <a:pt x="16813" y="1769"/>
                  <a:pt x="16312" y="1735"/>
                </a:cubicBezTo>
                <a:cubicBezTo>
                  <a:pt x="15812" y="1001"/>
                  <a:pt x="15112" y="468"/>
                  <a:pt x="14278" y="201"/>
                </a:cubicBezTo>
                <a:cubicBezTo>
                  <a:pt x="13911" y="67"/>
                  <a:pt x="13544" y="1"/>
                  <a:pt x="13177" y="1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Picture 88" descr="A group of cats and dogs&#10;&#10;Description automatically generated with medium confidence">
            <a:extLst>
              <a:ext uri="{FF2B5EF4-FFF2-40B4-BE49-F238E27FC236}">
                <a16:creationId xmlns:a16="http://schemas.microsoft.com/office/drawing/2014/main" id="{89E055D3-A6A6-C74D-97CD-ED8BC804C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40" y="2076731"/>
            <a:ext cx="5051508" cy="3081420"/>
          </a:xfrm>
          <a:prstGeom prst="rect">
            <a:avLst/>
          </a:prstGeom>
        </p:spPr>
      </p:pic>
      <p:sp>
        <p:nvSpPr>
          <p:cNvPr id="92" name="Google Shape;13110;p70">
            <a:extLst>
              <a:ext uri="{FF2B5EF4-FFF2-40B4-BE49-F238E27FC236}">
                <a16:creationId xmlns:a16="http://schemas.microsoft.com/office/drawing/2014/main" id="{44A7ECFA-380C-9943-994E-1F988A0583B9}"/>
              </a:ext>
            </a:extLst>
          </p:cNvPr>
          <p:cNvSpPr/>
          <p:nvPr/>
        </p:nvSpPr>
        <p:spPr>
          <a:xfrm flipH="1">
            <a:off x="5250631" y="3068815"/>
            <a:ext cx="3470651" cy="515438"/>
          </a:xfrm>
          <a:custGeom>
            <a:avLst/>
            <a:gdLst/>
            <a:ahLst/>
            <a:cxnLst/>
            <a:rect l="l" t="t" r="r" b="b"/>
            <a:pathLst>
              <a:path w="68573" h="10184" extrusionOk="0">
                <a:moveTo>
                  <a:pt x="57813" y="1"/>
                </a:moveTo>
                <a:cubicBezTo>
                  <a:pt x="57174" y="1"/>
                  <a:pt x="56536" y="1"/>
                  <a:pt x="55898" y="61"/>
                </a:cubicBezTo>
                <a:cubicBezTo>
                  <a:pt x="55715" y="61"/>
                  <a:pt x="55715" y="335"/>
                  <a:pt x="55898" y="335"/>
                </a:cubicBezTo>
                <a:cubicBezTo>
                  <a:pt x="56536" y="274"/>
                  <a:pt x="57174" y="274"/>
                  <a:pt x="57813" y="274"/>
                </a:cubicBezTo>
                <a:cubicBezTo>
                  <a:pt x="57874" y="274"/>
                  <a:pt x="57934" y="213"/>
                  <a:pt x="57934" y="153"/>
                </a:cubicBezTo>
                <a:cubicBezTo>
                  <a:pt x="57934" y="61"/>
                  <a:pt x="57874" y="1"/>
                  <a:pt x="57813" y="1"/>
                </a:cubicBezTo>
                <a:close/>
                <a:moveTo>
                  <a:pt x="59672" y="120"/>
                </a:moveTo>
                <a:cubicBezTo>
                  <a:pt x="59513" y="120"/>
                  <a:pt x="59493" y="396"/>
                  <a:pt x="59667" y="396"/>
                </a:cubicBezTo>
                <a:cubicBezTo>
                  <a:pt x="60275" y="487"/>
                  <a:pt x="60913" y="578"/>
                  <a:pt x="61521" y="700"/>
                </a:cubicBezTo>
                <a:lnTo>
                  <a:pt x="61551" y="700"/>
                </a:lnTo>
                <a:cubicBezTo>
                  <a:pt x="61734" y="700"/>
                  <a:pt x="61734" y="487"/>
                  <a:pt x="61582" y="426"/>
                </a:cubicBezTo>
                <a:cubicBezTo>
                  <a:pt x="60974" y="305"/>
                  <a:pt x="60336" y="183"/>
                  <a:pt x="59697" y="122"/>
                </a:cubicBezTo>
                <a:cubicBezTo>
                  <a:pt x="59689" y="121"/>
                  <a:pt x="59680" y="120"/>
                  <a:pt x="59672" y="120"/>
                </a:cubicBezTo>
                <a:close/>
                <a:moveTo>
                  <a:pt x="54013" y="213"/>
                </a:moveTo>
                <a:cubicBezTo>
                  <a:pt x="53375" y="305"/>
                  <a:pt x="52737" y="396"/>
                  <a:pt x="52098" y="517"/>
                </a:cubicBezTo>
                <a:cubicBezTo>
                  <a:pt x="52038" y="548"/>
                  <a:pt x="51977" y="609"/>
                  <a:pt x="52007" y="700"/>
                </a:cubicBezTo>
                <a:cubicBezTo>
                  <a:pt x="52007" y="761"/>
                  <a:pt x="52068" y="821"/>
                  <a:pt x="52129" y="821"/>
                </a:cubicBezTo>
                <a:lnTo>
                  <a:pt x="52190" y="821"/>
                </a:lnTo>
                <a:cubicBezTo>
                  <a:pt x="52828" y="700"/>
                  <a:pt x="53436" y="578"/>
                  <a:pt x="54044" y="517"/>
                </a:cubicBezTo>
                <a:cubicBezTo>
                  <a:pt x="54135" y="487"/>
                  <a:pt x="54165" y="426"/>
                  <a:pt x="54165" y="335"/>
                </a:cubicBezTo>
                <a:cubicBezTo>
                  <a:pt x="54165" y="274"/>
                  <a:pt x="54074" y="213"/>
                  <a:pt x="54013" y="213"/>
                </a:cubicBezTo>
                <a:close/>
                <a:moveTo>
                  <a:pt x="50270" y="940"/>
                </a:moveTo>
                <a:cubicBezTo>
                  <a:pt x="50262" y="940"/>
                  <a:pt x="50253" y="941"/>
                  <a:pt x="50244" y="943"/>
                </a:cubicBezTo>
                <a:cubicBezTo>
                  <a:pt x="49667" y="1065"/>
                  <a:pt x="49028" y="1247"/>
                  <a:pt x="48390" y="1429"/>
                </a:cubicBezTo>
                <a:cubicBezTo>
                  <a:pt x="48329" y="1429"/>
                  <a:pt x="48269" y="1520"/>
                  <a:pt x="48299" y="1581"/>
                </a:cubicBezTo>
                <a:cubicBezTo>
                  <a:pt x="48329" y="1642"/>
                  <a:pt x="48390" y="1703"/>
                  <a:pt x="48451" y="1703"/>
                </a:cubicBezTo>
                <a:lnTo>
                  <a:pt x="48481" y="1703"/>
                </a:lnTo>
                <a:cubicBezTo>
                  <a:pt x="49120" y="1520"/>
                  <a:pt x="49728" y="1338"/>
                  <a:pt x="50305" y="1217"/>
                </a:cubicBezTo>
                <a:cubicBezTo>
                  <a:pt x="50448" y="1159"/>
                  <a:pt x="50403" y="940"/>
                  <a:pt x="50270" y="940"/>
                </a:cubicBezTo>
                <a:close/>
                <a:moveTo>
                  <a:pt x="63436" y="913"/>
                </a:moveTo>
                <a:cubicBezTo>
                  <a:pt x="63345" y="913"/>
                  <a:pt x="63254" y="943"/>
                  <a:pt x="63254" y="1034"/>
                </a:cubicBezTo>
                <a:cubicBezTo>
                  <a:pt x="63223" y="1095"/>
                  <a:pt x="63284" y="1186"/>
                  <a:pt x="63345" y="1217"/>
                </a:cubicBezTo>
                <a:cubicBezTo>
                  <a:pt x="63953" y="1399"/>
                  <a:pt x="64530" y="1642"/>
                  <a:pt x="65108" y="1885"/>
                </a:cubicBezTo>
                <a:lnTo>
                  <a:pt x="65138" y="1885"/>
                </a:lnTo>
                <a:cubicBezTo>
                  <a:pt x="65199" y="1885"/>
                  <a:pt x="65260" y="1855"/>
                  <a:pt x="65290" y="1794"/>
                </a:cubicBezTo>
                <a:cubicBezTo>
                  <a:pt x="65321" y="1733"/>
                  <a:pt x="65290" y="1642"/>
                  <a:pt x="65199" y="1612"/>
                </a:cubicBezTo>
                <a:cubicBezTo>
                  <a:pt x="64621" y="1338"/>
                  <a:pt x="64014" y="1125"/>
                  <a:pt x="63436" y="913"/>
                </a:cubicBezTo>
                <a:close/>
                <a:moveTo>
                  <a:pt x="23379" y="1116"/>
                </a:moveTo>
                <a:cubicBezTo>
                  <a:pt x="23236" y="1116"/>
                  <a:pt x="23182" y="1314"/>
                  <a:pt x="23344" y="1368"/>
                </a:cubicBezTo>
                <a:cubicBezTo>
                  <a:pt x="23648" y="1490"/>
                  <a:pt x="24074" y="1794"/>
                  <a:pt x="24469" y="2706"/>
                </a:cubicBezTo>
                <a:cubicBezTo>
                  <a:pt x="24499" y="2736"/>
                  <a:pt x="24529" y="2797"/>
                  <a:pt x="24590" y="2797"/>
                </a:cubicBezTo>
                <a:lnTo>
                  <a:pt x="24651" y="2767"/>
                </a:lnTo>
                <a:cubicBezTo>
                  <a:pt x="24712" y="2736"/>
                  <a:pt x="24773" y="2645"/>
                  <a:pt x="24742" y="2584"/>
                </a:cubicBezTo>
                <a:cubicBezTo>
                  <a:pt x="24317" y="1581"/>
                  <a:pt x="23800" y="1247"/>
                  <a:pt x="23435" y="1125"/>
                </a:cubicBezTo>
                <a:cubicBezTo>
                  <a:pt x="23415" y="1119"/>
                  <a:pt x="23396" y="1116"/>
                  <a:pt x="23379" y="1116"/>
                </a:cubicBezTo>
                <a:close/>
                <a:moveTo>
                  <a:pt x="46616" y="1965"/>
                </a:moveTo>
                <a:cubicBezTo>
                  <a:pt x="46599" y="1965"/>
                  <a:pt x="46582" y="1969"/>
                  <a:pt x="46566" y="1976"/>
                </a:cubicBezTo>
                <a:cubicBezTo>
                  <a:pt x="45958" y="2159"/>
                  <a:pt x="45351" y="2341"/>
                  <a:pt x="44773" y="2554"/>
                </a:cubicBezTo>
                <a:cubicBezTo>
                  <a:pt x="44682" y="2584"/>
                  <a:pt x="44651" y="2645"/>
                  <a:pt x="44682" y="2736"/>
                </a:cubicBezTo>
                <a:cubicBezTo>
                  <a:pt x="44682" y="2797"/>
                  <a:pt x="44743" y="2827"/>
                  <a:pt x="44803" y="2827"/>
                </a:cubicBezTo>
                <a:lnTo>
                  <a:pt x="44864" y="2827"/>
                </a:lnTo>
                <a:cubicBezTo>
                  <a:pt x="45442" y="2615"/>
                  <a:pt x="46050" y="2432"/>
                  <a:pt x="46658" y="2220"/>
                </a:cubicBezTo>
                <a:cubicBezTo>
                  <a:pt x="46718" y="2220"/>
                  <a:pt x="46779" y="2128"/>
                  <a:pt x="46749" y="2068"/>
                </a:cubicBezTo>
                <a:cubicBezTo>
                  <a:pt x="46726" y="1999"/>
                  <a:pt x="46669" y="1965"/>
                  <a:pt x="46616" y="1965"/>
                </a:cubicBezTo>
                <a:close/>
                <a:moveTo>
                  <a:pt x="66832" y="2473"/>
                </a:moveTo>
                <a:cubicBezTo>
                  <a:pt x="66710" y="2473"/>
                  <a:pt x="66620" y="2659"/>
                  <a:pt x="66749" y="2736"/>
                </a:cubicBezTo>
                <a:cubicBezTo>
                  <a:pt x="67296" y="3071"/>
                  <a:pt x="67813" y="3405"/>
                  <a:pt x="68330" y="3800"/>
                </a:cubicBezTo>
                <a:cubicBezTo>
                  <a:pt x="68357" y="3800"/>
                  <a:pt x="68384" y="3824"/>
                  <a:pt x="68411" y="3829"/>
                </a:cubicBezTo>
                <a:lnTo>
                  <a:pt x="68411" y="3829"/>
                </a:lnTo>
                <a:cubicBezTo>
                  <a:pt x="68464" y="3824"/>
                  <a:pt x="68512" y="3797"/>
                  <a:pt x="68512" y="3770"/>
                </a:cubicBezTo>
                <a:cubicBezTo>
                  <a:pt x="68573" y="3709"/>
                  <a:pt x="68542" y="3618"/>
                  <a:pt x="68482" y="3557"/>
                </a:cubicBezTo>
                <a:cubicBezTo>
                  <a:pt x="67965" y="3192"/>
                  <a:pt x="67448" y="2827"/>
                  <a:pt x="66901" y="2493"/>
                </a:cubicBezTo>
                <a:cubicBezTo>
                  <a:pt x="66878" y="2479"/>
                  <a:pt x="66854" y="2473"/>
                  <a:pt x="66832" y="2473"/>
                </a:cubicBezTo>
                <a:close/>
                <a:moveTo>
                  <a:pt x="68411" y="3829"/>
                </a:moveTo>
                <a:cubicBezTo>
                  <a:pt x="68404" y="3830"/>
                  <a:pt x="68397" y="3831"/>
                  <a:pt x="68390" y="3831"/>
                </a:cubicBezTo>
                <a:lnTo>
                  <a:pt x="68421" y="3831"/>
                </a:lnTo>
                <a:cubicBezTo>
                  <a:pt x="68417" y="3831"/>
                  <a:pt x="68414" y="3830"/>
                  <a:pt x="68411" y="3829"/>
                </a:cubicBezTo>
                <a:close/>
                <a:moveTo>
                  <a:pt x="21881" y="1930"/>
                </a:moveTo>
                <a:cubicBezTo>
                  <a:pt x="21832" y="1930"/>
                  <a:pt x="21785" y="1953"/>
                  <a:pt x="21763" y="2007"/>
                </a:cubicBezTo>
                <a:cubicBezTo>
                  <a:pt x="21642" y="2311"/>
                  <a:pt x="21581" y="2615"/>
                  <a:pt x="21581" y="2919"/>
                </a:cubicBezTo>
                <a:cubicBezTo>
                  <a:pt x="21581" y="3283"/>
                  <a:pt x="21642" y="3648"/>
                  <a:pt x="21794" y="3983"/>
                </a:cubicBezTo>
                <a:cubicBezTo>
                  <a:pt x="21824" y="4043"/>
                  <a:pt x="21855" y="4074"/>
                  <a:pt x="21915" y="4074"/>
                </a:cubicBezTo>
                <a:lnTo>
                  <a:pt x="21976" y="4074"/>
                </a:lnTo>
                <a:cubicBezTo>
                  <a:pt x="22037" y="4043"/>
                  <a:pt x="22098" y="3952"/>
                  <a:pt x="22067" y="3861"/>
                </a:cubicBezTo>
                <a:cubicBezTo>
                  <a:pt x="21915" y="3557"/>
                  <a:pt x="21855" y="3253"/>
                  <a:pt x="21855" y="2919"/>
                </a:cubicBezTo>
                <a:cubicBezTo>
                  <a:pt x="21855" y="2645"/>
                  <a:pt x="21915" y="2372"/>
                  <a:pt x="22007" y="2128"/>
                </a:cubicBezTo>
                <a:cubicBezTo>
                  <a:pt x="22066" y="2010"/>
                  <a:pt x="21971" y="1930"/>
                  <a:pt x="21881" y="1930"/>
                </a:cubicBezTo>
                <a:close/>
                <a:moveTo>
                  <a:pt x="42999" y="3181"/>
                </a:moveTo>
                <a:cubicBezTo>
                  <a:pt x="42982" y="3181"/>
                  <a:pt x="42964" y="3185"/>
                  <a:pt x="42949" y="3192"/>
                </a:cubicBezTo>
                <a:lnTo>
                  <a:pt x="41156" y="3800"/>
                </a:lnTo>
                <a:cubicBezTo>
                  <a:pt x="41095" y="3831"/>
                  <a:pt x="41034" y="3922"/>
                  <a:pt x="41065" y="3983"/>
                </a:cubicBezTo>
                <a:cubicBezTo>
                  <a:pt x="41095" y="4043"/>
                  <a:pt x="41156" y="4074"/>
                  <a:pt x="41217" y="4104"/>
                </a:cubicBezTo>
                <a:lnTo>
                  <a:pt x="41247" y="4104"/>
                </a:lnTo>
                <a:lnTo>
                  <a:pt x="43040" y="3466"/>
                </a:lnTo>
                <a:cubicBezTo>
                  <a:pt x="43101" y="3435"/>
                  <a:pt x="43162" y="3344"/>
                  <a:pt x="43132" y="3283"/>
                </a:cubicBezTo>
                <a:cubicBezTo>
                  <a:pt x="43109" y="3215"/>
                  <a:pt x="43052" y="3181"/>
                  <a:pt x="42999" y="3181"/>
                </a:cubicBezTo>
                <a:close/>
                <a:moveTo>
                  <a:pt x="39419" y="4459"/>
                </a:moveTo>
                <a:cubicBezTo>
                  <a:pt x="39401" y="4459"/>
                  <a:pt x="39382" y="4462"/>
                  <a:pt x="39363" y="4469"/>
                </a:cubicBezTo>
                <a:cubicBezTo>
                  <a:pt x="38755" y="4682"/>
                  <a:pt x="38177" y="4894"/>
                  <a:pt x="37600" y="5107"/>
                </a:cubicBezTo>
                <a:cubicBezTo>
                  <a:pt x="37508" y="5107"/>
                  <a:pt x="37478" y="5198"/>
                  <a:pt x="37508" y="5259"/>
                </a:cubicBezTo>
                <a:cubicBezTo>
                  <a:pt x="37508" y="5320"/>
                  <a:pt x="37569" y="5381"/>
                  <a:pt x="37630" y="5381"/>
                </a:cubicBezTo>
                <a:cubicBezTo>
                  <a:pt x="37630" y="5381"/>
                  <a:pt x="37660" y="5381"/>
                  <a:pt x="37691" y="5350"/>
                </a:cubicBezTo>
                <a:lnTo>
                  <a:pt x="39484" y="4742"/>
                </a:lnTo>
                <a:cubicBezTo>
                  <a:pt x="39620" y="4661"/>
                  <a:pt x="39562" y="4459"/>
                  <a:pt x="39419" y="4459"/>
                </a:cubicBezTo>
                <a:close/>
                <a:moveTo>
                  <a:pt x="25093" y="4339"/>
                </a:moveTo>
                <a:cubicBezTo>
                  <a:pt x="25079" y="4339"/>
                  <a:pt x="25063" y="4342"/>
                  <a:pt x="25046" y="4347"/>
                </a:cubicBezTo>
                <a:cubicBezTo>
                  <a:pt x="24985" y="4347"/>
                  <a:pt x="24925" y="4408"/>
                  <a:pt x="24925" y="4469"/>
                </a:cubicBezTo>
                <a:cubicBezTo>
                  <a:pt x="24985" y="4682"/>
                  <a:pt x="25016" y="4925"/>
                  <a:pt x="25046" y="5168"/>
                </a:cubicBezTo>
                <a:cubicBezTo>
                  <a:pt x="25046" y="5320"/>
                  <a:pt x="25046" y="5472"/>
                  <a:pt x="25046" y="5654"/>
                </a:cubicBezTo>
                <a:cubicBezTo>
                  <a:pt x="25046" y="5867"/>
                  <a:pt x="25046" y="6110"/>
                  <a:pt x="24985" y="6323"/>
                </a:cubicBezTo>
                <a:cubicBezTo>
                  <a:pt x="24985" y="6384"/>
                  <a:pt x="25016" y="6475"/>
                  <a:pt x="25107" y="6475"/>
                </a:cubicBezTo>
                <a:lnTo>
                  <a:pt x="25137" y="6475"/>
                </a:lnTo>
                <a:lnTo>
                  <a:pt x="25137" y="6505"/>
                </a:lnTo>
                <a:cubicBezTo>
                  <a:pt x="25198" y="6505"/>
                  <a:pt x="25259" y="6445"/>
                  <a:pt x="25259" y="6384"/>
                </a:cubicBezTo>
                <a:cubicBezTo>
                  <a:pt x="25320" y="6141"/>
                  <a:pt x="25350" y="5897"/>
                  <a:pt x="25350" y="5654"/>
                </a:cubicBezTo>
                <a:cubicBezTo>
                  <a:pt x="25320" y="5472"/>
                  <a:pt x="25320" y="5320"/>
                  <a:pt x="25320" y="5138"/>
                </a:cubicBezTo>
                <a:cubicBezTo>
                  <a:pt x="25289" y="4894"/>
                  <a:pt x="25259" y="4682"/>
                  <a:pt x="25198" y="4438"/>
                </a:cubicBezTo>
                <a:cubicBezTo>
                  <a:pt x="25198" y="4389"/>
                  <a:pt x="25158" y="4339"/>
                  <a:pt x="25093" y="4339"/>
                </a:cubicBezTo>
                <a:close/>
                <a:moveTo>
                  <a:pt x="35823" y="5677"/>
                </a:moveTo>
                <a:cubicBezTo>
                  <a:pt x="35808" y="5677"/>
                  <a:pt x="35793" y="5679"/>
                  <a:pt x="35776" y="5685"/>
                </a:cubicBezTo>
                <a:cubicBezTo>
                  <a:pt x="35138" y="5897"/>
                  <a:pt x="34530" y="6080"/>
                  <a:pt x="33952" y="6232"/>
                </a:cubicBezTo>
                <a:cubicBezTo>
                  <a:pt x="33891" y="6262"/>
                  <a:pt x="33861" y="6323"/>
                  <a:pt x="33861" y="6414"/>
                </a:cubicBezTo>
                <a:cubicBezTo>
                  <a:pt x="33891" y="6475"/>
                  <a:pt x="33952" y="6505"/>
                  <a:pt x="34013" y="6505"/>
                </a:cubicBezTo>
                <a:lnTo>
                  <a:pt x="34043" y="6505"/>
                </a:lnTo>
                <a:cubicBezTo>
                  <a:pt x="34621" y="6323"/>
                  <a:pt x="35198" y="6171"/>
                  <a:pt x="35867" y="5958"/>
                </a:cubicBezTo>
                <a:cubicBezTo>
                  <a:pt x="35958" y="5928"/>
                  <a:pt x="35989" y="5867"/>
                  <a:pt x="35958" y="5776"/>
                </a:cubicBezTo>
                <a:cubicBezTo>
                  <a:pt x="35933" y="5726"/>
                  <a:pt x="35888" y="5677"/>
                  <a:pt x="35823" y="5677"/>
                </a:cubicBezTo>
                <a:close/>
                <a:moveTo>
                  <a:pt x="23065" y="5284"/>
                </a:moveTo>
                <a:cubicBezTo>
                  <a:pt x="22948" y="5284"/>
                  <a:pt x="22859" y="5437"/>
                  <a:pt x="22979" y="5533"/>
                </a:cubicBezTo>
                <a:cubicBezTo>
                  <a:pt x="23496" y="5928"/>
                  <a:pt x="24043" y="6262"/>
                  <a:pt x="24651" y="6505"/>
                </a:cubicBezTo>
                <a:lnTo>
                  <a:pt x="24712" y="6505"/>
                </a:lnTo>
                <a:lnTo>
                  <a:pt x="24712" y="6536"/>
                </a:lnTo>
                <a:cubicBezTo>
                  <a:pt x="24742" y="6505"/>
                  <a:pt x="24803" y="6475"/>
                  <a:pt x="24833" y="6414"/>
                </a:cubicBezTo>
                <a:cubicBezTo>
                  <a:pt x="24864" y="6353"/>
                  <a:pt x="24833" y="6262"/>
                  <a:pt x="24742" y="6232"/>
                </a:cubicBezTo>
                <a:cubicBezTo>
                  <a:pt x="24165" y="5989"/>
                  <a:pt x="23648" y="5685"/>
                  <a:pt x="23162" y="5320"/>
                </a:cubicBezTo>
                <a:cubicBezTo>
                  <a:pt x="23130" y="5294"/>
                  <a:pt x="23097" y="5284"/>
                  <a:pt x="23065" y="5284"/>
                </a:cubicBezTo>
                <a:close/>
                <a:moveTo>
                  <a:pt x="32174" y="6680"/>
                </a:moveTo>
                <a:cubicBezTo>
                  <a:pt x="32160" y="6680"/>
                  <a:pt x="32145" y="6682"/>
                  <a:pt x="32128" y="6688"/>
                </a:cubicBezTo>
                <a:cubicBezTo>
                  <a:pt x="31490" y="6809"/>
                  <a:pt x="30852" y="6931"/>
                  <a:pt x="30274" y="6992"/>
                </a:cubicBezTo>
                <a:cubicBezTo>
                  <a:pt x="30183" y="6992"/>
                  <a:pt x="30122" y="7052"/>
                  <a:pt x="30153" y="7144"/>
                </a:cubicBezTo>
                <a:cubicBezTo>
                  <a:pt x="30153" y="7204"/>
                  <a:pt x="30213" y="7265"/>
                  <a:pt x="30274" y="7265"/>
                </a:cubicBezTo>
                <a:cubicBezTo>
                  <a:pt x="30882" y="7204"/>
                  <a:pt x="31521" y="7113"/>
                  <a:pt x="32189" y="6961"/>
                </a:cubicBezTo>
                <a:cubicBezTo>
                  <a:pt x="32250" y="6961"/>
                  <a:pt x="32311" y="6870"/>
                  <a:pt x="32311" y="6809"/>
                </a:cubicBezTo>
                <a:cubicBezTo>
                  <a:pt x="32286" y="6734"/>
                  <a:pt x="32240" y="6680"/>
                  <a:pt x="32174" y="6680"/>
                </a:cubicBezTo>
                <a:close/>
                <a:moveTo>
                  <a:pt x="26500" y="6801"/>
                </a:moveTo>
                <a:cubicBezTo>
                  <a:pt x="26444" y="6801"/>
                  <a:pt x="26384" y="6851"/>
                  <a:pt x="26384" y="6900"/>
                </a:cubicBezTo>
                <a:cubicBezTo>
                  <a:pt x="26353" y="6992"/>
                  <a:pt x="26414" y="7052"/>
                  <a:pt x="26475" y="7083"/>
                </a:cubicBezTo>
                <a:lnTo>
                  <a:pt x="26992" y="7174"/>
                </a:lnTo>
                <a:cubicBezTo>
                  <a:pt x="27447" y="7265"/>
                  <a:pt x="27903" y="7326"/>
                  <a:pt x="28390" y="7356"/>
                </a:cubicBezTo>
                <a:lnTo>
                  <a:pt x="28390" y="7387"/>
                </a:lnTo>
                <a:cubicBezTo>
                  <a:pt x="28481" y="7387"/>
                  <a:pt x="28542" y="7296"/>
                  <a:pt x="28542" y="7204"/>
                </a:cubicBezTo>
                <a:cubicBezTo>
                  <a:pt x="28542" y="7144"/>
                  <a:pt x="28481" y="7052"/>
                  <a:pt x="28390" y="7052"/>
                </a:cubicBezTo>
                <a:cubicBezTo>
                  <a:pt x="27934" y="7052"/>
                  <a:pt x="27478" y="6992"/>
                  <a:pt x="27052" y="6900"/>
                </a:cubicBezTo>
                <a:lnTo>
                  <a:pt x="26536" y="6809"/>
                </a:lnTo>
                <a:cubicBezTo>
                  <a:pt x="26524" y="6804"/>
                  <a:pt x="26512" y="6801"/>
                  <a:pt x="26500" y="6801"/>
                </a:cubicBezTo>
                <a:close/>
                <a:moveTo>
                  <a:pt x="133" y="7801"/>
                </a:moveTo>
                <a:cubicBezTo>
                  <a:pt x="82" y="7801"/>
                  <a:pt x="31" y="7835"/>
                  <a:pt x="31" y="7904"/>
                </a:cubicBezTo>
                <a:cubicBezTo>
                  <a:pt x="0" y="7964"/>
                  <a:pt x="31" y="8056"/>
                  <a:pt x="122" y="8086"/>
                </a:cubicBezTo>
                <a:cubicBezTo>
                  <a:pt x="122" y="8086"/>
                  <a:pt x="851" y="8238"/>
                  <a:pt x="1976" y="8481"/>
                </a:cubicBezTo>
                <a:lnTo>
                  <a:pt x="2006" y="8481"/>
                </a:lnTo>
                <a:cubicBezTo>
                  <a:pt x="2067" y="8481"/>
                  <a:pt x="2128" y="8451"/>
                  <a:pt x="2158" y="8390"/>
                </a:cubicBezTo>
                <a:cubicBezTo>
                  <a:pt x="2158" y="8299"/>
                  <a:pt x="2128" y="8208"/>
                  <a:pt x="2037" y="8208"/>
                </a:cubicBezTo>
                <a:cubicBezTo>
                  <a:pt x="912" y="7964"/>
                  <a:pt x="183" y="7812"/>
                  <a:pt x="183" y="7812"/>
                </a:cubicBezTo>
                <a:cubicBezTo>
                  <a:pt x="167" y="7805"/>
                  <a:pt x="150" y="7801"/>
                  <a:pt x="133" y="7801"/>
                </a:cubicBezTo>
                <a:close/>
                <a:moveTo>
                  <a:pt x="3921" y="8572"/>
                </a:moveTo>
                <a:cubicBezTo>
                  <a:pt x="3830" y="8572"/>
                  <a:pt x="3769" y="8603"/>
                  <a:pt x="3739" y="8694"/>
                </a:cubicBezTo>
                <a:cubicBezTo>
                  <a:pt x="3739" y="8755"/>
                  <a:pt x="3769" y="8846"/>
                  <a:pt x="3860" y="8846"/>
                </a:cubicBezTo>
                <a:cubicBezTo>
                  <a:pt x="4438" y="8967"/>
                  <a:pt x="5076" y="9089"/>
                  <a:pt x="5745" y="9180"/>
                </a:cubicBezTo>
                <a:cubicBezTo>
                  <a:pt x="5806" y="9180"/>
                  <a:pt x="5867" y="9150"/>
                  <a:pt x="5897" y="9059"/>
                </a:cubicBezTo>
                <a:cubicBezTo>
                  <a:pt x="5897" y="8998"/>
                  <a:pt x="5867" y="8907"/>
                  <a:pt x="5775" y="8907"/>
                </a:cubicBezTo>
                <a:cubicBezTo>
                  <a:pt x="5107" y="8785"/>
                  <a:pt x="4499" y="8694"/>
                  <a:pt x="3921" y="8572"/>
                </a:cubicBezTo>
                <a:close/>
                <a:moveTo>
                  <a:pt x="24241" y="7858"/>
                </a:moveTo>
                <a:cubicBezTo>
                  <a:pt x="24203" y="7858"/>
                  <a:pt x="24165" y="7873"/>
                  <a:pt x="24134" y="7904"/>
                </a:cubicBezTo>
                <a:cubicBezTo>
                  <a:pt x="23709" y="8329"/>
                  <a:pt x="23192" y="8663"/>
                  <a:pt x="22615" y="8907"/>
                </a:cubicBezTo>
                <a:cubicBezTo>
                  <a:pt x="22554" y="8937"/>
                  <a:pt x="22523" y="9028"/>
                  <a:pt x="22554" y="9119"/>
                </a:cubicBezTo>
                <a:cubicBezTo>
                  <a:pt x="22584" y="9150"/>
                  <a:pt x="22615" y="9180"/>
                  <a:pt x="22675" y="9180"/>
                </a:cubicBezTo>
                <a:lnTo>
                  <a:pt x="22736" y="9180"/>
                </a:lnTo>
                <a:cubicBezTo>
                  <a:pt x="23344" y="8937"/>
                  <a:pt x="23891" y="8572"/>
                  <a:pt x="24347" y="8116"/>
                </a:cubicBezTo>
                <a:cubicBezTo>
                  <a:pt x="24408" y="8056"/>
                  <a:pt x="24408" y="7964"/>
                  <a:pt x="24347" y="7904"/>
                </a:cubicBezTo>
                <a:cubicBezTo>
                  <a:pt x="24317" y="7873"/>
                  <a:pt x="24279" y="7858"/>
                  <a:pt x="24241" y="7858"/>
                </a:cubicBezTo>
                <a:close/>
                <a:moveTo>
                  <a:pt x="7597" y="9203"/>
                </a:moveTo>
                <a:cubicBezTo>
                  <a:pt x="7548" y="9203"/>
                  <a:pt x="7503" y="9257"/>
                  <a:pt x="7478" y="9332"/>
                </a:cubicBezTo>
                <a:cubicBezTo>
                  <a:pt x="7478" y="9393"/>
                  <a:pt x="7508" y="9484"/>
                  <a:pt x="7599" y="9484"/>
                </a:cubicBezTo>
                <a:cubicBezTo>
                  <a:pt x="8237" y="9575"/>
                  <a:pt x="8845" y="9666"/>
                  <a:pt x="9514" y="9727"/>
                </a:cubicBezTo>
                <a:cubicBezTo>
                  <a:pt x="9575" y="9727"/>
                  <a:pt x="9636" y="9697"/>
                  <a:pt x="9636" y="9606"/>
                </a:cubicBezTo>
                <a:cubicBezTo>
                  <a:pt x="9666" y="9545"/>
                  <a:pt x="9605" y="9454"/>
                  <a:pt x="9514" y="9454"/>
                </a:cubicBezTo>
                <a:cubicBezTo>
                  <a:pt x="8876" y="9393"/>
                  <a:pt x="8268" y="9302"/>
                  <a:pt x="7629" y="9211"/>
                </a:cubicBezTo>
                <a:cubicBezTo>
                  <a:pt x="7619" y="9205"/>
                  <a:pt x="7608" y="9203"/>
                  <a:pt x="7597" y="9203"/>
                </a:cubicBezTo>
                <a:close/>
                <a:moveTo>
                  <a:pt x="20898" y="9476"/>
                </a:moveTo>
                <a:cubicBezTo>
                  <a:pt x="20884" y="9476"/>
                  <a:pt x="20868" y="9479"/>
                  <a:pt x="20852" y="9484"/>
                </a:cubicBezTo>
                <a:cubicBezTo>
                  <a:pt x="20244" y="9606"/>
                  <a:pt x="19605" y="9697"/>
                  <a:pt x="18997" y="9758"/>
                </a:cubicBezTo>
                <a:cubicBezTo>
                  <a:pt x="18906" y="9788"/>
                  <a:pt x="18845" y="9849"/>
                  <a:pt x="18845" y="9940"/>
                </a:cubicBezTo>
                <a:cubicBezTo>
                  <a:pt x="18876" y="10001"/>
                  <a:pt x="18937" y="10062"/>
                  <a:pt x="18997" y="10062"/>
                </a:cubicBezTo>
                <a:cubicBezTo>
                  <a:pt x="19636" y="10001"/>
                  <a:pt x="20274" y="9879"/>
                  <a:pt x="20912" y="9758"/>
                </a:cubicBezTo>
                <a:cubicBezTo>
                  <a:pt x="21078" y="9730"/>
                  <a:pt x="21043" y="9476"/>
                  <a:pt x="20898" y="9476"/>
                </a:cubicBezTo>
                <a:close/>
                <a:moveTo>
                  <a:pt x="11429" y="9666"/>
                </a:moveTo>
                <a:cubicBezTo>
                  <a:pt x="11338" y="9666"/>
                  <a:pt x="11277" y="9697"/>
                  <a:pt x="11277" y="9788"/>
                </a:cubicBezTo>
                <a:cubicBezTo>
                  <a:pt x="11277" y="9879"/>
                  <a:pt x="11307" y="9940"/>
                  <a:pt x="11399" y="9940"/>
                </a:cubicBezTo>
                <a:cubicBezTo>
                  <a:pt x="12037" y="10001"/>
                  <a:pt x="12675" y="10062"/>
                  <a:pt x="13313" y="10092"/>
                </a:cubicBezTo>
                <a:cubicBezTo>
                  <a:pt x="13526" y="10092"/>
                  <a:pt x="13526" y="9818"/>
                  <a:pt x="13313" y="9818"/>
                </a:cubicBezTo>
                <a:cubicBezTo>
                  <a:pt x="12706" y="9788"/>
                  <a:pt x="12067" y="9727"/>
                  <a:pt x="11429" y="9666"/>
                </a:cubicBezTo>
                <a:close/>
                <a:moveTo>
                  <a:pt x="15198" y="9910"/>
                </a:moveTo>
                <a:cubicBezTo>
                  <a:pt x="15137" y="9910"/>
                  <a:pt x="15046" y="9970"/>
                  <a:pt x="15046" y="10031"/>
                </a:cubicBezTo>
                <a:cubicBezTo>
                  <a:pt x="15046" y="10122"/>
                  <a:pt x="15107" y="10183"/>
                  <a:pt x="15198" y="10183"/>
                </a:cubicBezTo>
                <a:lnTo>
                  <a:pt x="17113" y="10183"/>
                </a:lnTo>
                <a:cubicBezTo>
                  <a:pt x="17174" y="10183"/>
                  <a:pt x="17235" y="10122"/>
                  <a:pt x="17235" y="10031"/>
                </a:cubicBezTo>
                <a:cubicBezTo>
                  <a:pt x="17235" y="9970"/>
                  <a:pt x="17174" y="9910"/>
                  <a:pt x="17083" y="9910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3105;p70">
            <a:extLst>
              <a:ext uri="{FF2B5EF4-FFF2-40B4-BE49-F238E27FC236}">
                <a16:creationId xmlns:a16="http://schemas.microsoft.com/office/drawing/2014/main" id="{FB259A7C-10AB-6446-A5CE-D861F73AFABF}"/>
              </a:ext>
            </a:extLst>
          </p:cNvPr>
          <p:cNvSpPr/>
          <p:nvPr/>
        </p:nvSpPr>
        <p:spPr>
          <a:xfrm>
            <a:off x="207193" y="451606"/>
            <a:ext cx="325494" cy="292408"/>
          </a:xfrm>
          <a:custGeom>
            <a:avLst/>
            <a:gdLst/>
            <a:ahLst/>
            <a:cxnLst/>
            <a:rect l="l" t="t" r="r" b="b"/>
            <a:pathLst>
              <a:path w="6739" h="6054" extrusionOk="0">
                <a:moveTo>
                  <a:pt x="4147" y="1"/>
                </a:moveTo>
                <a:cubicBezTo>
                  <a:pt x="2651" y="1"/>
                  <a:pt x="3169" y="2284"/>
                  <a:pt x="3169" y="2284"/>
                </a:cubicBezTo>
                <a:cubicBezTo>
                  <a:pt x="3169" y="2284"/>
                  <a:pt x="1962" y="1266"/>
                  <a:pt x="1084" y="1266"/>
                </a:cubicBezTo>
                <a:cubicBezTo>
                  <a:pt x="633" y="1266"/>
                  <a:pt x="268" y="1536"/>
                  <a:pt x="200" y="2351"/>
                </a:cubicBezTo>
                <a:cubicBezTo>
                  <a:pt x="0" y="4586"/>
                  <a:pt x="5004" y="6054"/>
                  <a:pt x="5004" y="6054"/>
                </a:cubicBezTo>
                <a:cubicBezTo>
                  <a:pt x="5004" y="6054"/>
                  <a:pt x="6738" y="316"/>
                  <a:pt x="4370" y="16"/>
                </a:cubicBezTo>
                <a:cubicBezTo>
                  <a:pt x="4291" y="6"/>
                  <a:pt x="4217" y="1"/>
                  <a:pt x="4147" y="1"/>
                </a:cubicBezTo>
                <a:close/>
              </a:path>
            </a:pathLst>
          </a:custGeom>
          <a:solidFill>
            <a:srgbClr val="F0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3106;p70">
            <a:extLst>
              <a:ext uri="{FF2B5EF4-FFF2-40B4-BE49-F238E27FC236}">
                <a16:creationId xmlns:a16="http://schemas.microsoft.com/office/drawing/2014/main" id="{E451C046-ECA7-2449-AAA4-E20E73222562}"/>
              </a:ext>
            </a:extLst>
          </p:cNvPr>
          <p:cNvSpPr/>
          <p:nvPr/>
        </p:nvSpPr>
        <p:spPr>
          <a:xfrm flipH="1">
            <a:off x="8155634" y="1330344"/>
            <a:ext cx="325494" cy="292408"/>
          </a:xfrm>
          <a:custGeom>
            <a:avLst/>
            <a:gdLst/>
            <a:ahLst/>
            <a:cxnLst/>
            <a:rect l="l" t="t" r="r" b="b"/>
            <a:pathLst>
              <a:path w="6739" h="6054" extrusionOk="0">
                <a:moveTo>
                  <a:pt x="4147" y="1"/>
                </a:moveTo>
                <a:cubicBezTo>
                  <a:pt x="2651" y="1"/>
                  <a:pt x="3169" y="2284"/>
                  <a:pt x="3169" y="2284"/>
                </a:cubicBezTo>
                <a:cubicBezTo>
                  <a:pt x="3169" y="2284"/>
                  <a:pt x="1962" y="1266"/>
                  <a:pt x="1084" y="1266"/>
                </a:cubicBezTo>
                <a:cubicBezTo>
                  <a:pt x="633" y="1266"/>
                  <a:pt x="268" y="1536"/>
                  <a:pt x="200" y="2351"/>
                </a:cubicBezTo>
                <a:cubicBezTo>
                  <a:pt x="0" y="4586"/>
                  <a:pt x="5004" y="6054"/>
                  <a:pt x="5004" y="6054"/>
                </a:cubicBezTo>
                <a:cubicBezTo>
                  <a:pt x="5004" y="6054"/>
                  <a:pt x="6738" y="316"/>
                  <a:pt x="4370" y="16"/>
                </a:cubicBezTo>
                <a:cubicBezTo>
                  <a:pt x="4291" y="6"/>
                  <a:pt x="4217" y="1"/>
                  <a:pt x="4147" y="1"/>
                </a:cubicBezTo>
                <a:close/>
              </a:path>
            </a:pathLst>
          </a:custGeom>
          <a:solidFill>
            <a:srgbClr val="F0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13119;p70">
            <a:extLst>
              <a:ext uri="{FF2B5EF4-FFF2-40B4-BE49-F238E27FC236}">
                <a16:creationId xmlns:a16="http://schemas.microsoft.com/office/drawing/2014/main" id="{BCF8B4BD-B61E-134E-8FB7-1677A9980B10}"/>
              </a:ext>
            </a:extLst>
          </p:cNvPr>
          <p:cNvSpPr/>
          <p:nvPr/>
        </p:nvSpPr>
        <p:spPr>
          <a:xfrm>
            <a:off x="5313800" y="4451241"/>
            <a:ext cx="420880" cy="336794"/>
          </a:xfrm>
          <a:custGeom>
            <a:avLst/>
            <a:gdLst/>
            <a:ahLst/>
            <a:cxnLst/>
            <a:rect l="l" t="t" r="r" b="b"/>
            <a:pathLst>
              <a:path w="7940" h="6354" extrusionOk="0">
                <a:moveTo>
                  <a:pt x="2370" y="1"/>
                </a:moveTo>
                <a:cubicBezTo>
                  <a:pt x="2112" y="1"/>
                  <a:pt x="1822" y="147"/>
                  <a:pt x="1501" y="516"/>
                </a:cubicBezTo>
                <a:cubicBezTo>
                  <a:pt x="0" y="2217"/>
                  <a:pt x="3136" y="6353"/>
                  <a:pt x="3136" y="6353"/>
                </a:cubicBezTo>
                <a:cubicBezTo>
                  <a:pt x="3136" y="6353"/>
                  <a:pt x="7939" y="2784"/>
                  <a:pt x="6238" y="1116"/>
                </a:cubicBezTo>
                <a:cubicBezTo>
                  <a:pt x="5976" y="868"/>
                  <a:pt x="5722" y="769"/>
                  <a:pt x="5485" y="769"/>
                </a:cubicBezTo>
                <a:cubicBezTo>
                  <a:pt x="4574" y="769"/>
                  <a:pt x="3903" y="2217"/>
                  <a:pt x="3903" y="2217"/>
                </a:cubicBezTo>
                <a:cubicBezTo>
                  <a:pt x="3903" y="2217"/>
                  <a:pt x="3375" y="1"/>
                  <a:pt x="2370" y="1"/>
                </a:cubicBezTo>
                <a:close/>
              </a:path>
            </a:pathLst>
          </a:custGeom>
          <a:solidFill>
            <a:srgbClr val="9BD5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>
            <a:extLst>
              <a:ext uri="{FF2B5EF4-FFF2-40B4-BE49-F238E27FC236}">
                <a16:creationId xmlns:a16="http://schemas.microsoft.com/office/drawing/2014/main" id="{0E6F5A57-BEC8-864F-90FD-04FFDF712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710834"/>
            <a:ext cx="2590800" cy="3975100"/>
          </a:xfrm>
          <a:prstGeom prst="rect">
            <a:avLst/>
          </a:prstGeom>
        </p:spPr>
      </p:pic>
      <p:sp>
        <p:nvSpPr>
          <p:cNvPr id="1070" name="Google Shape;1070;p31">
            <a:hlinkClick r:id="rId4" action="ppaction://hlinksldjump"/>
          </p:cNvPr>
          <p:cNvSpPr/>
          <p:nvPr/>
        </p:nvSpPr>
        <p:spPr>
          <a:xfrm>
            <a:off x="1627800" y="2355475"/>
            <a:ext cx="5888400" cy="1122600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1"/>
          <p:cNvSpPr txBox="1">
            <a:spLocks noGrp="1"/>
          </p:cNvSpPr>
          <p:nvPr>
            <p:ph type="title"/>
          </p:nvPr>
        </p:nvSpPr>
        <p:spPr>
          <a:xfrm>
            <a:off x="713250" y="3688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0 6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072" name="Google Shape;1072;p31"/>
          <p:cNvSpPr txBox="1">
            <a:spLocks noGrp="1"/>
          </p:cNvSpPr>
          <p:nvPr>
            <p:ph type="subTitle" idx="1"/>
          </p:nvPr>
        </p:nvSpPr>
        <p:spPr>
          <a:xfrm>
            <a:off x="1734750" y="2309225"/>
            <a:ext cx="5674500" cy="11226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/>
              <a:t>APPENDIX</a:t>
            </a:r>
            <a:endParaRPr sz="4000" b="1" dirty="0"/>
          </a:p>
        </p:txBody>
      </p:sp>
      <p:sp>
        <p:nvSpPr>
          <p:cNvPr id="1073" name="Google Shape;1073;p31"/>
          <p:cNvSpPr/>
          <p:nvPr/>
        </p:nvSpPr>
        <p:spPr>
          <a:xfrm>
            <a:off x="895626" y="3248877"/>
            <a:ext cx="311499" cy="307383"/>
          </a:xfrm>
          <a:custGeom>
            <a:avLst/>
            <a:gdLst/>
            <a:ahLst/>
            <a:cxnLst/>
            <a:rect l="l" t="t" r="r" b="b"/>
            <a:pathLst>
              <a:path w="6830" h="6739" extrusionOk="0">
                <a:moveTo>
                  <a:pt x="3460" y="634"/>
                </a:moveTo>
                <a:lnTo>
                  <a:pt x="3827" y="2336"/>
                </a:lnTo>
                <a:lnTo>
                  <a:pt x="2727" y="2169"/>
                </a:lnTo>
                <a:lnTo>
                  <a:pt x="3460" y="634"/>
                </a:lnTo>
                <a:close/>
                <a:moveTo>
                  <a:pt x="625" y="2169"/>
                </a:moveTo>
                <a:lnTo>
                  <a:pt x="2260" y="2402"/>
                </a:lnTo>
                <a:lnTo>
                  <a:pt x="1826" y="3336"/>
                </a:lnTo>
                <a:lnTo>
                  <a:pt x="625" y="2169"/>
                </a:lnTo>
                <a:close/>
                <a:moveTo>
                  <a:pt x="4194" y="2703"/>
                </a:moveTo>
                <a:lnTo>
                  <a:pt x="6196" y="3003"/>
                </a:lnTo>
                <a:lnTo>
                  <a:pt x="4461" y="3937"/>
                </a:lnTo>
                <a:lnTo>
                  <a:pt x="4194" y="2703"/>
                </a:lnTo>
                <a:close/>
                <a:moveTo>
                  <a:pt x="2593" y="2469"/>
                </a:moveTo>
                <a:lnTo>
                  <a:pt x="3894" y="2669"/>
                </a:lnTo>
                <a:lnTo>
                  <a:pt x="4161" y="4070"/>
                </a:lnTo>
                <a:lnTo>
                  <a:pt x="3127" y="4637"/>
                </a:lnTo>
                <a:lnTo>
                  <a:pt x="2059" y="3570"/>
                </a:lnTo>
                <a:lnTo>
                  <a:pt x="2593" y="2469"/>
                </a:lnTo>
                <a:close/>
                <a:moveTo>
                  <a:pt x="1893" y="3870"/>
                </a:moveTo>
                <a:lnTo>
                  <a:pt x="2827" y="4804"/>
                </a:lnTo>
                <a:lnTo>
                  <a:pt x="992" y="5771"/>
                </a:lnTo>
                <a:lnTo>
                  <a:pt x="1893" y="3870"/>
                </a:lnTo>
                <a:close/>
                <a:moveTo>
                  <a:pt x="4261" y="4404"/>
                </a:moveTo>
                <a:lnTo>
                  <a:pt x="4595" y="6105"/>
                </a:lnTo>
                <a:lnTo>
                  <a:pt x="4595" y="6105"/>
                </a:lnTo>
                <a:lnTo>
                  <a:pt x="3360" y="4871"/>
                </a:lnTo>
                <a:lnTo>
                  <a:pt x="4261" y="4404"/>
                </a:lnTo>
                <a:close/>
                <a:moveTo>
                  <a:pt x="3560" y="1"/>
                </a:moveTo>
                <a:cubicBezTo>
                  <a:pt x="3494" y="1"/>
                  <a:pt x="3427" y="34"/>
                  <a:pt x="3394" y="101"/>
                </a:cubicBezTo>
                <a:lnTo>
                  <a:pt x="2426" y="2135"/>
                </a:lnTo>
                <a:lnTo>
                  <a:pt x="225" y="1802"/>
                </a:lnTo>
                <a:cubicBezTo>
                  <a:pt x="213" y="1799"/>
                  <a:pt x="202" y="1798"/>
                  <a:pt x="190" y="1798"/>
                </a:cubicBezTo>
                <a:cubicBezTo>
                  <a:pt x="75" y="1798"/>
                  <a:pt x="0" y="1947"/>
                  <a:pt x="91" y="2069"/>
                </a:cubicBezTo>
                <a:lnTo>
                  <a:pt x="1692" y="3637"/>
                </a:lnTo>
                <a:lnTo>
                  <a:pt x="525" y="6072"/>
                </a:lnTo>
                <a:cubicBezTo>
                  <a:pt x="492" y="6138"/>
                  <a:pt x="492" y="6205"/>
                  <a:pt x="558" y="6272"/>
                </a:cubicBezTo>
                <a:cubicBezTo>
                  <a:pt x="575" y="6288"/>
                  <a:pt x="600" y="6297"/>
                  <a:pt x="629" y="6297"/>
                </a:cubicBezTo>
                <a:cubicBezTo>
                  <a:pt x="658" y="6297"/>
                  <a:pt x="692" y="6288"/>
                  <a:pt x="725" y="6272"/>
                </a:cubicBezTo>
                <a:lnTo>
                  <a:pt x="3093" y="5038"/>
                </a:lnTo>
                <a:lnTo>
                  <a:pt x="4761" y="6705"/>
                </a:lnTo>
                <a:cubicBezTo>
                  <a:pt x="4795" y="6739"/>
                  <a:pt x="4828" y="6739"/>
                  <a:pt x="4861" y="6739"/>
                </a:cubicBezTo>
                <a:lnTo>
                  <a:pt x="4961" y="6739"/>
                </a:lnTo>
                <a:cubicBezTo>
                  <a:pt x="4995" y="6705"/>
                  <a:pt x="5028" y="6639"/>
                  <a:pt x="5028" y="6572"/>
                </a:cubicBezTo>
                <a:lnTo>
                  <a:pt x="4561" y="4237"/>
                </a:lnTo>
                <a:lnTo>
                  <a:pt x="6729" y="3069"/>
                </a:lnTo>
                <a:cubicBezTo>
                  <a:pt x="6796" y="3036"/>
                  <a:pt x="6829" y="2969"/>
                  <a:pt x="6829" y="2903"/>
                </a:cubicBezTo>
                <a:cubicBezTo>
                  <a:pt x="6796" y="2836"/>
                  <a:pt x="6763" y="2769"/>
                  <a:pt x="6696" y="2769"/>
                </a:cubicBezTo>
                <a:lnTo>
                  <a:pt x="4128" y="2369"/>
                </a:lnTo>
                <a:lnTo>
                  <a:pt x="3694" y="134"/>
                </a:lnTo>
                <a:cubicBezTo>
                  <a:pt x="3661" y="67"/>
                  <a:pt x="3627" y="34"/>
                  <a:pt x="3560" y="1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31"/>
          <p:cNvSpPr/>
          <p:nvPr/>
        </p:nvSpPr>
        <p:spPr>
          <a:xfrm>
            <a:off x="7047495" y="537495"/>
            <a:ext cx="1326862" cy="591296"/>
          </a:xfrm>
          <a:custGeom>
            <a:avLst/>
            <a:gdLst/>
            <a:ahLst/>
            <a:cxnLst/>
            <a:rect l="l" t="t" r="r" b="b"/>
            <a:pathLst>
              <a:path w="22084" h="9841" extrusionOk="0">
                <a:moveTo>
                  <a:pt x="10775" y="2369"/>
                </a:moveTo>
                <a:cubicBezTo>
                  <a:pt x="11642" y="2969"/>
                  <a:pt x="11642" y="3303"/>
                  <a:pt x="11642" y="3403"/>
                </a:cubicBezTo>
                <a:cubicBezTo>
                  <a:pt x="11609" y="3570"/>
                  <a:pt x="11342" y="3703"/>
                  <a:pt x="10942" y="3737"/>
                </a:cubicBezTo>
                <a:cubicBezTo>
                  <a:pt x="10875" y="3737"/>
                  <a:pt x="10808" y="3703"/>
                  <a:pt x="10775" y="3636"/>
                </a:cubicBezTo>
                <a:cubicBezTo>
                  <a:pt x="10608" y="3236"/>
                  <a:pt x="10608" y="2769"/>
                  <a:pt x="10775" y="2369"/>
                </a:cubicBezTo>
                <a:close/>
                <a:moveTo>
                  <a:pt x="16112" y="2069"/>
                </a:moveTo>
                <a:cubicBezTo>
                  <a:pt x="16412" y="2636"/>
                  <a:pt x="16412" y="3336"/>
                  <a:pt x="16112" y="3903"/>
                </a:cubicBezTo>
                <a:cubicBezTo>
                  <a:pt x="15990" y="4209"/>
                  <a:pt x="15700" y="4375"/>
                  <a:pt x="15370" y="4375"/>
                </a:cubicBezTo>
                <a:cubicBezTo>
                  <a:pt x="15340" y="4375"/>
                  <a:pt x="15309" y="4373"/>
                  <a:pt x="15278" y="4370"/>
                </a:cubicBezTo>
                <a:cubicBezTo>
                  <a:pt x="14945" y="4304"/>
                  <a:pt x="14945" y="3937"/>
                  <a:pt x="14945" y="3737"/>
                </a:cubicBezTo>
                <a:cubicBezTo>
                  <a:pt x="14978" y="3103"/>
                  <a:pt x="15412" y="2235"/>
                  <a:pt x="16112" y="2069"/>
                </a:cubicBezTo>
                <a:close/>
                <a:moveTo>
                  <a:pt x="6205" y="2936"/>
                </a:moveTo>
                <a:cubicBezTo>
                  <a:pt x="6339" y="3003"/>
                  <a:pt x="6472" y="3103"/>
                  <a:pt x="6605" y="3203"/>
                </a:cubicBezTo>
                <a:cubicBezTo>
                  <a:pt x="7306" y="3703"/>
                  <a:pt x="7573" y="4204"/>
                  <a:pt x="7439" y="4637"/>
                </a:cubicBezTo>
                <a:cubicBezTo>
                  <a:pt x="7239" y="5071"/>
                  <a:pt x="6806" y="5371"/>
                  <a:pt x="6305" y="5371"/>
                </a:cubicBezTo>
                <a:cubicBezTo>
                  <a:pt x="6138" y="5371"/>
                  <a:pt x="6005" y="5304"/>
                  <a:pt x="6005" y="5171"/>
                </a:cubicBezTo>
                <a:cubicBezTo>
                  <a:pt x="5972" y="4437"/>
                  <a:pt x="6038" y="3670"/>
                  <a:pt x="6205" y="2936"/>
                </a:cubicBezTo>
                <a:close/>
                <a:moveTo>
                  <a:pt x="3270" y="5004"/>
                </a:moveTo>
                <a:cubicBezTo>
                  <a:pt x="3437" y="5104"/>
                  <a:pt x="3570" y="5238"/>
                  <a:pt x="3670" y="5404"/>
                </a:cubicBezTo>
                <a:cubicBezTo>
                  <a:pt x="3837" y="5705"/>
                  <a:pt x="3870" y="6072"/>
                  <a:pt x="3737" y="6372"/>
                </a:cubicBezTo>
                <a:cubicBezTo>
                  <a:pt x="3570" y="6639"/>
                  <a:pt x="3303" y="6772"/>
                  <a:pt x="3003" y="6805"/>
                </a:cubicBezTo>
                <a:cubicBezTo>
                  <a:pt x="2903" y="6805"/>
                  <a:pt x="2803" y="6772"/>
                  <a:pt x="2736" y="6672"/>
                </a:cubicBezTo>
                <a:cubicBezTo>
                  <a:pt x="2669" y="6572"/>
                  <a:pt x="2669" y="6372"/>
                  <a:pt x="2803" y="6105"/>
                </a:cubicBezTo>
                <a:cubicBezTo>
                  <a:pt x="2936" y="5738"/>
                  <a:pt x="3103" y="5371"/>
                  <a:pt x="3270" y="5004"/>
                </a:cubicBezTo>
                <a:close/>
                <a:moveTo>
                  <a:pt x="19348" y="5771"/>
                </a:moveTo>
                <a:lnTo>
                  <a:pt x="19348" y="5771"/>
                </a:lnTo>
                <a:cubicBezTo>
                  <a:pt x="19448" y="6072"/>
                  <a:pt x="19415" y="6405"/>
                  <a:pt x="19315" y="6672"/>
                </a:cubicBezTo>
                <a:cubicBezTo>
                  <a:pt x="19232" y="6754"/>
                  <a:pt x="19127" y="6814"/>
                  <a:pt x="19018" y="6814"/>
                </a:cubicBezTo>
                <a:cubicBezTo>
                  <a:pt x="18995" y="6814"/>
                  <a:pt x="18971" y="6811"/>
                  <a:pt x="18948" y="6805"/>
                </a:cubicBezTo>
                <a:cubicBezTo>
                  <a:pt x="18747" y="6772"/>
                  <a:pt x="18747" y="6705"/>
                  <a:pt x="18747" y="6672"/>
                </a:cubicBezTo>
                <a:cubicBezTo>
                  <a:pt x="18714" y="6472"/>
                  <a:pt x="18948" y="6072"/>
                  <a:pt x="19348" y="5771"/>
                </a:cubicBezTo>
                <a:close/>
                <a:moveTo>
                  <a:pt x="13177" y="334"/>
                </a:moveTo>
                <a:cubicBezTo>
                  <a:pt x="13510" y="334"/>
                  <a:pt x="13844" y="401"/>
                  <a:pt x="14144" y="501"/>
                </a:cubicBezTo>
                <a:cubicBezTo>
                  <a:pt x="14878" y="734"/>
                  <a:pt x="15512" y="1201"/>
                  <a:pt x="15945" y="1802"/>
                </a:cubicBezTo>
                <a:cubicBezTo>
                  <a:pt x="15178" y="2135"/>
                  <a:pt x="14645" y="2869"/>
                  <a:pt x="14611" y="3703"/>
                </a:cubicBezTo>
                <a:cubicBezTo>
                  <a:pt x="14578" y="4237"/>
                  <a:pt x="14811" y="4604"/>
                  <a:pt x="15212" y="4671"/>
                </a:cubicBezTo>
                <a:lnTo>
                  <a:pt x="15412" y="4671"/>
                </a:lnTo>
                <a:cubicBezTo>
                  <a:pt x="15812" y="4637"/>
                  <a:pt x="16179" y="4404"/>
                  <a:pt x="16379" y="4037"/>
                </a:cubicBezTo>
                <a:cubicBezTo>
                  <a:pt x="16713" y="3436"/>
                  <a:pt x="16746" y="2702"/>
                  <a:pt x="16446" y="2069"/>
                </a:cubicBezTo>
                <a:lnTo>
                  <a:pt x="16446" y="2069"/>
                </a:lnTo>
                <a:cubicBezTo>
                  <a:pt x="16813" y="2135"/>
                  <a:pt x="17146" y="2336"/>
                  <a:pt x="17413" y="2602"/>
                </a:cubicBezTo>
                <a:cubicBezTo>
                  <a:pt x="18180" y="3436"/>
                  <a:pt x="18814" y="4370"/>
                  <a:pt x="19214" y="5438"/>
                </a:cubicBezTo>
                <a:cubicBezTo>
                  <a:pt x="18681" y="5771"/>
                  <a:pt x="18347" y="6338"/>
                  <a:pt x="18414" y="6705"/>
                </a:cubicBezTo>
                <a:cubicBezTo>
                  <a:pt x="18481" y="6939"/>
                  <a:pt x="18681" y="7072"/>
                  <a:pt x="18914" y="7072"/>
                </a:cubicBezTo>
                <a:cubicBezTo>
                  <a:pt x="18944" y="7077"/>
                  <a:pt x="18975" y="7079"/>
                  <a:pt x="19005" y="7079"/>
                </a:cubicBezTo>
                <a:cubicBezTo>
                  <a:pt x="19207" y="7079"/>
                  <a:pt x="19403" y="6984"/>
                  <a:pt x="19548" y="6839"/>
                </a:cubicBezTo>
                <a:cubicBezTo>
                  <a:pt x="19748" y="6438"/>
                  <a:pt x="19748" y="5971"/>
                  <a:pt x="19581" y="5571"/>
                </a:cubicBezTo>
                <a:cubicBezTo>
                  <a:pt x="19786" y="5463"/>
                  <a:pt x="20008" y="5411"/>
                  <a:pt x="20228" y="5411"/>
                </a:cubicBezTo>
                <a:cubicBezTo>
                  <a:pt x="20615" y="5411"/>
                  <a:pt x="20994" y="5573"/>
                  <a:pt x="21249" y="5871"/>
                </a:cubicBezTo>
                <a:cubicBezTo>
                  <a:pt x="21650" y="6272"/>
                  <a:pt x="21783" y="6672"/>
                  <a:pt x="21650" y="7006"/>
                </a:cubicBezTo>
                <a:cubicBezTo>
                  <a:pt x="21249" y="7973"/>
                  <a:pt x="18981" y="8640"/>
                  <a:pt x="15712" y="8807"/>
                </a:cubicBezTo>
                <a:cubicBezTo>
                  <a:pt x="14645" y="8840"/>
                  <a:pt x="13377" y="8940"/>
                  <a:pt x="12009" y="9074"/>
                </a:cubicBezTo>
                <a:cubicBezTo>
                  <a:pt x="9908" y="9274"/>
                  <a:pt x="7539" y="9474"/>
                  <a:pt x="5538" y="9474"/>
                </a:cubicBezTo>
                <a:cubicBezTo>
                  <a:pt x="2436" y="9474"/>
                  <a:pt x="835" y="9007"/>
                  <a:pt x="568" y="8006"/>
                </a:cubicBezTo>
                <a:cubicBezTo>
                  <a:pt x="334" y="7206"/>
                  <a:pt x="468" y="6338"/>
                  <a:pt x="968" y="5671"/>
                </a:cubicBezTo>
                <a:cubicBezTo>
                  <a:pt x="1368" y="5171"/>
                  <a:pt x="1969" y="4837"/>
                  <a:pt x="2603" y="4804"/>
                </a:cubicBezTo>
                <a:lnTo>
                  <a:pt x="2603" y="4837"/>
                </a:lnTo>
                <a:cubicBezTo>
                  <a:pt x="2736" y="4837"/>
                  <a:pt x="2869" y="4837"/>
                  <a:pt x="3003" y="4904"/>
                </a:cubicBezTo>
                <a:cubicBezTo>
                  <a:pt x="2803" y="5271"/>
                  <a:pt x="2636" y="5638"/>
                  <a:pt x="2503" y="6038"/>
                </a:cubicBezTo>
                <a:cubicBezTo>
                  <a:pt x="2336" y="6272"/>
                  <a:pt x="2336" y="6605"/>
                  <a:pt x="2469" y="6872"/>
                </a:cubicBezTo>
                <a:cubicBezTo>
                  <a:pt x="2569" y="7039"/>
                  <a:pt x="2803" y="7139"/>
                  <a:pt x="3003" y="7139"/>
                </a:cubicBezTo>
                <a:cubicBezTo>
                  <a:pt x="3403" y="7106"/>
                  <a:pt x="3770" y="6905"/>
                  <a:pt x="4004" y="6539"/>
                </a:cubicBezTo>
                <a:cubicBezTo>
                  <a:pt x="4204" y="6138"/>
                  <a:pt x="4170" y="5638"/>
                  <a:pt x="3904" y="5271"/>
                </a:cubicBezTo>
                <a:cubicBezTo>
                  <a:pt x="3803" y="5037"/>
                  <a:pt x="3637" y="4871"/>
                  <a:pt x="3403" y="4737"/>
                </a:cubicBezTo>
                <a:cubicBezTo>
                  <a:pt x="3919" y="3826"/>
                  <a:pt x="4712" y="2805"/>
                  <a:pt x="5630" y="2805"/>
                </a:cubicBezTo>
                <a:cubicBezTo>
                  <a:pt x="5720" y="2805"/>
                  <a:pt x="5812" y="2815"/>
                  <a:pt x="5905" y="2836"/>
                </a:cubicBezTo>
                <a:cubicBezTo>
                  <a:pt x="5738" y="3603"/>
                  <a:pt x="5671" y="4404"/>
                  <a:pt x="5705" y="5204"/>
                </a:cubicBezTo>
                <a:cubicBezTo>
                  <a:pt x="5738" y="5504"/>
                  <a:pt x="5972" y="5705"/>
                  <a:pt x="6339" y="5705"/>
                </a:cubicBezTo>
                <a:cubicBezTo>
                  <a:pt x="6972" y="5671"/>
                  <a:pt x="7506" y="5304"/>
                  <a:pt x="7773" y="4737"/>
                </a:cubicBezTo>
                <a:cubicBezTo>
                  <a:pt x="7906" y="4304"/>
                  <a:pt x="7840" y="3670"/>
                  <a:pt x="6839" y="2936"/>
                </a:cubicBezTo>
                <a:cubicBezTo>
                  <a:pt x="6672" y="2803"/>
                  <a:pt x="6505" y="2702"/>
                  <a:pt x="6305" y="2636"/>
                </a:cubicBezTo>
                <a:cubicBezTo>
                  <a:pt x="6603" y="1651"/>
                  <a:pt x="7137" y="1169"/>
                  <a:pt x="7895" y="1169"/>
                </a:cubicBezTo>
                <a:cubicBezTo>
                  <a:pt x="8242" y="1169"/>
                  <a:pt x="8635" y="1270"/>
                  <a:pt x="9074" y="1468"/>
                </a:cubicBezTo>
                <a:cubicBezTo>
                  <a:pt x="9574" y="1668"/>
                  <a:pt x="10041" y="1902"/>
                  <a:pt x="10508" y="2202"/>
                </a:cubicBezTo>
                <a:cubicBezTo>
                  <a:pt x="10275" y="2869"/>
                  <a:pt x="10275" y="3503"/>
                  <a:pt x="10508" y="3837"/>
                </a:cubicBezTo>
                <a:cubicBezTo>
                  <a:pt x="10608" y="3970"/>
                  <a:pt x="10775" y="4037"/>
                  <a:pt x="10942" y="4037"/>
                </a:cubicBezTo>
                <a:lnTo>
                  <a:pt x="10975" y="4037"/>
                </a:lnTo>
                <a:cubicBezTo>
                  <a:pt x="11542" y="4003"/>
                  <a:pt x="11876" y="3770"/>
                  <a:pt x="11943" y="3470"/>
                </a:cubicBezTo>
                <a:cubicBezTo>
                  <a:pt x="12009" y="3203"/>
                  <a:pt x="11876" y="2736"/>
                  <a:pt x="10875" y="2069"/>
                </a:cubicBezTo>
                <a:cubicBezTo>
                  <a:pt x="11075" y="1535"/>
                  <a:pt x="11742" y="334"/>
                  <a:pt x="13177" y="334"/>
                </a:cubicBezTo>
                <a:close/>
                <a:moveTo>
                  <a:pt x="13177" y="1"/>
                </a:moveTo>
                <a:cubicBezTo>
                  <a:pt x="11876" y="1"/>
                  <a:pt x="11042" y="968"/>
                  <a:pt x="10608" y="1902"/>
                </a:cubicBezTo>
                <a:cubicBezTo>
                  <a:pt x="10175" y="1635"/>
                  <a:pt x="9674" y="1402"/>
                  <a:pt x="9207" y="1168"/>
                </a:cubicBezTo>
                <a:cubicBezTo>
                  <a:pt x="8742" y="960"/>
                  <a:pt x="8316" y="858"/>
                  <a:pt x="7932" y="858"/>
                </a:cubicBezTo>
                <a:cubicBezTo>
                  <a:pt x="7023" y="858"/>
                  <a:pt x="6357" y="1433"/>
                  <a:pt x="6005" y="2536"/>
                </a:cubicBezTo>
                <a:cubicBezTo>
                  <a:pt x="5872" y="2536"/>
                  <a:pt x="5738" y="2502"/>
                  <a:pt x="5638" y="2502"/>
                </a:cubicBezTo>
                <a:cubicBezTo>
                  <a:pt x="4537" y="2502"/>
                  <a:pt x="3670" y="3603"/>
                  <a:pt x="3136" y="4604"/>
                </a:cubicBezTo>
                <a:cubicBezTo>
                  <a:pt x="2970" y="4537"/>
                  <a:pt x="2769" y="4504"/>
                  <a:pt x="2603" y="4504"/>
                </a:cubicBezTo>
                <a:cubicBezTo>
                  <a:pt x="1835" y="4537"/>
                  <a:pt x="1168" y="4904"/>
                  <a:pt x="735" y="5504"/>
                </a:cubicBezTo>
                <a:cubicBezTo>
                  <a:pt x="168" y="6238"/>
                  <a:pt x="1" y="7206"/>
                  <a:pt x="268" y="8073"/>
                </a:cubicBezTo>
                <a:cubicBezTo>
                  <a:pt x="568" y="9274"/>
                  <a:pt x="2236" y="9808"/>
                  <a:pt x="5505" y="9808"/>
                </a:cubicBezTo>
                <a:lnTo>
                  <a:pt x="5538" y="9841"/>
                </a:lnTo>
                <a:cubicBezTo>
                  <a:pt x="7573" y="9841"/>
                  <a:pt x="9975" y="9607"/>
                  <a:pt x="12043" y="9441"/>
                </a:cubicBezTo>
                <a:cubicBezTo>
                  <a:pt x="13410" y="9307"/>
                  <a:pt x="14678" y="9174"/>
                  <a:pt x="15745" y="9140"/>
                </a:cubicBezTo>
                <a:cubicBezTo>
                  <a:pt x="19181" y="9007"/>
                  <a:pt x="21516" y="8240"/>
                  <a:pt x="21950" y="7172"/>
                </a:cubicBezTo>
                <a:cubicBezTo>
                  <a:pt x="22083" y="6839"/>
                  <a:pt x="22083" y="6338"/>
                  <a:pt x="21516" y="5705"/>
                </a:cubicBezTo>
                <a:cubicBezTo>
                  <a:pt x="21183" y="5349"/>
                  <a:pt x="20716" y="5156"/>
                  <a:pt x="20234" y="5156"/>
                </a:cubicBezTo>
                <a:cubicBezTo>
                  <a:pt x="19993" y="5156"/>
                  <a:pt x="19748" y="5204"/>
                  <a:pt x="19515" y="5304"/>
                </a:cubicBezTo>
                <a:cubicBezTo>
                  <a:pt x="19114" y="4237"/>
                  <a:pt x="18481" y="3270"/>
                  <a:pt x="17647" y="2436"/>
                </a:cubicBezTo>
                <a:cubicBezTo>
                  <a:pt x="17313" y="2035"/>
                  <a:pt x="16813" y="1768"/>
                  <a:pt x="16312" y="1768"/>
                </a:cubicBezTo>
                <a:cubicBezTo>
                  <a:pt x="15812" y="1035"/>
                  <a:pt x="15112" y="501"/>
                  <a:pt x="14278" y="234"/>
                </a:cubicBezTo>
                <a:cubicBezTo>
                  <a:pt x="13911" y="101"/>
                  <a:pt x="13544" y="34"/>
                  <a:pt x="13177" y="1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873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105;p32">
            <a:extLst>
              <a:ext uri="{FF2B5EF4-FFF2-40B4-BE49-F238E27FC236}">
                <a16:creationId xmlns:a16="http://schemas.microsoft.com/office/drawing/2014/main" id="{F53DEA34-7413-3F4C-91AF-149DE09BC559}"/>
              </a:ext>
            </a:extLst>
          </p:cNvPr>
          <p:cNvGrpSpPr/>
          <p:nvPr/>
        </p:nvGrpSpPr>
        <p:grpSpPr>
          <a:xfrm>
            <a:off x="2575460" y="179641"/>
            <a:ext cx="3949465" cy="4163751"/>
            <a:chOff x="622535" y="524714"/>
            <a:chExt cx="3768660" cy="4024716"/>
          </a:xfrm>
        </p:grpSpPr>
        <p:grpSp>
          <p:nvGrpSpPr>
            <p:cNvPr id="158" name="Google Shape;1107;p32">
              <a:extLst>
                <a:ext uri="{FF2B5EF4-FFF2-40B4-BE49-F238E27FC236}">
                  <a16:creationId xmlns:a16="http://schemas.microsoft.com/office/drawing/2014/main" id="{8D7FA2AE-91DA-384B-A79D-426B9F30DD31}"/>
                </a:ext>
              </a:extLst>
            </p:cNvPr>
            <p:cNvGrpSpPr/>
            <p:nvPr/>
          </p:nvGrpSpPr>
          <p:grpSpPr>
            <a:xfrm>
              <a:off x="875161" y="524714"/>
              <a:ext cx="1073040" cy="1046345"/>
              <a:chOff x="459000" y="316125"/>
              <a:chExt cx="1088276" cy="1061202"/>
            </a:xfrm>
          </p:grpSpPr>
          <p:sp>
            <p:nvSpPr>
              <p:cNvPr id="233" name="Google Shape;1108;p32">
                <a:extLst>
                  <a:ext uri="{FF2B5EF4-FFF2-40B4-BE49-F238E27FC236}">
                    <a16:creationId xmlns:a16="http://schemas.microsoft.com/office/drawing/2014/main" id="{AF6BDB7A-DC25-D04D-97BD-B062E0AEDC46}"/>
                  </a:ext>
                </a:extLst>
              </p:cNvPr>
              <p:cNvSpPr/>
              <p:nvPr/>
            </p:nvSpPr>
            <p:spPr>
              <a:xfrm>
                <a:off x="658898" y="511527"/>
                <a:ext cx="678830" cy="678747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14044" extrusionOk="0">
                    <a:moveTo>
                      <a:pt x="7039" y="1"/>
                    </a:moveTo>
                    <a:cubicBezTo>
                      <a:pt x="3136" y="1"/>
                      <a:pt x="1" y="3136"/>
                      <a:pt x="1" y="7039"/>
                    </a:cubicBezTo>
                    <a:cubicBezTo>
                      <a:pt x="1" y="10908"/>
                      <a:pt x="3136" y="14044"/>
                      <a:pt x="7039" y="14044"/>
                    </a:cubicBezTo>
                    <a:cubicBezTo>
                      <a:pt x="10908" y="14044"/>
                      <a:pt x="14044" y="10908"/>
                      <a:pt x="14044" y="7039"/>
                    </a:cubicBezTo>
                    <a:cubicBezTo>
                      <a:pt x="14044" y="3136"/>
                      <a:pt x="10908" y="1"/>
                      <a:pt x="7039" y="1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109;p32">
                <a:extLst>
                  <a:ext uri="{FF2B5EF4-FFF2-40B4-BE49-F238E27FC236}">
                    <a16:creationId xmlns:a16="http://schemas.microsoft.com/office/drawing/2014/main" id="{5421723F-9AF8-E248-92BA-353BD6EC3FDB}"/>
                  </a:ext>
                </a:extLst>
              </p:cNvPr>
              <p:cNvSpPr/>
              <p:nvPr/>
            </p:nvSpPr>
            <p:spPr>
              <a:xfrm>
                <a:off x="1139357" y="356143"/>
                <a:ext cx="82262" cy="134454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2782" extrusionOk="0">
                    <a:moveTo>
                      <a:pt x="1509" y="0"/>
                    </a:moveTo>
                    <a:cubicBezTo>
                      <a:pt x="1452" y="0"/>
                      <a:pt x="1392" y="31"/>
                      <a:pt x="1368" y="80"/>
                    </a:cubicBezTo>
                    <a:lnTo>
                      <a:pt x="33" y="2582"/>
                    </a:lnTo>
                    <a:cubicBezTo>
                      <a:pt x="0" y="2648"/>
                      <a:pt x="33" y="2749"/>
                      <a:pt x="100" y="2782"/>
                    </a:cubicBezTo>
                    <a:lnTo>
                      <a:pt x="200" y="2782"/>
                    </a:lnTo>
                    <a:cubicBezTo>
                      <a:pt x="234" y="2782"/>
                      <a:pt x="300" y="2749"/>
                      <a:pt x="334" y="2715"/>
                    </a:cubicBezTo>
                    <a:lnTo>
                      <a:pt x="1635" y="213"/>
                    </a:lnTo>
                    <a:cubicBezTo>
                      <a:pt x="1701" y="147"/>
                      <a:pt x="1668" y="47"/>
                      <a:pt x="1568" y="13"/>
                    </a:cubicBezTo>
                    <a:cubicBezTo>
                      <a:pt x="1550" y="4"/>
                      <a:pt x="1530" y="0"/>
                      <a:pt x="1509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110;p32">
                <a:extLst>
                  <a:ext uri="{FF2B5EF4-FFF2-40B4-BE49-F238E27FC236}">
                    <a16:creationId xmlns:a16="http://schemas.microsoft.com/office/drawing/2014/main" id="{E65B6098-960B-C746-973E-C64CE14D5C06}"/>
                  </a:ext>
                </a:extLst>
              </p:cNvPr>
              <p:cNvSpPr/>
              <p:nvPr/>
            </p:nvSpPr>
            <p:spPr>
              <a:xfrm>
                <a:off x="1078073" y="317672"/>
                <a:ext cx="48429" cy="14760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3054" extrusionOk="0">
                    <a:moveTo>
                      <a:pt x="815" y="0"/>
                    </a:moveTo>
                    <a:cubicBezTo>
                      <a:pt x="735" y="0"/>
                      <a:pt x="668" y="60"/>
                      <a:pt x="668" y="142"/>
                    </a:cubicBezTo>
                    <a:lnTo>
                      <a:pt x="34" y="2877"/>
                    </a:lnTo>
                    <a:cubicBezTo>
                      <a:pt x="1" y="2944"/>
                      <a:pt x="67" y="3044"/>
                      <a:pt x="134" y="3044"/>
                    </a:cubicBezTo>
                    <a:cubicBezTo>
                      <a:pt x="152" y="3050"/>
                      <a:pt x="170" y="3053"/>
                      <a:pt x="186" y="3053"/>
                    </a:cubicBezTo>
                    <a:cubicBezTo>
                      <a:pt x="257" y="3053"/>
                      <a:pt x="307" y="2999"/>
                      <a:pt x="334" y="2944"/>
                    </a:cubicBezTo>
                    <a:lnTo>
                      <a:pt x="968" y="209"/>
                    </a:lnTo>
                    <a:cubicBezTo>
                      <a:pt x="1001" y="109"/>
                      <a:pt x="935" y="42"/>
                      <a:pt x="868" y="9"/>
                    </a:cubicBezTo>
                    <a:cubicBezTo>
                      <a:pt x="850" y="3"/>
                      <a:pt x="832" y="0"/>
                      <a:pt x="815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111;p32">
                <a:extLst>
                  <a:ext uri="{FF2B5EF4-FFF2-40B4-BE49-F238E27FC236}">
                    <a16:creationId xmlns:a16="http://schemas.microsoft.com/office/drawing/2014/main" id="{FF95934C-89C7-E04C-91FE-137A7500ADF9}"/>
                  </a:ext>
                </a:extLst>
              </p:cNvPr>
              <p:cNvSpPr/>
              <p:nvPr/>
            </p:nvSpPr>
            <p:spPr>
              <a:xfrm>
                <a:off x="1229640" y="399641"/>
                <a:ext cx="87095" cy="129669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2683" extrusionOk="0">
                    <a:moveTo>
                      <a:pt x="1656" y="1"/>
                    </a:moveTo>
                    <a:cubicBezTo>
                      <a:pt x="1586" y="1"/>
                      <a:pt x="1526" y="32"/>
                      <a:pt x="1501" y="81"/>
                    </a:cubicBezTo>
                    <a:lnTo>
                      <a:pt x="67" y="2449"/>
                    </a:lnTo>
                    <a:cubicBezTo>
                      <a:pt x="0" y="2516"/>
                      <a:pt x="33" y="2616"/>
                      <a:pt x="100" y="2649"/>
                    </a:cubicBezTo>
                    <a:cubicBezTo>
                      <a:pt x="134" y="2649"/>
                      <a:pt x="167" y="2682"/>
                      <a:pt x="200" y="2682"/>
                    </a:cubicBezTo>
                    <a:cubicBezTo>
                      <a:pt x="267" y="2682"/>
                      <a:pt x="300" y="2649"/>
                      <a:pt x="334" y="2582"/>
                    </a:cubicBezTo>
                    <a:lnTo>
                      <a:pt x="1768" y="247"/>
                    </a:lnTo>
                    <a:cubicBezTo>
                      <a:pt x="1801" y="181"/>
                      <a:pt x="1801" y="81"/>
                      <a:pt x="1735" y="14"/>
                    </a:cubicBezTo>
                    <a:cubicBezTo>
                      <a:pt x="1708" y="5"/>
                      <a:pt x="1681" y="1"/>
                      <a:pt x="1656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112;p32">
                <a:extLst>
                  <a:ext uri="{FF2B5EF4-FFF2-40B4-BE49-F238E27FC236}">
                    <a16:creationId xmlns:a16="http://schemas.microsoft.com/office/drawing/2014/main" id="{2BE8FBA3-135D-3844-AA19-A05533F245BF}"/>
                  </a:ext>
                </a:extLst>
              </p:cNvPr>
              <p:cNvSpPr/>
              <p:nvPr/>
            </p:nvSpPr>
            <p:spPr>
              <a:xfrm>
                <a:off x="1332778" y="564112"/>
                <a:ext cx="141953" cy="68387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1415" extrusionOk="0">
                    <a:moveTo>
                      <a:pt x="2758" y="1"/>
                    </a:moveTo>
                    <a:cubicBezTo>
                      <a:pt x="2738" y="1"/>
                      <a:pt x="2720" y="5"/>
                      <a:pt x="2703" y="13"/>
                    </a:cubicBezTo>
                    <a:lnTo>
                      <a:pt x="134" y="1114"/>
                    </a:lnTo>
                    <a:cubicBezTo>
                      <a:pt x="34" y="1147"/>
                      <a:pt x="1" y="1248"/>
                      <a:pt x="34" y="1314"/>
                    </a:cubicBezTo>
                    <a:cubicBezTo>
                      <a:pt x="68" y="1381"/>
                      <a:pt x="134" y="1414"/>
                      <a:pt x="201" y="1414"/>
                    </a:cubicBezTo>
                    <a:lnTo>
                      <a:pt x="234" y="1414"/>
                    </a:lnTo>
                    <a:lnTo>
                      <a:pt x="2836" y="314"/>
                    </a:lnTo>
                    <a:cubicBezTo>
                      <a:pt x="2903" y="280"/>
                      <a:pt x="2936" y="180"/>
                      <a:pt x="2903" y="113"/>
                    </a:cubicBezTo>
                    <a:cubicBezTo>
                      <a:pt x="2878" y="38"/>
                      <a:pt x="2815" y="1"/>
                      <a:pt x="2758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113;p32">
                <a:extLst>
                  <a:ext uri="{FF2B5EF4-FFF2-40B4-BE49-F238E27FC236}">
                    <a16:creationId xmlns:a16="http://schemas.microsoft.com/office/drawing/2014/main" id="{BE3D54EA-226D-9B4A-8AF2-BCE45B98265B}"/>
                  </a:ext>
                </a:extLst>
              </p:cNvPr>
              <p:cNvSpPr/>
              <p:nvPr/>
            </p:nvSpPr>
            <p:spPr>
              <a:xfrm>
                <a:off x="1300542" y="474313"/>
                <a:ext cx="125858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039" extrusionOk="0">
                    <a:moveTo>
                      <a:pt x="2354" y="0"/>
                    </a:moveTo>
                    <a:cubicBezTo>
                      <a:pt x="2324" y="0"/>
                      <a:pt x="2295" y="11"/>
                      <a:pt x="2269" y="37"/>
                    </a:cubicBezTo>
                    <a:lnTo>
                      <a:pt x="68" y="1771"/>
                    </a:lnTo>
                    <a:cubicBezTo>
                      <a:pt x="1" y="1805"/>
                      <a:pt x="1" y="1905"/>
                      <a:pt x="34" y="1971"/>
                    </a:cubicBezTo>
                    <a:cubicBezTo>
                      <a:pt x="68" y="2005"/>
                      <a:pt x="134" y="2038"/>
                      <a:pt x="168" y="2038"/>
                    </a:cubicBezTo>
                    <a:cubicBezTo>
                      <a:pt x="201" y="2038"/>
                      <a:pt x="234" y="2038"/>
                      <a:pt x="268" y="2005"/>
                    </a:cubicBezTo>
                    <a:lnTo>
                      <a:pt x="2469" y="270"/>
                    </a:lnTo>
                    <a:cubicBezTo>
                      <a:pt x="2604" y="189"/>
                      <a:pt x="2478" y="0"/>
                      <a:pt x="2354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114;p32">
                <a:extLst>
                  <a:ext uri="{FF2B5EF4-FFF2-40B4-BE49-F238E27FC236}">
                    <a16:creationId xmlns:a16="http://schemas.microsoft.com/office/drawing/2014/main" id="{802B8F7B-F476-9D48-BE9C-8B1EFA6C1562}"/>
                  </a:ext>
                </a:extLst>
              </p:cNvPr>
              <p:cNvSpPr/>
              <p:nvPr/>
            </p:nvSpPr>
            <p:spPr>
              <a:xfrm>
                <a:off x="1353754" y="658261"/>
                <a:ext cx="153214" cy="4837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1001" extrusionOk="0">
                    <a:moveTo>
                      <a:pt x="2936" y="0"/>
                    </a:moveTo>
                    <a:lnTo>
                      <a:pt x="134" y="667"/>
                    </a:lnTo>
                    <a:cubicBezTo>
                      <a:pt x="67" y="701"/>
                      <a:pt x="1" y="767"/>
                      <a:pt x="34" y="867"/>
                    </a:cubicBezTo>
                    <a:cubicBezTo>
                      <a:pt x="34" y="934"/>
                      <a:pt x="101" y="1001"/>
                      <a:pt x="167" y="1001"/>
                    </a:cubicBezTo>
                    <a:lnTo>
                      <a:pt x="201" y="967"/>
                    </a:lnTo>
                    <a:lnTo>
                      <a:pt x="3003" y="300"/>
                    </a:lnTo>
                    <a:cubicBezTo>
                      <a:pt x="3170" y="234"/>
                      <a:pt x="3136" y="0"/>
                      <a:pt x="2936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115;p32">
                <a:extLst>
                  <a:ext uri="{FF2B5EF4-FFF2-40B4-BE49-F238E27FC236}">
                    <a16:creationId xmlns:a16="http://schemas.microsoft.com/office/drawing/2014/main" id="{75CDAB1B-77E3-0E45-9CED-139171EB74A0}"/>
                  </a:ext>
                </a:extLst>
              </p:cNvPr>
              <p:cNvSpPr/>
              <p:nvPr/>
            </p:nvSpPr>
            <p:spPr>
              <a:xfrm>
                <a:off x="1389229" y="838390"/>
                <a:ext cx="149976" cy="39147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810" extrusionOk="0">
                    <a:moveTo>
                      <a:pt x="163" y="0"/>
                    </a:moveTo>
                    <a:cubicBezTo>
                      <a:pt x="102" y="0"/>
                      <a:pt x="34" y="60"/>
                      <a:pt x="34" y="142"/>
                    </a:cubicBezTo>
                    <a:cubicBezTo>
                      <a:pt x="0" y="209"/>
                      <a:pt x="67" y="276"/>
                      <a:pt x="167" y="309"/>
                    </a:cubicBezTo>
                    <a:lnTo>
                      <a:pt x="2936" y="810"/>
                    </a:lnTo>
                    <a:cubicBezTo>
                      <a:pt x="3036" y="776"/>
                      <a:pt x="3069" y="743"/>
                      <a:pt x="3103" y="676"/>
                    </a:cubicBezTo>
                    <a:cubicBezTo>
                      <a:pt x="3103" y="576"/>
                      <a:pt x="3069" y="509"/>
                      <a:pt x="2969" y="476"/>
                    </a:cubicBezTo>
                    <a:lnTo>
                      <a:pt x="201" y="9"/>
                    </a:lnTo>
                    <a:cubicBezTo>
                      <a:pt x="189" y="3"/>
                      <a:pt x="176" y="0"/>
                      <a:pt x="163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116;p32">
                <a:extLst>
                  <a:ext uri="{FF2B5EF4-FFF2-40B4-BE49-F238E27FC236}">
                    <a16:creationId xmlns:a16="http://schemas.microsoft.com/office/drawing/2014/main" id="{B582B4DB-7685-D84F-897C-505576F3DDBE}"/>
                  </a:ext>
                </a:extLst>
              </p:cNvPr>
              <p:cNvSpPr/>
              <p:nvPr/>
            </p:nvSpPr>
            <p:spPr>
              <a:xfrm>
                <a:off x="1394062" y="759804"/>
                <a:ext cx="153214" cy="27451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568" extrusionOk="0">
                    <a:moveTo>
                      <a:pt x="2969" y="1"/>
                    </a:moveTo>
                    <a:lnTo>
                      <a:pt x="167" y="234"/>
                    </a:lnTo>
                    <a:cubicBezTo>
                      <a:pt x="1" y="267"/>
                      <a:pt x="1" y="534"/>
                      <a:pt x="167" y="568"/>
                    </a:cubicBezTo>
                    <a:lnTo>
                      <a:pt x="201" y="568"/>
                    </a:lnTo>
                    <a:lnTo>
                      <a:pt x="3003" y="301"/>
                    </a:lnTo>
                    <a:cubicBezTo>
                      <a:pt x="3103" y="301"/>
                      <a:pt x="3169" y="234"/>
                      <a:pt x="3136" y="134"/>
                    </a:cubicBezTo>
                    <a:cubicBezTo>
                      <a:pt x="3136" y="67"/>
                      <a:pt x="3069" y="1"/>
                      <a:pt x="2969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117;p32">
                <a:extLst>
                  <a:ext uri="{FF2B5EF4-FFF2-40B4-BE49-F238E27FC236}">
                    <a16:creationId xmlns:a16="http://schemas.microsoft.com/office/drawing/2014/main" id="{8386491E-140C-D04F-9070-FFA11B9C543E}"/>
                  </a:ext>
                </a:extLst>
              </p:cNvPr>
              <p:cNvSpPr/>
              <p:nvPr/>
            </p:nvSpPr>
            <p:spPr>
              <a:xfrm>
                <a:off x="1366659" y="943172"/>
                <a:ext cx="135476" cy="47218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977" extrusionOk="0">
                    <a:moveTo>
                      <a:pt x="161" y="0"/>
                    </a:moveTo>
                    <a:cubicBezTo>
                      <a:pt x="101" y="0"/>
                      <a:pt x="34" y="55"/>
                      <a:pt x="34" y="109"/>
                    </a:cubicBezTo>
                    <a:cubicBezTo>
                      <a:pt x="0" y="209"/>
                      <a:pt x="34" y="276"/>
                      <a:pt x="134" y="309"/>
                    </a:cubicBezTo>
                    <a:lnTo>
                      <a:pt x="2602" y="977"/>
                    </a:lnTo>
                    <a:lnTo>
                      <a:pt x="2636" y="977"/>
                    </a:lnTo>
                    <a:cubicBezTo>
                      <a:pt x="2702" y="977"/>
                      <a:pt x="2769" y="943"/>
                      <a:pt x="2802" y="877"/>
                    </a:cubicBezTo>
                    <a:cubicBezTo>
                      <a:pt x="2802" y="777"/>
                      <a:pt x="2769" y="710"/>
                      <a:pt x="2669" y="676"/>
                    </a:cubicBezTo>
                    <a:lnTo>
                      <a:pt x="201" y="9"/>
                    </a:lnTo>
                    <a:cubicBezTo>
                      <a:pt x="188" y="3"/>
                      <a:pt x="175" y="0"/>
                      <a:pt x="161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118;p32">
                <a:extLst>
                  <a:ext uri="{FF2B5EF4-FFF2-40B4-BE49-F238E27FC236}">
                    <a16:creationId xmlns:a16="http://schemas.microsoft.com/office/drawing/2014/main" id="{3406A9F1-499F-6A41-B5BB-E08437C6CA3C}"/>
                  </a:ext>
                </a:extLst>
              </p:cNvPr>
              <p:cNvSpPr/>
              <p:nvPr/>
            </p:nvSpPr>
            <p:spPr>
              <a:xfrm>
                <a:off x="1303780" y="1076179"/>
                <a:ext cx="119333" cy="102846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2128" extrusionOk="0">
                    <a:moveTo>
                      <a:pt x="155" y="1"/>
                    </a:moveTo>
                    <a:cubicBezTo>
                      <a:pt x="117" y="1"/>
                      <a:pt x="84" y="9"/>
                      <a:pt x="67" y="26"/>
                    </a:cubicBezTo>
                    <a:cubicBezTo>
                      <a:pt x="1" y="93"/>
                      <a:pt x="1" y="193"/>
                      <a:pt x="67" y="259"/>
                    </a:cubicBezTo>
                    <a:lnTo>
                      <a:pt x="2169" y="2094"/>
                    </a:lnTo>
                    <a:cubicBezTo>
                      <a:pt x="2202" y="2094"/>
                      <a:pt x="2235" y="2127"/>
                      <a:pt x="2269" y="2127"/>
                    </a:cubicBezTo>
                    <a:cubicBezTo>
                      <a:pt x="2336" y="2127"/>
                      <a:pt x="2369" y="2094"/>
                      <a:pt x="2402" y="2094"/>
                    </a:cubicBezTo>
                    <a:cubicBezTo>
                      <a:pt x="2469" y="2027"/>
                      <a:pt x="2469" y="1927"/>
                      <a:pt x="2402" y="1861"/>
                    </a:cubicBezTo>
                    <a:lnTo>
                      <a:pt x="267" y="26"/>
                    </a:lnTo>
                    <a:cubicBezTo>
                      <a:pt x="234" y="9"/>
                      <a:pt x="192" y="1"/>
                      <a:pt x="155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119;p32">
                <a:extLst>
                  <a:ext uri="{FF2B5EF4-FFF2-40B4-BE49-F238E27FC236}">
                    <a16:creationId xmlns:a16="http://schemas.microsoft.com/office/drawing/2014/main" id="{A27948C7-9F8A-F546-9312-F6627D8B89BC}"/>
                  </a:ext>
                </a:extLst>
              </p:cNvPr>
              <p:cNvSpPr/>
              <p:nvPr/>
            </p:nvSpPr>
            <p:spPr>
              <a:xfrm>
                <a:off x="1340850" y="1018762"/>
                <a:ext cx="140309" cy="7481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548" extrusionOk="0">
                    <a:moveTo>
                      <a:pt x="194" y="1"/>
                    </a:moveTo>
                    <a:cubicBezTo>
                      <a:pt x="122" y="1"/>
                      <a:pt x="59" y="38"/>
                      <a:pt x="34" y="113"/>
                    </a:cubicBezTo>
                    <a:cubicBezTo>
                      <a:pt x="1" y="180"/>
                      <a:pt x="34" y="280"/>
                      <a:pt x="134" y="313"/>
                    </a:cubicBezTo>
                    <a:lnTo>
                      <a:pt x="2636" y="1548"/>
                    </a:lnTo>
                    <a:lnTo>
                      <a:pt x="2703" y="1548"/>
                    </a:lnTo>
                    <a:cubicBezTo>
                      <a:pt x="2769" y="1548"/>
                      <a:pt x="2836" y="1514"/>
                      <a:pt x="2869" y="1447"/>
                    </a:cubicBezTo>
                    <a:cubicBezTo>
                      <a:pt x="2903" y="1381"/>
                      <a:pt x="2869" y="1281"/>
                      <a:pt x="2803" y="1247"/>
                    </a:cubicBezTo>
                    <a:lnTo>
                      <a:pt x="268" y="13"/>
                    </a:lnTo>
                    <a:cubicBezTo>
                      <a:pt x="243" y="5"/>
                      <a:pt x="218" y="1"/>
                      <a:pt x="194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120;p32">
                <a:extLst>
                  <a:ext uri="{FF2B5EF4-FFF2-40B4-BE49-F238E27FC236}">
                    <a16:creationId xmlns:a16="http://schemas.microsoft.com/office/drawing/2014/main" id="{9EECA7A2-389F-D447-999C-BF093F0C9466}"/>
                  </a:ext>
                </a:extLst>
              </p:cNvPr>
              <p:cNvSpPr/>
              <p:nvPr/>
            </p:nvSpPr>
            <p:spPr>
              <a:xfrm>
                <a:off x="1174784" y="1174001"/>
                <a:ext cx="83905" cy="119472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472" extrusionOk="0">
                    <a:moveTo>
                      <a:pt x="188" y="0"/>
                    </a:moveTo>
                    <a:cubicBezTo>
                      <a:pt x="157" y="0"/>
                      <a:pt x="127" y="11"/>
                      <a:pt x="101" y="37"/>
                    </a:cubicBezTo>
                    <a:cubicBezTo>
                      <a:pt x="34" y="70"/>
                      <a:pt x="1" y="170"/>
                      <a:pt x="68" y="237"/>
                    </a:cubicBezTo>
                    <a:lnTo>
                      <a:pt x="1402" y="2405"/>
                    </a:lnTo>
                    <a:cubicBezTo>
                      <a:pt x="1435" y="2438"/>
                      <a:pt x="1502" y="2472"/>
                      <a:pt x="1535" y="2472"/>
                    </a:cubicBezTo>
                    <a:lnTo>
                      <a:pt x="1635" y="2472"/>
                    </a:lnTo>
                    <a:cubicBezTo>
                      <a:pt x="1702" y="2405"/>
                      <a:pt x="1736" y="2305"/>
                      <a:pt x="1669" y="2238"/>
                    </a:cubicBezTo>
                    <a:lnTo>
                      <a:pt x="335" y="70"/>
                    </a:lnTo>
                    <a:cubicBezTo>
                      <a:pt x="293" y="29"/>
                      <a:pt x="239" y="0"/>
                      <a:pt x="188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121;p32">
                <a:extLst>
                  <a:ext uri="{FF2B5EF4-FFF2-40B4-BE49-F238E27FC236}">
                    <a16:creationId xmlns:a16="http://schemas.microsoft.com/office/drawing/2014/main" id="{22EF2420-F8B1-B34E-BA4F-3D2B4C0588B2}"/>
                  </a:ext>
                </a:extLst>
              </p:cNvPr>
              <p:cNvSpPr/>
              <p:nvPr/>
            </p:nvSpPr>
            <p:spPr>
              <a:xfrm>
                <a:off x="1039360" y="1227359"/>
                <a:ext cx="32334" cy="149968"/>
              </a:xfrm>
              <a:custGeom>
                <a:avLst/>
                <a:gdLst/>
                <a:ahLst/>
                <a:cxnLst/>
                <a:rect l="l" t="t" r="r" b="b"/>
                <a:pathLst>
                  <a:path w="669" h="3103" extrusionOk="0">
                    <a:moveTo>
                      <a:pt x="134" y="0"/>
                    </a:moveTo>
                    <a:cubicBezTo>
                      <a:pt x="68" y="0"/>
                      <a:pt x="1" y="67"/>
                      <a:pt x="1" y="167"/>
                    </a:cubicBezTo>
                    <a:lnTo>
                      <a:pt x="335" y="2969"/>
                    </a:lnTo>
                    <a:cubicBezTo>
                      <a:pt x="335" y="3036"/>
                      <a:pt x="401" y="3102"/>
                      <a:pt x="501" y="3102"/>
                    </a:cubicBezTo>
                    <a:cubicBezTo>
                      <a:pt x="601" y="3069"/>
                      <a:pt x="668" y="3002"/>
                      <a:pt x="635" y="2936"/>
                    </a:cubicBezTo>
                    <a:lnTo>
                      <a:pt x="335" y="134"/>
                    </a:lnTo>
                    <a:cubicBezTo>
                      <a:pt x="301" y="34"/>
                      <a:pt x="234" y="0"/>
                      <a:pt x="134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122;p32">
                <a:extLst>
                  <a:ext uri="{FF2B5EF4-FFF2-40B4-BE49-F238E27FC236}">
                    <a16:creationId xmlns:a16="http://schemas.microsoft.com/office/drawing/2014/main" id="{60CD8C40-B187-8843-82F7-F64882B5401E}"/>
                  </a:ext>
                </a:extLst>
              </p:cNvPr>
              <p:cNvSpPr/>
              <p:nvPr/>
            </p:nvSpPr>
            <p:spPr>
              <a:xfrm>
                <a:off x="947483" y="1227359"/>
                <a:ext cx="37119" cy="149968"/>
              </a:xfrm>
              <a:custGeom>
                <a:avLst/>
                <a:gdLst/>
                <a:ahLst/>
                <a:cxnLst/>
                <a:rect l="l" t="t" r="r" b="b"/>
                <a:pathLst>
                  <a:path w="768" h="3103" extrusionOk="0">
                    <a:moveTo>
                      <a:pt x="634" y="0"/>
                    </a:moveTo>
                    <a:cubicBezTo>
                      <a:pt x="534" y="0"/>
                      <a:pt x="468" y="67"/>
                      <a:pt x="468" y="134"/>
                    </a:cubicBezTo>
                    <a:lnTo>
                      <a:pt x="34" y="2902"/>
                    </a:lnTo>
                    <a:cubicBezTo>
                      <a:pt x="1" y="3002"/>
                      <a:pt x="67" y="3069"/>
                      <a:pt x="134" y="3102"/>
                    </a:cubicBezTo>
                    <a:lnTo>
                      <a:pt x="167" y="3102"/>
                    </a:lnTo>
                    <a:cubicBezTo>
                      <a:pt x="234" y="3102"/>
                      <a:pt x="301" y="3036"/>
                      <a:pt x="334" y="2969"/>
                    </a:cubicBezTo>
                    <a:lnTo>
                      <a:pt x="768" y="200"/>
                    </a:lnTo>
                    <a:cubicBezTo>
                      <a:pt x="768" y="100"/>
                      <a:pt x="701" y="34"/>
                      <a:pt x="634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123;p32">
                <a:extLst>
                  <a:ext uri="{FF2B5EF4-FFF2-40B4-BE49-F238E27FC236}">
                    <a16:creationId xmlns:a16="http://schemas.microsoft.com/office/drawing/2014/main" id="{F68D4B00-6C53-0D46-896B-702873BB9AB8}"/>
                  </a:ext>
                </a:extLst>
              </p:cNvPr>
              <p:cNvSpPr/>
              <p:nvPr/>
            </p:nvSpPr>
            <p:spPr>
              <a:xfrm>
                <a:off x="1105477" y="1212231"/>
                <a:ext cx="66167" cy="1425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949" extrusionOk="0">
                    <a:moveTo>
                      <a:pt x="169" y="0"/>
                    </a:moveTo>
                    <a:cubicBezTo>
                      <a:pt x="149" y="0"/>
                      <a:pt x="126" y="5"/>
                      <a:pt x="101" y="13"/>
                    </a:cubicBezTo>
                    <a:cubicBezTo>
                      <a:pt x="34" y="46"/>
                      <a:pt x="1" y="146"/>
                      <a:pt x="34" y="213"/>
                    </a:cubicBezTo>
                    <a:lnTo>
                      <a:pt x="1068" y="2848"/>
                    </a:lnTo>
                    <a:cubicBezTo>
                      <a:pt x="1068" y="2882"/>
                      <a:pt x="1135" y="2915"/>
                      <a:pt x="1201" y="2948"/>
                    </a:cubicBezTo>
                    <a:cubicBezTo>
                      <a:pt x="1201" y="2915"/>
                      <a:pt x="1235" y="2915"/>
                      <a:pt x="1268" y="2915"/>
                    </a:cubicBezTo>
                    <a:cubicBezTo>
                      <a:pt x="1335" y="2882"/>
                      <a:pt x="1368" y="2782"/>
                      <a:pt x="1335" y="2715"/>
                    </a:cubicBezTo>
                    <a:lnTo>
                      <a:pt x="301" y="113"/>
                    </a:lnTo>
                    <a:cubicBezTo>
                      <a:pt x="276" y="38"/>
                      <a:pt x="232" y="0"/>
                      <a:pt x="169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124;p32">
                <a:extLst>
                  <a:ext uri="{FF2B5EF4-FFF2-40B4-BE49-F238E27FC236}">
                    <a16:creationId xmlns:a16="http://schemas.microsoft.com/office/drawing/2014/main" id="{D5BB446B-2C5F-E048-A9B5-023612015A95}"/>
                  </a:ext>
                </a:extLst>
              </p:cNvPr>
              <p:cNvSpPr/>
              <p:nvPr/>
            </p:nvSpPr>
            <p:spPr>
              <a:xfrm>
                <a:off x="1245734" y="1126589"/>
                <a:ext cx="111310" cy="11531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386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cubicBezTo>
                      <a:pt x="1" y="84"/>
                      <a:pt x="1" y="184"/>
                      <a:pt x="67" y="251"/>
                    </a:cubicBezTo>
                    <a:lnTo>
                      <a:pt x="2035" y="2352"/>
                    </a:lnTo>
                    <a:cubicBezTo>
                      <a:pt x="2069" y="2385"/>
                      <a:pt x="2102" y="2385"/>
                      <a:pt x="2136" y="2385"/>
                    </a:cubicBezTo>
                    <a:cubicBezTo>
                      <a:pt x="2169" y="2385"/>
                      <a:pt x="2236" y="2385"/>
                      <a:pt x="2236" y="2352"/>
                    </a:cubicBezTo>
                    <a:cubicBezTo>
                      <a:pt x="2302" y="2285"/>
                      <a:pt x="2302" y="2185"/>
                      <a:pt x="2236" y="2119"/>
                    </a:cubicBezTo>
                    <a:lnTo>
                      <a:pt x="268" y="50"/>
                    </a:ln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125;p32">
                <a:extLst>
                  <a:ext uri="{FF2B5EF4-FFF2-40B4-BE49-F238E27FC236}">
                    <a16:creationId xmlns:a16="http://schemas.microsoft.com/office/drawing/2014/main" id="{6BCD9F07-2B96-C447-BA5A-D502E13754AF}"/>
                  </a:ext>
                </a:extLst>
              </p:cNvPr>
              <p:cNvSpPr/>
              <p:nvPr/>
            </p:nvSpPr>
            <p:spPr>
              <a:xfrm>
                <a:off x="784655" y="356143"/>
                <a:ext cx="80667" cy="135179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797" extrusionOk="0">
                    <a:moveTo>
                      <a:pt x="160" y="0"/>
                    </a:moveTo>
                    <a:cubicBezTo>
                      <a:pt x="139" y="0"/>
                      <a:pt x="118" y="4"/>
                      <a:pt x="101" y="13"/>
                    </a:cubicBezTo>
                    <a:cubicBezTo>
                      <a:pt x="34" y="47"/>
                      <a:pt x="1" y="147"/>
                      <a:pt x="34" y="213"/>
                    </a:cubicBezTo>
                    <a:lnTo>
                      <a:pt x="1368" y="2715"/>
                    </a:lnTo>
                    <a:cubicBezTo>
                      <a:pt x="1368" y="2749"/>
                      <a:pt x="1435" y="2782"/>
                      <a:pt x="1502" y="2782"/>
                    </a:cubicBezTo>
                    <a:cubicBezTo>
                      <a:pt x="1524" y="2782"/>
                      <a:pt x="1531" y="2797"/>
                      <a:pt x="1544" y="2797"/>
                    </a:cubicBezTo>
                    <a:cubicBezTo>
                      <a:pt x="1550" y="2797"/>
                      <a:pt x="1557" y="2793"/>
                      <a:pt x="1568" y="2782"/>
                    </a:cubicBezTo>
                    <a:cubicBezTo>
                      <a:pt x="1635" y="2749"/>
                      <a:pt x="1668" y="2648"/>
                      <a:pt x="1635" y="2582"/>
                    </a:cubicBezTo>
                    <a:lnTo>
                      <a:pt x="301" y="80"/>
                    </a:lnTo>
                    <a:cubicBezTo>
                      <a:pt x="276" y="31"/>
                      <a:pt x="216" y="0"/>
                      <a:pt x="160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126;p32">
                <a:extLst>
                  <a:ext uri="{FF2B5EF4-FFF2-40B4-BE49-F238E27FC236}">
                    <a16:creationId xmlns:a16="http://schemas.microsoft.com/office/drawing/2014/main" id="{116F9287-E108-7D4B-9E98-51B2D4641372}"/>
                  </a:ext>
                </a:extLst>
              </p:cNvPr>
              <p:cNvSpPr/>
              <p:nvPr/>
            </p:nvSpPr>
            <p:spPr>
              <a:xfrm>
                <a:off x="879771" y="317623"/>
                <a:ext cx="48429" cy="147213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3046" extrusionOk="0">
                    <a:moveTo>
                      <a:pt x="189" y="1"/>
                    </a:moveTo>
                    <a:cubicBezTo>
                      <a:pt x="171" y="1"/>
                      <a:pt x="152" y="4"/>
                      <a:pt x="134" y="10"/>
                    </a:cubicBezTo>
                    <a:cubicBezTo>
                      <a:pt x="67" y="43"/>
                      <a:pt x="1" y="110"/>
                      <a:pt x="34" y="210"/>
                    </a:cubicBezTo>
                    <a:lnTo>
                      <a:pt x="668" y="2945"/>
                    </a:lnTo>
                    <a:cubicBezTo>
                      <a:pt x="701" y="3012"/>
                      <a:pt x="768" y="3045"/>
                      <a:pt x="835" y="3045"/>
                    </a:cubicBezTo>
                    <a:lnTo>
                      <a:pt x="868" y="3045"/>
                    </a:lnTo>
                    <a:cubicBezTo>
                      <a:pt x="935" y="3045"/>
                      <a:pt x="1001" y="2945"/>
                      <a:pt x="968" y="2845"/>
                    </a:cubicBezTo>
                    <a:lnTo>
                      <a:pt x="334" y="110"/>
                    </a:lnTo>
                    <a:cubicBezTo>
                      <a:pt x="334" y="55"/>
                      <a:pt x="267" y="1"/>
                      <a:pt x="189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127;p32">
                <a:extLst>
                  <a:ext uri="{FF2B5EF4-FFF2-40B4-BE49-F238E27FC236}">
                    <a16:creationId xmlns:a16="http://schemas.microsoft.com/office/drawing/2014/main" id="{9CC2E9F2-30F0-DB40-AAD5-E0B7505A7308}"/>
                  </a:ext>
                </a:extLst>
              </p:cNvPr>
              <p:cNvSpPr/>
              <p:nvPr/>
            </p:nvSpPr>
            <p:spPr>
              <a:xfrm>
                <a:off x="687945" y="399641"/>
                <a:ext cx="87095" cy="129669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2683" extrusionOk="0">
                    <a:moveTo>
                      <a:pt x="159" y="1"/>
                    </a:moveTo>
                    <a:cubicBezTo>
                      <a:pt x="138" y="1"/>
                      <a:pt x="118" y="5"/>
                      <a:pt x="100" y="14"/>
                    </a:cubicBezTo>
                    <a:cubicBezTo>
                      <a:pt x="33" y="81"/>
                      <a:pt x="0" y="147"/>
                      <a:pt x="33" y="247"/>
                    </a:cubicBezTo>
                    <a:lnTo>
                      <a:pt x="1501" y="2582"/>
                    </a:lnTo>
                    <a:cubicBezTo>
                      <a:pt x="1501" y="2649"/>
                      <a:pt x="1568" y="2682"/>
                      <a:pt x="1635" y="2682"/>
                    </a:cubicBezTo>
                    <a:cubicBezTo>
                      <a:pt x="1635" y="2682"/>
                      <a:pt x="1668" y="2649"/>
                      <a:pt x="1701" y="2649"/>
                    </a:cubicBezTo>
                    <a:cubicBezTo>
                      <a:pt x="1768" y="2616"/>
                      <a:pt x="1801" y="2516"/>
                      <a:pt x="1768" y="2449"/>
                    </a:cubicBezTo>
                    <a:lnTo>
                      <a:pt x="300" y="81"/>
                    </a:lnTo>
                    <a:cubicBezTo>
                      <a:pt x="276" y="32"/>
                      <a:pt x="216" y="1"/>
                      <a:pt x="159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128;p32">
                <a:extLst>
                  <a:ext uri="{FF2B5EF4-FFF2-40B4-BE49-F238E27FC236}">
                    <a16:creationId xmlns:a16="http://schemas.microsoft.com/office/drawing/2014/main" id="{D6358694-D520-4B4A-9101-6EBCCAC4B59F}"/>
                  </a:ext>
                </a:extLst>
              </p:cNvPr>
              <p:cNvSpPr/>
              <p:nvPr/>
            </p:nvSpPr>
            <p:spPr>
              <a:xfrm>
                <a:off x="529950" y="564112"/>
                <a:ext cx="141904" cy="6838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415" extrusionOk="0">
                    <a:moveTo>
                      <a:pt x="175" y="0"/>
                    </a:moveTo>
                    <a:cubicBezTo>
                      <a:pt x="118" y="0"/>
                      <a:pt x="58" y="31"/>
                      <a:pt x="33" y="80"/>
                    </a:cubicBezTo>
                    <a:cubicBezTo>
                      <a:pt x="0" y="180"/>
                      <a:pt x="33" y="247"/>
                      <a:pt x="134" y="280"/>
                    </a:cubicBezTo>
                    <a:lnTo>
                      <a:pt x="2702" y="1414"/>
                    </a:lnTo>
                    <a:lnTo>
                      <a:pt x="2769" y="1414"/>
                    </a:lnTo>
                    <a:cubicBezTo>
                      <a:pt x="2835" y="1414"/>
                      <a:pt x="2869" y="1381"/>
                      <a:pt x="2902" y="1314"/>
                    </a:cubicBezTo>
                    <a:cubicBezTo>
                      <a:pt x="2936" y="1248"/>
                      <a:pt x="2902" y="1147"/>
                      <a:pt x="2835" y="1114"/>
                    </a:cubicBezTo>
                    <a:lnTo>
                      <a:pt x="234" y="13"/>
                    </a:lnTo>
                    <a:cubicBezTo>
                      <a:pt x="216" y="4"/>
                      <a:pt x="195" y="0"/>
                      <a:pt x="175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129;p32">
                <a:extLst>
                  <a:ext uri="{FF2B5EF4-FFF2-40B4-BE49-F238E27FC236}">
                    <a16:creationId xmlns:a16="http://schemas.microsoft.com/office/drawing/2014/main" id="{F7800713-CABD-974B-BAE7-993BBDD3F571}"/>
                  </a:ext>
                </a:extLst>
              </p:cNvPr>
              <p:cNvSpPr/>
              <p:nvPr/>
            </p:nvSpPr>
            <p:spPr>
              <a:xfrm>
                <a:off x="581519" y="473636"/>
                <a:ext cx="124215" cy="99221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053" extrusionOk="0">
                    <a:moveTo>
                      <a:pt x="151" y="1"/>
                    </a:moveTo>
                    <a:cubicBezTo>
                      <a:pt x="109" y="1"/>
                      <a:pt x="67" y="17"/>
                      <a:pt x="34" y="51"/>
                    </a:cubicBezTo>
                    <a:cubicBezTo>
                      <a:pt x="1" y="117"/>
                      <a:pt x="1" y="217"/>
                      <a:pt x="67" y="284"/>
                    </a:cubicBezTo>
                    <a:lnTo>
                      <a:pt x="2269" y="2019"/>
                    </a:lnTo>
                    <a:cubicBezTo>
                      <a:pt x="2302" y="2019"/>
                      <a:pt x="2336" y="2052"/>
                      <a:pt x="2369" y="2052"/>
                    </a:cubicBezTo>
                    <a:cubicBezTo>
                      <a:pt x="2436" y="2052"/>
                      <a:pt x="2469" y="2019"/>
                      <a:pt x="2502" y="1985"/>
                    </a:cubicBezTo>
                    <a:cubicBezTo>
                      <a:pt x="2569" y="1919"/>
                      <a:pt x="2536" y="1819"/>
                      <a:pt x="2469" y="1785"/>
                    </a:cubicBezTo>
                    <a:lnTo>
                      <a:pt x="267" y="51"/>
                    </a:lnTo>
                    <a:cubicBezTo>
                      <a:pt x="234" y="17"/>
                      <a:pt x="192" y="1"/>
                      <a:pt x="151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130;p32">
                <a:extLst>
                  <a:ext uri="{FF2B5EF4-FFF2-40B4-BE49-F238E27FC236}">
                    <a16:creationId xmlns:a16="http://schemas.microsoft.com/office/drawing/2014/main" id="{19CB7007-D646-964A-A090-B5C3B6E327D2}"/>
                  </a:ext>
                </a:extLst>
              </p:cNvPr>
              <p:cNvSpPr/>
              <p:nvPr/>
            </p:nvSpPr>
            <p:spPr>
              <a:xfrm>
                <a:off x="496602" y="658116"/>
                <a:ext cx="157516" cy="48523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1004" extrusionOk="0">
                    <a:moveTo>
                      <a:pt x="226" y="0"/>
                    </a:moveTo>
                    <a:cubicBezTo>
                      <a:pt x="50" y="0"/>
                      <a:pt x="0" y="272"/>
                      <a:pt x="190" y="303"/>
                    </a:cubicBezTo>
                    <a:lnTo>
                      <a:pt x="2992" y="1004"/>
                    </a:lnTo>
                    <a:lnTo>
                      <a:pt x="3025" y="1004"/>
                    </a:lnTo>
                    <a:cubicBezTo>
                      <a:pt x="3225" y="1004"/>
                      <a:pt x="3259" y="704"/>
                      <a:pt x="3058" y="670"/>
                    </a:cubicBezTo>
                    <a:lnTo>
                      <a:pt x="256" y="3"/>
                    </a:lnTo>
                    <a:cubicBezTo>
                      <a:pt x="246" y="1"/>
                      <a:pt x="236" y="0"/>
                      <a:pt x="226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131;p32">
                <a:extLst>
                  <a:ext uri="{FF2B5EF4-FFF2-40B4-BE49-F238E27FC236}">
                    <a16:creationId xmlns:a16="http://schemas.microsoft.com/office/drawing/2014/main" id="{776D467E-9542-3843-BAD8-9C16E44B50AC}"/>
                  </a:ext>
                </a:extLst>
              </p:cNvPr>
              <p:cNvSpPr/>
              <p:nvPr/>
            </p:nvSpPr>
            <p:spPr>
              <a:xfrm>
                <a:off x="465428" y="838680"/>
                <a:ext cx="152731" cy="38857"/>
              </a:xfrm>
              <a:custGeom>
                <a:avLst/>
                <a:gdLst/>
                <a:ahLst/>
                <a:cxnLst/>
                <a:rect l="l" t="t" r="r" b="b"/>
                <a:pathLst>
                  <a:path w="3160" h="804" extrusionOk="0">
                    <a:moveTo>
                      <a:pt x="2933" y="0"/>
                    </a:moveTo>
                    <a:cubicBezTo>
                      <a:pt x="2924" y="0"/>
                      <a:pt x="2913" y="1"/>
                      <a:pt x="2903" y="3"/>
                    </a:cubicBezTo>
                    <a:lnTo>
                      <a:pt x="134" y="470"/>
                    </a:lnTo>
                    <a:cubicBezTo>
                      <a:pt x="68" y="503"/>
                      <a:pt x="1" y="570"/>
                      <a:pt x="34" y="670"/>
                    </a:cubicBezTo>
                    <a:cubicBezTo>
                      <a:pt x="34" y="737"/>
                      <a:pt x="101" y="770"/>
                      <a:pt x="168" y="804"/>
                    </a:cubicBezTo>
                    <a:lnTo>
                      <a:pt x="201" y="804"/>
                    </a:lnTo>
                    <a:lnTo>
                      <a:pt x="2970" y="303"/>
                    </a:lnTo>
                    <a:cubicBezTo>
                      <a:pt x="3159" y="272"/>
                      <a:pt x="3109" y="0"/>
                      <a:pt x="2933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132;p32">
                <a:extLst>
                  <a:ext uri="{FF2B5EF4-FFF2-40B4-BE49-F238E27FC236}">
                    <a16:creationId xmlns:a16="http://schemas.microsoft.com/office/drawing/2014/main" id="{B911E2E7-B93B-E445-A83B-E87C7C04AE28}"/>
                  </a:ext>
                </a:extLst>
              </p:cNvPr>
              <p:cNvSpPr/>
              <p:nvPr/>
            </p:nvSpPr>
            <p:spPr>
              <a:xfrm>
                <a:off x="459000" y="759369"/>
                <a:ext cx="151571" cy="27886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577" extrusionOk="0">
                    <a:moveTo>
                      <a:pt x="132" y="1"/>
                    </a:moveTo>
                    <a:cubicBezTo>
                      <a:pt x="79" y="1"/>
                      <a:pt x="34" y="61"/>
                      <a:pt x="34" y="143"/>
                    </a:cubicBezTo>
                    <a:cubicBezTo>
                      <a:pt x="0" y="243"/>
                      <a:pt x="67" y="310"/>
                      <a:pt x="167" y="310"/>
                    </a:cubicBezTo>
                    <a:lnTo>
                      <a:pt x="2969" y="577"/>
                    </a:lnTo>
                    <a:cubicBezTo>
                      <a:pt x="3069" y="577"/>
                      <a:pt x="3136" y="510"/>
                      <a:pt x="3136" y="410"/>
                    </a:cubicBezTo>
                    <a:cubicBezTo>
                      <a:pt x="3136" y="310"/>
                      <a:pt x="3069" y="243"/>
                      <a:pt x="3003" y="243"/>
                    </a:cubicBezTo>
                    <a:lnTo>
                      <a:pt x="167" y="10"/>
                    </a:lnTo>
                    <a:cubicBezTo>
                      <a:pt x="155" y="4"/>
                      <a:pt x="144" y="1"/>
                      <a:pt x="132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133;p32">
                <a:extLst>
                  <a:ext uri="{FF2B5EF4-FFF2-40B4-BE49-F238E27FC236}">
                    <a16:creationId xmlns:a16="http://schemas.microsoft.com/office/drawing/2014/main" id="{2030E15D-81E4-3C48-BC15-03B36F9D1619}"/>
                  </a:ext>
                </a:extLst>
              </p:cNvPr>
              <p:cNvSpPr/>
              <p:nvPr/>
            </p:nvSpPr>
            <p:spPr>
              <a:xfrm>
                <a:off x="502546" y="943172"/>
                <a:ext cx="137071" cy="4721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977" extrusionOk="0">
                    <a:moveTo>
                      <a:pt x="2654" y="0"/>
                    </a:moveTo>
                    <a:cubicBezTo>
                      <a:pt x="2638" y="0"/>
                      <a:pt x="2620" y="3"/>
                      <a:pt x="2602" y="9"/>
                    </a:cubicBezTo>
                    <a:lnTo>
                      <a:pt x="133" y="676"/>
                    </a:lnTo>
                    <a:cubicBezTo>
                      <a:pt x="67" y="710"/>
                      <a:pt x="0" y="777"/>
                      <a:pt x="33" y="877"/>
                    </a:cubicBezTo>
                    <a:cubicBezTo>
                      <a:pt x="33" y="943"/>
                      <a:pt x="100" y="977"/>
                      <a:pt x="167" y="977"/>
                    </a:cubicBezTo>
                    <a:lnTo>
                      <a:pt x="234" y="977"/>
                    </a:lnTo>
                    <a:lnTo>
                      <a:pt x="2702" y="309"/>
                    </a:lnTo>
                    <a:cubicBezTo>
                      <a:pt x="2769" y="276"/>
                      <a:pt x="2835" y="209"/>
                      <a:pt x="2802" y="109"/>
                    </a:cubicBezTo>
                    <a:cubicBezTo>
                      <a:pt x="2775" y="55"/>
                      <a:pt x="2725" y="0"/>
                      <a:pt x="2654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134;p32">
                <a:extLst>
                  <a:ext uri="{FF2B5EF4-FFF2-40B4-BE49-F238E27FC236}">
                    <a16:creationId xmlns:a16="http://schemas.microsoft.com/office/drawing/2014/main" id="{7454F750-B8FE-8749-B528-B77858C3802F}"/>
                  </a:ext>
                </a:extLst>
              </p:cNvPr>
              <p:cNvSpPr/>
              <p:nvPr/>
            </p:nvSpPr>
            <p:spPr>
              <a:xfrm>
                <a:off x="583114" y="1074971"/>
                <a:ext cx="119381" cy="104054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153" extrusionOk="0">
                    <a:moveTo>
                      <a:pt x="2290" y="1"/>
                    </a:moveTo>
                    <a:cubicBezTo>
                      <a:pt x="2253" y="1"/>
                      <a:pt x="2219" y="18"/>
                      <a:pt x="2202" y="51"/>
                    </a:cubicBezTo>
                    <a:lnTo>
                      <a:pt x="68" y="1852"/>
                    </a:lnTo>
                    <a:cubicBezTo>
                      <a:pt x="1" y="1919"/>
                      <a:pt x="1" y="2019"/>
                      <a:pt x="68" y="2086"/>
                    </a:cubicBezTo>
                    <a:cubicBezTo>
                      <a:pt x="68" y="2119"/>
                      <a:pt x="134" y="2152"/>
                      <a:pt x="168" y="2152"/>
                    </a:cubicBezTo>
                    <a:cubicBezTo>
                      <a:pt x="201" y="2119"/>
                      <a:pt x="234" y="2119"/>
                      <a:pt x="234" y="2086"/>
                    </a:cubicBezTo>
                    <a:lnTo>
                      <a:pt x="2403" y="251"/>
                    </a:lnTo>
                    <a:cubicBezTo>
                      <a:pt x="2469" y="218"/>
                      <a:pt x="2469" y="118"/>
                      <a:pt x="2403" y="51"/>
                    </a:cubicBezTo>
                    <a:cubicBezTo>
                      <a:pt x="2369" y="18"/>
                      <a:pt x="2328" y="1"/>
                      <a:pt x="2290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135;p32">
                <a:extLst>
                  <a:ext uri="{FF2B5EF4-FFF2-40B4-BE49-F238E27FC236}">
                    <a16:creationId xmlns:a16="http://schemas.microsoft.com/office/drawing/2014/main" id="{4BDC8047-1085-9444-A58F-7CC549DA4FBD}"/>
                  </a:ext>
                </a:extLst>
              </p:cNvPr>
              <p:cNvSpPr/>
              <p:nvPr/>
            </p:nvSpPr>
            <p:spPr>
              <a:xfrm>
                <a:off x="525117" y="1018762"/>
                <a:ext cx="140309" cy="7481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548" extrusionOk="0">
                    <a:moveTo>
                      <a:pt x="2690" y="1"/>
                    </a:moveTo>
                    <a:cubicBezTo>
                      <a:pt x="2671" y="1"/>
                      <a:pt x="2652" y="5"/>
                      <a:pt x="2635" y="13"/>
                    </a:cubicBezTo>
                    <a:lnTo>
                      <a:pt x="100" y="1247"/>
                    </a:lnTo>
                    <a:cubicBezTo>
                      <a:pt x="33" y="1281"/>
                      <a:pt x="0" y="1381"/>
                      <a:pt x="33" y="1447"/>
                    </a:cubicBezTo>
                    <a:cubicBezTo>
                      <a:pt x="67" y="1514"/>
                      <a:pt x="100" y="1548"/>
                      <a:pt x="167" y="1548"/>
                    </a:cubicBezTo>
                    <a:cubicBezTo>
                      <a:pt x="200" y="1548"/>
                      <a:pt x="234" y="1548"/>
                      <a:pt x="234" y="1514"/>
                    </a:cubicBezTo>
                    <a:lnTo>
                      <a:pt x="2769" y="313"/>
                    </a:lnTo>
                    <a:cubicBezTo>
                      <a:pt x="2869" y="280"/>
                      <a:pt x="2902" y="180"/>
                      <a:pt x="2835" y="113"/>
                    </a:cubicBezTo>
                    <a:cubicBezTo>
                      <a:pt x="2810" y="38"/>
                      <a:pt x="2748" y="1"/>
                      <a:pt x="2690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136;p32">
                <a:extLst>
                  <a:ext uri="{FF2B5EF4-FFF2-40B4-BE49-F238E27FC236}">
                    <a16:creationId xmlns:a16="http://schemas.microsoft.com/office/drawing/2014/main" id="{DD449640-4A7A-D642-BA8D-FC999BA34560}"/>
                  </a:ext>
                </a:extLst>
              </p:cNvPr>
              <p:cNvSpPr/>
              <p:nvPr/>
            </p:nvSpPr>
            <p:spPr>
              <a:xfrm>
                <a:off x="747585" y="1174001"/>
                <a:ext cx="82262" cy="119472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2472" extrusionOk="0">
                    <a:moveTo>
                      <a:pt x="1516" y="0"/>
                    </a:moveTo>
                    <a:cubicBezTo>
                      <a:pt x="1468" y="0"/>
                      <a:pt x="1422" y="29"/>
                      <a:pt x="1401" y="70"/>
                    </a:cubicBezTo>
                    <a:lnTo>
                      <a:pt x="34" y="2238"/>
                    </a:lnTo>
                    <a:cubicBezTo>
                      <a:pt x="0" y="2305"/>
                      <a:pt x="0" y="2405"/>
                      <a:pt x="100" y="2472"/>
                    </a:cubicBezTo>
                    <a:lnTo>
                      <a:pt x="167" y="2472"/>
                    </a:lnTo>
                    <a:cubicBezTo>
                      <a:pt x="234" y="2472"/>
                      <a:pt x="267" y="2438"/>
                      <a:pt x="301" y="2405"/>
                    </a:cubicBezTo>
                    <a:lnTo>
                      <a:pt x="1668" y="237"/>
                    </a:lnTo>
                    <a:cubicBezTo>
                      <a:pt x="1702" y="170"/>
                      <a:pt x="1668" y="70"/>
                      <a:pt x="1601" y="37"/>
                    </a:cubicBezTo>
                    <a:cubicBezTo>
                      <a:pt x="1576" y="11"/>
                      <a:pt x="1546" y="0"/>
                      <a:pt x="1516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137;p32">
                <a:extLst>
                  <a:ext uri="{FF2B5EF4-FFF2-40B4-BE49-F238E27FC236}">
                    <a16:creationId xmlns:a16="http://schemas.microsoft.com/office/drawing/2014/main" id="{1B803953-F875-4E4C-A091-42A80DE949E3}"/>
                  </a:ext>
                </a:extLst>
              </p:cNvPr>
              <p:cNvSpPr/>
              <p:nvPr/>
            </p:nvSpPr>
            <p:spPr>
              <a:xfrm>
                <a:off x="834630" y="1212424"/>
                <a:ext cx="66167" cy="14233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945" extrusionOk="0">
                    <a:moveTo>
                      <a:pt x="1214" y="0"/>
                    </a:moveTo>
                    <a:cubicBezTo>
                      <a:pt x="1135" y="0"/>
                      <a:pt x="1068" y="55"/>
                      <a:pt x="1068" y="109"/>
                    </a:cubicBezTo>
                    <a:lnTo>
                      <a:pt x="34" y="2711"/>
                    </a:lnTo>
                    <a:cubicBezTo>
                      <a:pt x="1" y="2811"/>
                      <a:pt x="34" y="2911"/>
                      <a:pt x="101" y="2944"/>
                    </a:cubicBezTo>
                    <a:lnTo>
                      <a:pt x="167" y="2944"/>
                    </a:lnTo>
                    <a:cubicBezTo>
                      <a:pt x="234" y="2944"/>
                      <a:pt x="301" y="2911"/>
                      <a:pt x="301" y="2844"/>
                    </a:cubicBezTo>
                    <a:lnTo>
                      <a:pt x="1335" y="242"/>
                    </a:lnTo>
                    <a:cubicBezTo>
                      <a:pt x="1368" y="142"/>
                      <a:pt x="1335" y="42"/>
                      <a:pt x="1268" y="9"/>
                    </a:cubicBezTo>
                    <a:cubicBezTo>
                      <a:pt x="1250" y="3"/>
                      <a:pt x="1231" y="0"/>
                      <a:pt x="1214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138;p32">
                <a:extLst>
                  <a:ext uri="{FF2B5EF4-FFF2-40B4-BE49-F238E27FC236}">
                    <a16:creationId xmlns:a16="http://schemas.microsoft.com/office/drawing/2014/main" id="{9A17D6A4-A5C8-524C-A66A-48B913DD292E}"/>
                  </a:ext>
                </a:extLst>
              </p:cNvPr>
              <p:cNvSpPr/>
              <p:nvPr/>
            </p:nvSpPr>
            <p:spPr>
              <a:xfrm>
                <a:off x="647636" y="1126589"/>
                <a:ext cx="111261" cy="115315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2386" extrusionOk="0">
                    <a:moveTo>
                      <a:pt x="2152" y="0"/>
                    </a:moveTo>
                    <a:cubicBezTo>
                      <a:pt x="2110" y="0"/>
                      <a:pt x="2068" y="17"/>
                      <a:pt x="2035" y="50"/>
                    </a:cubicBezTo>
                    <a:lnTo>
                      <a:pt x="67" y="2119"/>
                    </a:lnTo>
                    <a:cubicBezTo>
                      <a:pt x="0" y="2185"/>
                      <a:pt x="0" y="2285"/>
                      <a:pt x="67" y="2352"/>
                    </a:cubicBezTo>
                    <a:cubicBezTo>
                      <a:pt x="100" y="2385"/>
                      <a:pt x="134" y="2385"/>
                      <a:pt x="167" y="2385"/>
                    </a:cubicBezTo>
                    <a:cubicBezTo>
                      <a:pt x="200" y="2385"/>
                      <a:pt x="267" y="2385"/>
                      <a:pt x="267" y="2352"/>
                    </a:cubicBezTo>
                    <a:lnTo>
                      <a:pt x="2268" y="251"/>
                    </a:lnTo>
                    <a:cubicBezTo>
                      <a:pt x="2302" y="217"/>
                      <a:pt x="2302" y="117"/>
                      <a:pt x="2268" y="50"/>
                    </a:cubicBezTo>
                    <a:cubicBezTo>
                      <a:pt x="2235" y="17"/>
                      <a:pt x="2193" y="0"/>
                      <a:pt x="2152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139;p32">
                <a:extLst>
                  <a:ext uri="{FF2B5EF4-FFF2-40B4-BE49-F238E27FC236}">
                    <a16:creationId xmlns:a16="http://schemas.microsoft.com/office/drawing/2014/main" id="{2D085F2C-7C4B-4C45-8658-6B69E61BA533}"/>
                  </a:ext>
                </a:extLst>
              </p:cNvPr>
              <p:cNvSpPr/>
              <p:nvPr/>
            </p:nvSpPr>
            <p:spPr>
              <a:xfrm>
                <a:off x="987791" y="316125"/>
                <a:ext cx="22620" cy="150306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110" extrusionOk="0">
                    <a:moveTo>
                      <a:pt x="262" y="1"/>
                    </a:moveTo>
                    <a:cubicBezTo>
                      <a:pt x="184" y="1"/>
                      <a:pt x="134" y="83"/>
                      <a:pt x="134" y="141"/>
                    </a:cubicBezTo>
                    <a:lnTo>
                      <a:pt x="1" y="2943"/>
                    </a:lnTo>
                    <a:cubicBezTo>
                      <a:pt x="1" y="3043"/>
                      <a:pt x="67" y="3110"/>
                      <a:pt x="134" y="3110"/>
                    </a:cubicBezTo>
                    <a:cubicBezTo>
                      <a:pt x="234" y="3110"/>
                      <a:pt x="301" y="3043"/>
                      <a:pt x="301" y="2976"/>
                    </a:cubicBezTo>
                    <a:lnTo>
                      <a:pt x="468" y="174"/>
                    </a:lnTo>
                    <a:cubicBezTo>
                      <a:pt x="468" y="74"/>
                      <a:pt x="401" y="7"/>
                      <a:pt x="301" y="7"/>
                    </a:cubicBezTo>
                    <a:cubicBezTo>
                      <a:pt x="287" y="3"/>
                      <a:pt x="274" y="1"/>
                      <a:pt x="262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" name="Google Shape;1140;p32">
              <a:extLst>
                <a:ext uri="{FF2B5EF4-FFF2-40B4-BE49-F238E27FC236}">
                  <a16:creationId xmlns:a16="http://schemas.microsoft.com/office/drawing/2014/main" id="{5EE54A92-30E0-D54C-BB53-FD3A0C762422}"/>
                </a:ext>
              </a:extLst>
            </p:cNvPr>
            <p:cNvSpPr/>
            <p:nvPr/>
          </p:nvSpPr>
          <p:spPr>
            <a:xfrm>
              <a:off x="3836001" y="2057323"/>
              <a:ext cx="136636" cy="36857"/>
            </a:xfrm>
            <a:custGeom>
              <a:avLst/>
              <a:gdLst/>
              <a:ahLst/>
              <a:cxnLst/>
              <a:rect l="l" t="t" r="r" b="b"/>
              <a:pathLst>
                <a:path w="3292" h="888" extrusionOk="0">
                  <a:moveTo>
                    <a:pt x="2606" y="1"/>
                  </a:moveTo>
                  <a:cubicBezTo>
                    <a:pt x="2128" y="1"/>
                    <a:pt x="1317" y="102"/>
                    <a:pt x="134" y="587"/>
                  </a:cubicBezTo>
                  <a:cubicBezTo>
                    <a:pt x="34" y="620"/>
                    <a:pt x="0" y="721"/>
                    <a:pt x="34" y="787"/>
                  </a:cubicBezTo>
                  <a:cubicBezTo>
                    <a:pt x="67" y="854"/>
                    <a:pt x="134" y="887"/>
                    <a:pt x="200" y="887"/>
                  </a:cubicBezTo>
                  <a:lnTo>
                    <a:pt x="234" y="887"/>
                  </a:lnTo>
                  <a:cubicBezTo>
                    <a:pt x="1374" y="407"/>
                    <a:pt x="2155" y="311"/>
                    <a:pt x="2597" y="311"/>
                  </a:cubicBezTo>
                  <a:cubicBezTo>
                    <a:pt x="2892" y="311"/>
                    <a:pt x="3036" y="354"/>
                    <a:pt x="3036" y="354"/>
                  </a:cubicBezTo>
                  <a:cubicBezTo>
                    <a:pt x="3049" y="356"/>
                    <a:pt x="3061" y="357"/>
                    <a:pt x="3073" y="357"/>
                  </a:cubicBezTo>
                  <a:cubicBezTo>
                    <a:pt x="3244" y="357"/>
                    <a:pt x="3292" y="147"/>
                    <a:pt x="3136" y="53"/>
                  </a:cubicBezTo>
                  <a:cubicBezTo>
                    <a:pt x="3122" y="53"/>
                    <a:pt x="2950" y="1"/>
                    <a:pt x="2606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141;p32">
              <a:extLst>
                <a:ext uri="{FF2B5EF4-FFF2-40B4-BE49-F238E27FC236}">
                  <a16:creationId xmlns:a16="http://schemas.microsoft.com/office/drawing/2014/main" id="{8E69B409-2ECD-8041-9A9B-0A393A6DD4E6}"/>
                </a:ext>
              </a:extLst>
            </p:cNvPr>
            <p:cNvSpPr/>
            <p:nvPr/>
          </p:nvSpPr>
          <p:spPr>
            <a:xfrm>
              <a:off x="3802754" y="1941731"/>
              <a:ext cx="122856" cy="59685"/>
            </a:xfrm>
            <a:custGeom>
              <a:avLst/>
              <a:gdLst/>
              <a:ahLst/>
              <a:cxnLst/>
              <a:rect l="l" t="t" r="r" b="b"/>
              <a:pathLst>
                <a:path w="2960" h="1438" extrusionOk="0">
                  <a:moveTo>
                    <a:pt x="2763" y="1"/>
                  </a:moveTo>
                  <a:cubicBezTo>
                    <a:pt x="2755" y="1"/>
                    <a:pt x="2745" y="1"/>
                    <a:pt x="2736" y="3"/>
                  </a:cubicBezTo>
                  <a:cubicBezTo>
                    <a:pt x="1769" y="136"/>
                    <a:pt x="868" y="537"/>
                    <a:pt x="101" y="1171"/>
                  </a:cubicBezTo>
                  <a:cubicBezTo>
                    <a:pt x="34" y="1204"/>
                    <a:pt x="1" y="1304"/>
                    <a:pt x="67" y="1371"/>
                  </a:cubicBezTo>
                  <a:cubicBezTo>
                    <a:pt x="101" y="1404"/>
                    <a:pt x="134" y="1437"/>
                    <a:pt x="201" y="1437"/>
                  </a:cubicBezTo>
                  <a:cubicBezTo>
                    <a:pt x="201" y="1437"/>
                    <a:pt x="234" y="1437"/>
                    <a:pt x="267" y="1404"/>
                  </a:cubicBezTo>
                  <a:cubicBezTo>
                    <a:pt x="1001" y="837"/>
                    <a:pt x="1869" y="470"/>
                    <a:pt x="2769" y="303"/>
                  </a:cubicBezTo>
                  <a:cubicBezTo>
                    <a:pt x="2960" y="303"/>
                    <a:pt x="2939" y="1"/>
                    <a:pt x="2763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142;p32">
              <a:extLst>
                <a:ext uri="{FF2B5EF4-FFF2-40B4-BE49-F238E27FC236}">
                  <a16:creationId xmlns:a16="http://schemas.microsoft.com/office/drawing/2014/main" id="{56803F1A-1E3F-F64F-8202-7578D40C5752}"/>
                </a:ext>
              </a:extLst>
            </p:cNvPr>
            <p:cNvSpPr/>
            <p:nvPr/>
          </p:nvSpPr>
          <p:spPr>
            <a:xfrm>
              <a:off x="3755687" y="1850460"/>
              <a:ext cx="95587" cy="52671"/>
            </a:xfrm>
            <a:custGeom>
              <a:avLst/>
              <a:gdLst/>
              <a:ahLst/>
              <a:cxnLst/>
              <a:rect l="l" t="t" r="r" b="b"/>
              <a:pathLst>
                <a:path w="2303" h="1269" extrusionOk="0">
                  <a:moveTo>
                    <a:pt x="2102" y="0"/>
                  </a:moveTo>
                  <a:cubicBezTo>
                    <a:pt x="1368" y="234"/>
                    <a:pt x="701" y="568"/>
                    <a:pt x="101" y="1001"/>
                  </a:cubicBezTo>
                  <a:cubicBezTo>
                    <a:pt x="0" y="1035"/>
                    <a:pt x="0" y="1135"/>
                    <a:pt x="67" y="1201"/>
                  </a:cubicBezTo>
                  <a:cubicBezTo>
                    <a:pt x="67" y="1268"/>
                    <a:pt x="134" y="1268"/>
                    <a:pt x="167" y="1268"/>
                  </a:cubicBezTo>
                  <a:cubicBezTo>
                    <a:pt x="201" y="1268"/>
                    <a:pt x="234" y="1268"/>
                    <a:pt x="267" y="1235"/>
                  </a:cubicBezTo>
                  <a:cubicBezTo>
                    <a:pt x="834" y="834"/>
                    <a:pt x="1468" y="534"/>
                    <a:pt x="2169" y="334"/>
                  </a:cubicBezTo>
                  <a:cubicBezTo>
                    <a:pt x="2235" y="301"/>
                    <a:pt x="2302" y="201"/>
                    <a:pt x="2269" y="134"/>
                  </a:cubicBezTo>
                  <a:cubicBezTo>
                    <a:pt x="2269" y="34"/>
                    <a:pt x="2169" y="0"/>
                    <a:pt x="2102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" name="Google Shape;1143;p32">
              <a:extLst>
                <a:ext uri="{FF2B5EF4-FFF2-40B4-BE49-F238E27FC236}">
                  <a16:creationId xmlns:a16="http://schemas.microsoft.com/office/drawing/2014/main" id="{7CAA898E-343D-BF4C-9659-A374E387B332}"/>
                </a:ext>
              </a:extLst>
            </p:cNvPr>
            <p:cNvGrpSpPr/>
            <p:nvPr/>
          </p:nvGrpSpPr>
          <p:grpSpPr>
            <a:xfrm>
              <a:off x="622535" y="1452673"/>
              <a:ext cx="3768660" cy="3096757"/>
              <a:chOff x="622535" y="1452673"/>
              <a:chExt cx="3768660" cy="3096757"/>
            </a:xfrm>
          </p:grpSpPr>
          <p:sp>
            <p:nvSpPr>
              <p:cNvPr id="163" name="Google Shape;1144;p32">
                <a:extLst>
                  <a:ext uri="{FF2B5EF4-FFF2-40B4-BE49-F238E27FC236}">
                    <a16:creationId xmlns:a16="http://schemas.microsoft.com/office/drawing/2014/main" id="{71B3D6BD-59F4-4941-B99A-D69FF6F6AE16}"/>
                  </a:ext>
                </a:extLst>
              </p:cNvPr>
              <p:cNvSpPr/>
              <p:nvPr/>
            </p:nvSpPr>
            <p:spPr>
              <a:xfrm>
                <a:off x="646069" y="2668697"/>
                <a:ext cx="570452" cy="740500"/>
              </a:xfrm>
              <a:custGeom>
                <a:avLst/>
                <a:gdLst/>
                <a:ahLst/>
                <a:cxnLst/>
                <a:rect l="l" t="t" r="r" b="b"/>
                <a:pathLst>
                  <a:path w="13744" h="17841" extrusionOk="0">
                    <a:moveTo>
                      <a:pt x="5104" y="1"/>
                    </a:moveTo>
                    <a:cubicBezTo>
                      <a:pt x="5104" y="1"/>
                      <a:pt x="0" y="11576"/>
                      <a:pt x="4170" y="16646"/>
                    </a:cubicBezTo>
                    <a:cubicBezTo>
                      <a:pt x="4863" y="17489"/>
                      <a:pt x="5591" y="17841"/>
                      <a:pt x="6322" y="17841"/>
                    </a:cubicBezTo>
                    <a:cubicBezTo>
                      <a:pt x="9987" y="17841"/>
                      <a:pt x="13743" y="9007"/>
                      <a:pt x="13743" y="9007"/>
                    </a:cubicBezTo>
                    <a:lnTo>
                      <a:pt x="12076" y="5371"/>
                    </a:lnTo>
                    <a:cubicBezTo>
                      <a:pt x="12076" y="5371"/>
                      <a:pt x="9772" y="14494"/>
                      <a:pt x="6638" y="14494"/>
                    </a:cubicBezTo>
                    <a:cubicBezTo>
                      <a:pt x="6506" y="14494"/>
                      <a:pt x="6373" y="14478"/>
                      <a:pt x="6238" y="14444"/>
                    </a:cubicBezTo>
                    <a:cubicBezTo>
                      <a:pt x="2902" y="13610"/>
                      <a:pt x="7506" y="634"/>
                      <a:pt x="7506" y="634"/>
                    </a:cubicBezTo>
                    <a:lnTo>
                      <a:pt x="5104" y="1"/>
                    </a:lnTo>
                    <a:close/>
                  </a:path>
                </a:pathLst>
              </a:cu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145;p32">
                <a:extLst>
                  <a:ext uri="{FF2B5EF4-FFF2-40B4-BE49-F238E27FC236}">
                    <a16:creationId xmlns:a16="http://schemas.microsoft.com/office/drawing/2014/main" id="{61CA59D8-9196-B24E-BE4E-8FF5F5B5DA74}"/>
                  </a:ext>
                </a:extLst>
              </p:cNvPr>
              <p:cNvSpPr/>
              <p:nvPr/>
            </p:nvSpPr>
            <p:spPr>
              <a:xfrm>
                <a:off x="3028795" y="1757530"/>
                <a:ext cx="739753" cy="680649"/>
              </a:xfrm>
              <a:custGeom>
                <a:avLst/>
                <a:gdLst/>
                <a:ahLst/>
                <a:cxnLst/>
                <a:rect l="l" t="t" r="r" b="b"/>
                <a:pathLst>
                  <a:path w="17823" h="16399" extrusionOk="0">
                    <a:moveTo>
                      <a:pt x="2196" y="1"/>
                    </a:moveTo>
                    <a:cubicBezTo>
                      <a:pt x="120" y="1"/>
                      <a:pt x="1" y="3674"/>
                      <a:pt x="1" y="3674"/>
                    </a:cubicBezTo>
                    <a:cubicBezTo>
                      <a:pt x="1" y="3674"/>
                      <a:pt x="268" y="14849"/>
                      <a:pt x="10875" y="16350"/>
                    </a:cubicBezTo>
                    <a:cubicBezTo>
                      <a:pt x="11114" y="16382"/>
                      <a:pt x="11332" y="16398"/>
                      <a:pt x="11530" y="16398"/>
                    </a:cubicBezTo>
                    <a:cubicBezTo>
                      <a:pt x="17822" y="16398"/>
                      <a:pt x="4930" y="523"/>
                      <a:pt x="2569" y="38"/>
                    </a:cubicBezTo>
                    <a:cubicBezTo>
                      <a:pt x="2438" y="13"/>
                      <a:pt x="2314" y="1"/>
                      <a:pt x="2196" y="1"/>
                    </a:cubicBezTo>
                    <a:close/>
                  </a:path>
                </a:pathLst>
              </a:cu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146;p32">
                <a:extLst>
                  <a:ext uri="{FF2B5EF4-FFF2-40B4-BE49-F238E27FC236}">
                    <a16:creationId xmlns:a16="http://schemas.microsoft.com/office/drawing/2014/main" id="{D4371539-352C-0341-A34B-6E816926A753}"/>
                  </a:ext>
                </a:extLst>
              </p:cNvPr>
              <p:cNvSpPr/>
              <p:nvPr/>
            </p:nvSpPr>
            <p:spPr>
              <a:xfrm>
                <a:off x="1665079" y="1783595"/>
                <a:ext cx="1437129" cy="1434804"/>
              </a:xfrm>
              <a:custGeom>
                <a:avLst/>
                <a:gdLst/>
                <a:ahLst/>
                <a:cxnLst/>
                <a:rect l="l" t="t" r="r" b="b"/>
                <a:pathLst>
                  <a:path w="34625" h="34569" extrusionOk="0">
                    <a:moveTo>
                      <a:pt x="21325" y="0"/>
                    </a:moveTo>
                    <a:cubicBezTo>
                      <a:pt x="20822" y="0"/>
                      <a:pt x="20296" y="46"/>
                      <a:pt x="19748" y="144"/>
                    </a:cubicBezTo>
                    <a:cubicBezTo>
                      <a:pt x="12442" y="1445"/>
                      <a:pt x="0" y="10651"/>
                      <a:pt x="10574" y="34568"/>
                    </a:cubicBezTo>
                    <a:lnTo>
                      <a:pt x="33357" y="32734"/>
                    </a:lnTo>
                    <a:lnTo>
                      <a:pt x="34625" y="32667"/>
                    </a:lnTo>
                    <a:lnTo>
                      <a:pt x="31656" y="15021"/>
                    </a:lnTo>
                    <a:lnTo>
                      <a:pt x="30288" y="6815"/>
                    </a:lnTo>
                    <a:cubicBezTo>
                      <a:pt x="30288" y="6815"/>
                      <a:pt x="27494" y="0"/>
                      <a:pt x="21325" y="0"/>
                    </a:cubicBezTo>
                    <a:close/>
                  </a:path>
                </a:pathLst>
              </a:cu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147;p32">
                <a:extLst>
                  <a:ext uri="{FF2B5EF4-FFF2-40B4-BE49-F238E27FC236}">
                    <a16:creationId xmlns:a16="http://schemas.microsoft.com/office/drawing/2014/main" id="{53FE131A-654B-F04C-981A-BA0E11343CCA}"/>
                  </a:ext>
                </a:extLst>
              </p:cNvPr>
              <p:cNvSpPr/>
              <p:nvPr/>
            </p:nvSpPr>
            <p:spPr>
              <a:xfrm>
                <a:off x="622535" y="1452673"/>
                <a:ext cx="3768660" cy="2645437"/>
              </a:xfrm>
              <a:custGeom>
                <a:avLst/>
                <a:gdLst/>
                <a:ahLst/>
                <a:cxnLst/>
                <a:rect l="l" t="t" r="r" b="b"/>
                <a:pathLst>
                  <a:path w="90799" h="63737" extrusionOk="0">
                    <a:moveTo>
                      <a:pt x="75752" y="1"/>
                    </a:moveTo>
                    <a:cubicBezTo>
                      <a:pt x="74496" y="1"/>
                      <a:pt x="74053" y="4748"/>
                      <a:pt x="74053" y="4748"/>
                    </a:cubicBezTo>
                    <a:cubicBezTo>
                      <a:pt x="74053" y="4748"/>
                      <a:pt x="73102" y="4592"/>
                      <a:pt x="72042" y="4592"/>
                    </a:cubicBezTo>
                    <a:cubicBezTo>
                      <a:pt x="70855" y="4592"/>
                      <a:pt x="69532" y="4787"/>
                      <a:pt x="69250" y="5615"/>
                    </a:cubicBezTo>
                    <a:cubicBezTo>
                      <a:pt x="68794" y="6955"/>
                      <a:pt x="72040" y="7052"/>
                      <a:pt x="72994" y="7052"/>
                    </a:cubicBezTo>
                    <a:cubicBezTo>
                      <a:pt x="73157" y="7052"/>
                      <a:pt x="73253" y="7049"/>
                      <a:pt x="73253" y="7049"/>
                    </a:cubicBezTo>
                    <a:cubicBezTo>
                      <a:pt x="73253" y="7049"/>
                      <a:pt x="83527" y="19658"/>
                      <a:pt x="73253" y="23228"/>
                    </a:cubicBezTo>
                    <a:cubicBezTo>
                      <a:pt x="72144" y="23613"/>
                      <a:pt x="71173" y="23785"/>
                      <a:pt x="70318" y="23785"/>
                    </a:cubicBezTo>
                    <a:cubicBezTo>
                      <a:pt x="63249" y="23785"/>
                      <a:pt x="64054" y="12014"/>
                      <a:pt x="59710" y="11419"/>
                    </a:cubicBezTo>
                    <a:cubicBezTo>
                      <a:pt x="59380" y="11374"/>
                      <a:pt x="59054" y="11353"/>
                      <a:pt x="58731" y="11353"/>
                    </a:cubicBezTo>
                    <a:cubicBezTo>
                      <a:pt x="54312" y="11353"/>
                      <a:pt x="50603" y="15322"/>
                      <a:pt x="50603" y="15322"/>
                    </a:cubicBezTo>
                    <a:cubicBezTo>
                      <a:pt x="0" y="15322"/>
                      <a:pt x="8907" y="58853"/>
                      <a:pt x="13510" y="61155"/>
                    </a:cubicBezTo>
                    <a:cubicBezTo>
                      <a:pt x="15977" y="62388"/>
                      <a:pt x="25975" y="63737"/>
                      <a:pt x="36387" y="63737"/>
                    </a:cubicBezTo>
                    <a:cubicBezTo>
                      <a:pt x="45402" y="63737"/>
                      <a:pt x="54728" y="62726"/>
                      <a:pt x="59743" y="59754"/>
                    </a:cubicBezTo>
                    <a:cubicBezTo>
                      <a:pt x="70551" y="53349"/>
                      <a:pt x="68382" y="35337"/>
                      <a:pt x="68382" y="35336"/>
                    </a:cubicBezTo>
                    <a:lnTo>
                      <a:pt x="68382" y="35336"/>
                    </a:lnTo>
                    <a:cubicBezTo>
                      <a:pt x="68383" y="35336"/>
                      <a:pt x="69914" y="35877"/>
                      <a:pt x="72149" y="35877"/>
                    </a:cubicBezTo>
                    <a:cubicBezTo>
                      <a:pt x="75629" y="35877"/>
                      <a:pt x="80816" y="34566"/>
                      <a:pt x="84594" y="27864"/>
                    </a:cubicBezTo>
                    <a:cubicBezTo>
                      <a:pt x="90798" y="16890"/>
                      <a:pt x="75854" y="5615"/>
                      <a:pt x="75854" y="5615"/>
                    </a:cubicBezTo>
                    <a:cubicBezTo>
                      <a:pt x="75854" y="5615"/>
                      <a:pt x="79057" y="578"/>
                      <a:pt x="75854" y="11"/>
                    </a:cubicBezTo>
                    <a:cubicBezTo>
                      <a:pt x="75820" y="4"/>
                      <a:pt x="75786" y="1"/>
                      <a:pt x="75752" y="1"/>
                    </a:cubicBezTo>
                    <a:close/>
                  </a:path>
                </a:pathLst>
              </a:custGeom>
              <a:solidFill>
                <a:srgbClr val="009193">
                  <a:alpha val="43137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148;p32">
                <a:extLst>
                  <a:ext uri="{FF2B5EF4-FFF2-40B4-BE49-F238E27FC236}">
                    <a16:creationId xmlns:a16="http://schemas.microsoft.com/office/drawing/2014/main" id="{092ED974-4FE5-EA44-85AE-59298D32DBDC}"/>
                  </a:ext>
                </a:extLst>
              </p:cNvPr>
              <p:cNvSpPr/>
              <p:nvPr/>
            </p:nvSpPr>
            <p:spPr>
              <a:xfrm>
                <a:off x="1663668" y="2167395"/>
                <a:ext cx="1313940" cy="1056523"/>
              </a:xfrm>
              <a:custGeom>
                <a:avLst/>
                <a:gdLst/>
                <a:ahLst/>
                <a:cxnLst/>
                <a:rect l="l" t="t" r="r" b="b"/>
                <a:pathLst>
                  <a:path w="31657" h="25455" extrusionOk="0">
                    <a:moveTo>
                      <a:pt x="8221" y="0"/>
                    </a:moveTo>
                    <a:cubicBezTo>
                      <a:pt x="8173" y="0"/>
                      <a:pt x="8127" y="29"/>
                      <a:pt x="8107" y="70"/>
                    </a:cubicBezTo>
                    <a:cubicBezTo>
                      <a:pt x="8007" y="203"/>
                      <a:pt x="1" y="12579"/>
                      <a:pt x="10442" y="25388"/>
                    </a:cubicBezTo>
                    <a:cubicBezTo>
                      <a:pt x="10475" y="25421"/>
                      <a:pt x="10542" y="25455"/>
                      <a:pt x="10575" y="25455"/>
                    </a:cubicBezTo>
                    <a:lnTo>
                      <a:pt x="31490" y="24988"/>
                    </a:lnTo>
                    <a:cubicBezTo>
                      <a:pt x="31557" y="24988"/>
                      <a:pt x="31590" y="24954"/>
                      <a:pt x="31623" y="24921"/>
                    </a:cubicBezTo>
                    <a:cubicBezTo>
                      <a:pt x="31657" y="24888"/>
                      <a:pt x="31657" y="24854"/>
                      <a:pt x="31657" y="24788"/>
                    </a:cubicBezTo>
                    <a:lnTo>
                      <a:pt x="29255" y="4373"/>
                    </a:lnTo>
                    <a:cubicBezTo>
                      <a:pt x="29222" y="4273"/>
                      <a:pt x="29155" y="4240"/>
                      <a:pt x="29088" y="4240"/>
                    </a:cubicBezTo>
                    <a:cubicBezTo>
                      <a:pt x="28988" y="4240"/>
                      <a:pt x="28921" y="4306"/>
                      <a:pt x="28921" y="4406"/>
                    </a:cubicBezTo>
                    <a:lnTo>
                      <a:pt x="31323" y="24654"/>
                    </a:lnTo>
                    <a:lnTo>
                      <a:pt x="10642" y="25121"/>
                    </a:lnTo>
                    <a:cubicBezTo>
                      <a:pt x="434" y="12512"/>
                      <a:pt x="8273" y="370"/>
                      <a:pt x="8340" y="237"/>
                    </a:cubicBezTo>
                    <a:cubicBezTo>
                      <a:pt x="8407" y="170"/>
                      <a:pt x="8373" y="70"/>
                      <a:pt x="8307" y="37"/>
                    </a:cubicBezTo>
                    <a:cubicBezTo>
                      <a:pt x="8281" y="11"/>
                      <a:pt x="8251" y="0"/>
                      <a:pt x="8221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149;p32">
                <a:extLst>
                  <a:ext uri="{FF2B5EF4-FFF2-40B4-BE49-F238E27FC236}">
                    <a16:creationId xmlns:a16="http://schemas.microsoft.com/office/drawing/2014/main" id="{927AB98E-E056-9146-A59F-5DA97ADFA7A2}"/>
                  </a:ext>
                </a:extLst>
              </p:cNvPr>
              <p:cNvSpPr/>
              <p:nvPr/>
            </p:nvSpPr>
            <p:spPr>
              <a:xfrm>
                <a:off x="2990029" y="2237581"/>
                <a:ext cx="116340" cy="176398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4250" extrusionOk="0">
                    <a:moveTo>
                      <a:pt x="2181" y="1"/>
                    </a:moveTo>
                    <a:cubicBezTo>
                      <a:pt x="2123" y="1"/>
                      <a:pt x="2061" y="39"/>
                      <a:pt x="2036" y="114"/>
                    </a:cubicBezTo>
                    <a:cubicBezTo>
                      <a:pt x="1969" y="247"/>
                      <a:pt x="2002" y="547"/>
                      <a:pt x="2102" y="1314"/>
                    </a:cubicBezTo>
                    <a:cubicBezTo>
                      <a:pt x="2203" y="2082"/>
                      <a:pt x="2503" y="3850"/>
                      <a:pt x="2102" y="3950"/>
                    </a:cubicBezTo>
                    <a:cubicBezTo>
                      <a:pt x="2094" y="3951"/>
                      <a:pt x="2086" y="3952"/>
                      <a:pt x="2078" y="3952"/>
                    </a:cubicBezTo>
                    <a:cubicBezTo>
                      <a:pt x="1669" y="3952"/>
                      <a:pt x="857" y="2384"/>
                      <a:pt x="335" y="881"/>
                    </a:cubicBezTo>
                    <a:cubicBezTo>
                      <a:pt x="310" y="806"/>
                      <a:pt x="247" y="768"/>
                      <a:pt x="189" y="768"/>
                    </a:cubicBezTo>
                    <a:cubicBezTo>
                      <a:pt x="170" y="768"/>
                      <a:pt x="151" y="772"/>
                      <a:pt x="134" y="781"/>
                    </a:cubicBezTo>
                    <a:cubicBezTo>
                      <a:pt x="68" y="781"/>
                      <a:pt x="1" y="881"/>
                      <a:pt x="34" y="981"/>
                    </a:cubicBezTo>
                    <a:cubicBezTo>
                      <a:pt x="335" y="1748"/>
                      <a:pt x="1269" y="4250"/>
                      <a:pt x="2102" y="4250"/>
                    </a:cubicBezTo>
                    <a:lnTo>
                      <a:pt x="2203" y="4250"/>
                    </a:lnTo>
                    <a:cubicBezTo>
                      <a:pt x="2803" y="4116"/>
                      <a:pt x="2670" y="2882"/>
                      <a:pt x="2436" y="1281"/>
                    </a:cubicBezTo>
                    <a:cubicBezTo>
                      <a:pt x="2369" y="948"/>
                      <a:pt x="2303" y="581"/>
                      <a:pt x="2303" y="247"/>
                    </a:cubicBezTo>
                    <a:cubicBezTo>
                      <a:pt x="2336" y="147"/>
                      <a:pt x="2303" y="80"/>
                      <a:pt x="2236" y="13"/>
                    </a:cubicBezTo>
                    <a:cubicBezTo>
                      <a:pt x="2219" y="5"/>
                      <a:pt x="2200" y="1"/>
                      <a:pt x="2181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150;p32">
                <a:extLst>
                  <a:ext uri="{FF2B5EF4-FFF2-40B4-BE49-F238E27FC236}">
                    <a16:creationId xmlns:a16="http://schemas.microsoft.com/office/drawing/2014/main" id="{204079B2-1019-B64E-8EB2-E4E081717BDD}"/>
                  </a:ext>
                </a:extLst>
              </p:cNvPr>
              <p:cNvSpPr/>
              <p:nvPr/>
            </p:nvSpPr>
            <p:spPr>
              <a:xfrm>
                <a:off x="3145094" y="2187235"/>
                <a:ext cx="116340" cy="175527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4229" extrusionOk="0">
                    <a:moveTo>
                      <a:pt x="2136" y="1"/>
                    </a:moveTo>
                    <a:cubicBezTo>
                      <a:pt x="2085" y="1"/>
                      <a:pt x="2035" y="27"/>
                      <a:pt x="2002" y="92"/>
                    </a:cubicBezTo>
                    <a:cubicBezTo>
                      <a:pt x="1936" y="226"/>
                      <a:pt x="2002" y="559"/>
                      <a:pt x="2102" y="1327"/>
                    </a:cubicBezTo>
                    <a:cubicBezTo>
                      <a:pt x="2203" y="2060"/>
                      <a:pt x="2503" y="3862"/>
                      <a:pt x="2102" y="3928"/>
                    </a:cubicBezTo>
                    <a:cubicBezTo>
                      <a:pt x="2094" y="3930"/>
                      <a:pt x="2086" y="3930"/>
                      <a:pt x="2078" y="3930"/>
                    </a:cubicBezTo>
                    <a:cubicBezTo>
                      <a:pt x="1669" y="3930"/>
                      <a:pt x="857" y="2363"/>
                      <a:pt x="335" y="860"/>
                    </a:cubicBezTo>
                    <a:cubicBezTo>
                      <a:pt x="310" y="785"/>
                      <a:pt x="247" y="747"/>
                      <a:pt x="189" y="747"/>
                    </a:cubicBezTo>
                    <a:cubicBezTo>
                      <a:pt x="170" y="747"/>
                      <a:pt x="151" y="751"/>
                      <a:pt x="134" y="759"/>
                    </a:cubicBezTo>
                    <a:cubicBezTo>
                      <a:pt x="34" y="793"/>
                      <a:pt x="1" y="893"/>
                      <a:pt x="34" y="960"/>
                    </a:cubicBezTo>
                    <a:cubicBezTo>
                      <a:pt x="301" y="1727"/>
                      <a:pt x="1269" y="4229"/>
                      <a:pt x="2102" y="4229"/>
                    </a:cubicBezTo>
                    <a:lnTo>
                      <a:pt x="2169" y="4229"/>
                    </a:lnTo>
                    <a:cubicBezTo>
                      <a:pt x="2803" y="4095"/>
                      <a:pt x="2670" y="2861"/>
                      <a:pt x="2403" y="1260"/>
                    </a:cubicBezTo>
                    <a:cubicBezTo>
                      <a:pt x="2336" y="926"/>
                      <a:pt x="2303" y="593"/>
                      <a:pt x="2303" y="226"/>
                    </a:cubicBezTo>
                    <a:cubicBezTo>
                      <a:pt x="2348" y="113"/>
                      <a:pt x="2241" y="1"/>
                      <a:pt x="2136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151;p32">
                <a:extLst>
                  <a:ext uri="{FF2B5EF4-FFF2-40B4-BE49-F238E27FC236}">
                    <a16:creationId xmlns:a16="http://schemas.microsoft.com/office/drawing/2014/main" id="{5D8A1CD7-14D6-E947-A6BF-4CCB814AED46}"/>
                  </a:ext>
                </a:extLst>
              </p:cNvPr>
              <p:cNvSpPr/>
              <p:nvPr/>
            </p:nvSpPr>
            <p:spPr>
              <a:xfrm>
                <a:off x="3581238" y="2429875"/>
                <a:ext cx="96957" cy="137798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3320" extrusionOk="0">
                    <a:moveTo>
                      <a:pt x="180" y="0"/>
                    </a:moveTo>
                    <a:cubicBezTo>
                      <a:pt x="142" y="0"/>
                      <a:pt x="101" y="17"/>
                      <a:pt x="67" y="51"/>
                    </a:cubicBezTo>
                    <a:cubicBezTo>
                      <a:pt x="0" y="117"/>
                      <a:pt x="0" y="217"/>
                      <a:pt x="67" y="251"/>
                    </a:cubicBezTo>
                    <a:cubicBezTo>
                      <a:pt x="934" y="1051"/>
                      <a:pt x="1602" y="2052"/>
                      <a:pt x="1969" y="3186"/>
                    </a:cubicBezTo>
                    <a:cubicBezTo>
                      <a:pt x="2002" y="3253"/>
                      <a:pt x="2069" y="3286"/>
                      <a:pt x="2135" y="3286"/>
                    </a:cubicBezTo>
                    <a:lnTo>
                      <a:pt x="2202" y="3320"/>
                    </a:lnTo>
                    <a:cubicBezTo>
                      <a:pt x="2269" y="3286"/>
                      <a:pt x="2335" y="3186"/>
                      <a:pt x="2302" y="3119"/>
                    </a:cubicBezTo>
                    <a:cubicBezTo>
                      <a:pt x="1902" y="1919"/>
                      <a:pt x="1201" y="884"/>
                      <a:pt x="267" y="51"/>
                    </a:cubicBezTo>
                    <a:cubicBezTo>
                      <a:pt x="251" y="17"/>
                      <a:pt x="217" y="0"/>
                      <a:pt x="180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152;p32">
                <a:extLst>
                  <a:ext uri="{FF2B5EF4-FFF2-40B4-BE49-F238E27FC236}">
                    <a16:creationId xmlns:a16="http://schemas.microsoft.com/office/drawing/2014/main" id="{94EA9CA9-A62B-F34F-9C40-95E079001B6E}"/>
                  </a:ext>
                </a:extLst>
              </p:cNvPr>
              <p:cNvSpPr/>
              <p:nvPr/>
            </p:nvSpPr>
            <p:spPr>
              <a:xfrm>
                <a:off x="2938810" y="3473113"/>
                <a:ext cx="527535" cy="1049467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25285" extrusionOk="0">
                    <a:moveTo>
                      <a:pt x="10041" y="0"/>
                    </a:moveTo>
                    <a:lnTo>
                      <a:pt x="1" y="9440"/>
                    </a:lnTo>
                    <a:lnTo>
                      <a:pt x="5438" y="25285"/>
                    </a:lnTo>
                    <a:lnTo>
                      <a:pt x="11909" y="25285"/>
                    </a:lnTo>
                    <a:cubicBezTo>
                      <a:pt x="12710" y="15578"/>
                      <a:pt x="10041" y="0"/>
                      <a:pt x="10041" y="0"/>
                    </a:cubicBezTo>
                    <a:close/>
                  </a:path>
                </a:pathLst>
              </a:cu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153;p32">
                <a:extLst>
                  <a:ext uri="{FF2B5EF4-FFF2-40B4-BE49-F238E27FC236}">
                    <a16:creationId xmlns:a16="http://schemas.microsoft.com/office/drawing/2014/main" id="{428A4D97-55D3-A944-9198-6EA59A61CFC7}"/>
                  </a:ext>
                </a:extLst>
              </p:cNvPr>
              <p:cNvSpPr/>
              <p:nvPr/>
            </p:nvSpPr>
            <p:spPr>
              <a:xfrm>
                <a:off x="2369765" y="3473113"/>
                <a:ext cx="527577" cy="1049467"/>
              </a:xfrm>
              <a:custGeom>
                <a:avLst/>
                <a:gdLst/>
                <a:ahLst/>
                <a:cxnLst/>
                <a:rect l="l" t="t" r="r" b="b"/>
                <a:pathLst>
                  <a:path w="12711" h="25285" extrusionOk="0">
                    <a:moveTo>
                      <a:pt x="10041" y="0"/>
                    </a:moveTo>
                    <a:lnTo>
                      <a:pt x="1" y="9440"/>
                    </a:lnTo>
                    <a:lnTo>
                      <a:pt x="5405" y="25285"/>
                    </a:lnTo>
                    <a:lnTo>
                      <a:pt x="11876" y="25285"/>
                    </a:lnTo>
                    <a:cubicBezTo>
                      <a:pt x="12710" y="15578"/>
                      <a:pt x="10041" y="0"/>
                      <a:pt x="10041" y="0"/>
                    </a:cubicBezTo>
                    <a:close/>
                  </a:path>
                </a:pathLst>
              </a:cu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154;p32">
                <a:extLst>
                  <a:ext uri="{FF2B5EF4-FFF2-40B4-BE49-F238E27FC236}">
                    <a16:creationId xmlns:a16="http://schemas.microsoft.com/office/drawing/2014/main" id="{1D46B2EA-3744-E748-8A3A-9354E3FA9C9E}"/>
                  </a:ext>
                </a:extLst>
              </p:cNvPr>
              <p:cNvSpPr/>
              <p:nvPr/>
            </p:nvSpPr>
            <p:spPr>
              <a:xfrm>
                <a:off x="975584" y="3473113"/>
                <a:ext cx="504002" cy="1049467"/>
              </a:xfrm>
              <a:custGeom>
                <a:avLst/>
                <a:gdLst/>
                <a:ahLst/>
                <a:cxnLst/>
                <a:rect l="l" t="t" r="r" b="b"/>
                <a:pathLst>
                  <a:path w="12143" h="25285" extrusionOk="0">
                    <a:moveTo>
                      <a:pt x="2102" y="0"/>
                    </a:moveTo>
                    <a:cubicBezTo>
                      <a:pt x="2102" y="0"/>
                      <a:pt x="0" y="15578"/>
                      <a:pt x="801" y="25285"/>
                    </a:cubicBezTo>
                    <a:lnTo>
                      <a:pt x="7272" y="25285"/>
                    </a:lnTo>
                    <a:lnTo>
                      <a:pt x="12142" y="9440"/>
                    </a:lnTo>
                    <a:lnTo>
                      <a:pt x="2102" y="0"/>
                    </a:lnTo>
                    <a:close/>
                  </a:path>
                </a:pathLst>
              </a:cu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155;p32">
                <a:extLst>
                  <a:ext uri="{FF2B5EF4-FFF2-40B4-BE49-F238E27FC236}">
                    <a16:creationId xmlns:a16="http://schemas.microsoft.com/office/drawing/2014/main" id="{41D4B372-7AEE-0742-B0B6-8F3B31D8CAB5}"/>
                  </a:ext>
                </a:extLst>
              </p:cNvPr>
              <p:cNvSpPr/>
              <p:nvPr/>
            </p:nvSpPr>
            <p:spPr>
              <a:xfrm>
                <a:off x="1544629" y="3473113"/>
                <a:ext cx="504002" cy="1049467"/>
              </a:xfrm>
              <a:custGeom>
                <a:avLst/>
                <a:gdLst/>
                <a:ahLst/>
                <a:cxnLst/>
                <a:rect l="l" t="t" r="r" b="b"/>
                <a:pathLst>
                  <a:path w="12143" h="25285" extrusionOk="0">
                    <a:moveTo>
                      <a:pt x="2102" y="0"/>
                    </a:moveTo>
                    <a:cubicBezTo>
                      <a:pt x="2102" y="0"/>
                      <a:pt x="0" y="15578"/>
                      <a:pt x="801" y="25285"/>
                    </a:cubicBezTo>
                    <a:lnTo>
                      <a:pt x="7305" y="25285"/>
                    </a:lnTo>
                    <a:lnTo>
                      <a:pt x="12142" y="9440"/>
                    </a:lnTo>
                    <a:lnTo>
                      <a:pt x="2102" y="0"/>
                    </a:lnTo>
                    <a:close/>
                  </a:path>
                </a:pathLst>
              </a:cu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156;p32">
                <a:extLst>
                  <a:ext uri="{FF2B5EF4-FFF2-40B4-BE49-F238E27FC236}">
                    <a16:creationId xmlns:a16="http://schemas.microsoft.com/office/drawing/2014/main" id="{2D95F74D-852B-304C-A7CA-A01851EE3C53}"/>
                  </a:ext>
                </a:extLst>
              </p:cNvPr>
              <p:cNvSpPr/>
              <p:nvPr/>
            </p:nvSpPr>
            <p:spPr>
              <a:xfrm>
                <a:off x="1689983" y="2347446"/>
                <a:ext cx="51259" cy="38849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936" extrusionOk="0">
                    <a:moveTo>
                      <a:pt x="1048" y="0"/>
                    </a:moveTo>
                    <a:cubicBezTo>
                      <a:pt x="1019" y="0"/>
                      <a:pt x="992" y="11"/>
                      <a:pt x="968" y="35"/>
                    </a:cubicBezTo>
                    <a:cubicBezTo>
                      <a:pt x="634" y="202"/>
                      <a:pt x="334" y="435"/>
                      <a:pt x="34" y="669"/>
                    </a:cubicBezTo>
                    <a:cubicBezTo>
                      <a:pt x="1" y="736"/>
                      <a:pt x="1" y="836"/>
                      <a:pt x="34" y="902"/>
                    </a:cubicBezTo>
                    <a:cubicBezTo>
                      <a:pt x="67" y="936"/>
                      <a:pt x="134" y="936"/>
                      <a:pt x="167" y="936"/>
                    </a:cubicBezTo>
                    <a:cubicBezTo>
                      <a:pt x="201" y="936"/>
                      <a:pt x="234" y="936"/>
                      <a:pt x="267" y="902"/>
                    </a:cubicBezTo>
                    <a:cubicBezTo>
                      <a:pt x="534" y="669"/>
                      <a:pt x="835" y="469"/>
                      <a:pt x="1135" y="302"/>
                    </a:cubicBezTo>
                    <a:cubicBezTo>
                      <a:pt x="1201" y="269"/>
                      <a:pt x="1235" y="169"/>
                      <a:pt x="1201" y="102"/>
                    </a:cubicBezTo>
                    <a:cubicBezTo>
                      <a:pt x="1158" y="37"/>
                      <a:pt x="1101" y="0"/>
                      <a:pt x="1048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157;p32">
                <a:extLst>
                  <a:ext uri="{FF2B5EF4-FFF2-40B4-BE49-F238E27FC236}">
                    <a16:creationId xmlns:a16="http://schemas.microsoft.com/office/drawing/2014/main" id="{A069D0AB-93BB-C343-9A44-82E7F2265757}"/>
                  </a:ext>
                </a:extLst>
              </p:cNvPr>
              <p:cNvSpPr/>
              <p:nvPr/>
            </p:nvSpPr>
            <p:spPr>
              <a:xfrm>
                <a:off x="1732900" y="2383971"/>
                <a:ext cx="54372" cy="38351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924" extrusionOk="0">
                    <a:moveTo>
                      <a:pt x="1088" y="0"/>
                    </a:moveTo>
                    <a:cubicBezTo>
                      <a:pt x="1061" y="0"/>
                      <a:pt x="1032" y="7"/>
                      <a:pt x="1001" y="22"/>
                    </a:cubicBezTo>
                    <a:cubicBezTo>
                      <a:pt x="668" y="189"/>
                      <a:pt x="368" y="423"/>
                      <a:pt x="67" y="656"/>
                    </a:cubicBezTo>
                    <a:cubicBezTo>
                      <a:pt x="1" y="723"/>
                      <a:pt x="1" y="823"/>
                      <a:pt x="67" y="856"/>
                    </a:cubicBezTo>
                    <a:cubicBezTo>
                      <a:pt x="101" y="890"/>
                      <a:pt x="134" y="923"/>
                      <a:pt x="201" y="923"/>
                    </a:cubicBezTo>
                    <a:cubicBezTo>
                      <a:pt x="234" y="923"/>
                      <a:pt x="268" y="923"/>
                      <a:pt x="301" y="890"/>
                    </a:cubicBezTo>
                    <a:cubicBezTo>
                      <a:pt x="568" y="656"/>
                      <a:pt x="868" y="456"/>
                      <a:pt x="1168" y="289"/>
                    </a:cubicBezTo>
                    <a:cubicBezTo>
                      <a:pt x="1309" y="205"/>
                      <a:pt x="1235" y="0"/>
                      <a:pt x="1088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158;p32">
                <a:extLst>
                  <a:ext uri="{FF2B5EF4-FFF2-40B4-BE49-F238E27FC236}">
                    <a16:creationId xmlns:a16="http://schemas.microsoft.com/office/drawing/2014/main" id="{57EBAA1D-9701-5247-A826-1B7585BD67A5}"/>
                  </a:ext>
                </a:extLst>
              </p:cNvPr>
              <p:cNvSpPr/>
              <p:nvPr/>
            </p:nvSpPr>
            <p:spPr>
              <a:xfrm>
                <a:off x="1683051" y="2462872"/>
                <a:ext cx="54372" cy="38351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924" extrusionOk="0">
                    <a:moveTo>
                      <a:pt x="1077" y="1"/>
                    </a:moveTo>
                    <a:cubicBezTo>
                      <a:pt x="1053" y="1"/>
                      <a:pt x="1027" y="7"/>
                      <a:pt x="1002" y="23"/>
                    </a:cubicBezTo>
                    <a:cubicBezTo>
                      <a:pt x="668" y="190"/>
                      <a:pt x="368" y="390"/>
                      <a:pt x="68" y="623"/>
                    </a:cubicBezTo>
                    <a:cubicBezTo>
                      <a:pt x="1" y="690"/>
                      <a:pt x="1" y="790"/>
                      <a:pt x="68" y="857"/>
                    </a:cubicBezTo>
                    <a:cubicBezTo>
                      <a:pt x="101" y="890"/>
                      <a:pt x="134" y="923"/>
                      <a:pt x="201" y="923"/>
                    </a:cubicBezTo>
                    <a:lnTo>
                      <a:pt x="301" y="923"/>
                    </a:lnTo>
                    <a:cubicBezTo>
                      <a:pt x="568" y="690"/>
                      <a:pt x="868" y="456"/>
                      <a:pt x="1168" y="290"/>
                    </a:cubicBezTo>
                    <a:cubicBezTo>
                      <a:pt x="1309" y="205"/>
                      <a:pt x="1212" y="1"/>
                      <a:pt x="1077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159;p32">
                <a:extLst>
                  <a:ext uri="{FF2B5EF4-FFF2-40B4-BE49-F238E27FC236}">
                    <a16:creationId xmlns:a16="http://schemas.microsoft.com/office/drawing/2014/main" id="{7FD96470-6EB6-584C-B03F-0C98FA2AF3D7}"/>
                  </a:ext>
                </a:extLst>
              </p:cNvPr>
              <p:cNvSpPr/>
              <p:nvPr/>
            </p:nvSpPr>
            <p:spPr>
              <a:xfrm>
                <a:off x="1616600" y="2435977"/>
                <a:ext cx="52712" cy="38932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938" extrusionOk="0">
                    <a:moveTo>
                      <a:pt x="1074" y="1"/>
                    </a:moveTo>
                    <a:cubicBezTo>
                      <a:pt x="1042" y="1"/>
                      <a:pt x="1006" y="11"/>
                      <a:pt x="968" y="37"/>
                    </a:cubicBezTo>
                    <a:cubicBezTo>
                      <a:pt x="668" y="204"/>
                      <a:pt x="334" y="404"/>
                      <a:pt x="67" y="671"/>
                    </a:cubicBezTo>
                    <a:cubicBezTo>
                      <a:pt x="1" y="704"/>
                      <a:pt x="1" y="804"/>
                      <a:pt x="67" y="871"/>
                    </a:cubicBezTo>
                    <a:cubicBezTo>
                      <a:pt x="101" y="904"/>
                      <a:pt x="134" y="938"/>
                      <a:pt x="167" y="938"/>
                    </a:cubicBezTo>
                    <a:cubicBezTo>
                      <a:pt x="201" y="938"/>
                      <a:pt x="234" y="904"/>
                      <a:pt x="268" y="904"/>
                    </a:cubicBezTo>
                    <a:cubicBezTo>
                      <a:pt x="534" y="671"/>
                      <a:pt x="835" y="471"/>
                      <a:pt x="1135" y="304"/>
                    </a:cubicBezTo>
                    <a:cubicBezTo>
                      <a:pt x="1270" y="196"/>
                      <a:pt x="1208" y="1"/>
                      <a:pt x="1074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160;p32">
                <a:extLst>
                  <a:ext uri="{FF2B5EF4-FFF2-40B4-BE49-F238E27FC236}">
                    <a16:creationId xmlns:a16="http://schemas.microsoft.com/office/drawing/2014/main" id="{7F6E3B0D-5FD7-E941-9920-98BF2B816B98}"/>
                  </a:ext>
                </a:extLst>
              </p:cNvPr>
              <p:cNvSpPr/>
              <p:nvPr/>
            </p:nvSpPr>
            <p:spPr>
              <a:xfrm>
                <a:off x="1532136" y="2402067"/>
                <a:ext cx="52671" cy="382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21" extrusionOk="0">
                    <a:moveTo>
                      <a:pt x="1083" y="0"/>
                    </a:moveTo>
                    <a:cubicBezTo>
                      <a:pt x="1055" y="0"/>
                      <a:pt x="1026" y="8"/>
                      <a:pt x="1002" y="20"/>
                    </a:cubicBezTo>
                    <a:cubicBezTo>
                      <a:pt x="668" y="187"/>
                      <a:pt x="368" y="420"/>
                      <a:pt x="68" y="654"/>
                    </a:cubicBezTo>
                    <a:cubicBezTo>
                      <a:pt x="1" y="721"/>
                      <a:pt x="1" y="821"/>
                      <a:pt x="68" y="887"/>
                    </a:cubicBezTo>
                    <a:cubicBezTo>
                      <a:pt x="101" y="921"/>
                      <a:pt x="134" y="921"/>
                      <a:pt x="201" y="921"/>
                    </a:cubicBezTo>
                    <a:cubicBezTo>
                      <a:pt x="234" y="921"/>
                      <a:pt x="268" y="921"/>
                      <a:pt x="268" y="887"/>
                    </a:cubicBezTo>
                    <a:cubicBezTo>
                      <a:pt x="568" y="654"/>
                      <a:pt x="835" y="454"/>
                      <a:pt x="1168" y="287"/>
                    </a:cubicBezTo>
                    <a:cubicBezTo>
                      <a:pt x="1235" y="254"/>
                      <a:pt x="1268" y="153"/>
                      <a:pt x="1202" y="87"/>
                    </a:cubicBezTo>
                    <a:cubicBezTo>
                      <a:pt x="1181" y="23"/>
                      <a:pt x="1133" y="0"/>
                      <a:pt x="1083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161;p32">
                <a:extLst>
                  <a:ext uri="{FF2B5EF4-FFF2-40B4-BE49-F238E27FC236}">
                    <a16:creationId xmlns:a16="http://schemas.microsoft.com/office/drawing/2014/main" id="{0BC6B927-4674-EF4D-9FBA-A559D6A8F039}"/>
                  </a:ext>
                </a:extLst>
              </p:cNvPr>
              <p:cNvSpPr/>
              <p:nvPr/>
            </p:nvSpPr>
            <p:spPr>
              <a:xfrm>
                <a:off x="1545999" y="2499771"/>
                <a:ext cx="53957" cy="38849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936" extrusionOk="0">
                    <a:moveTo>
                      <a:pt x="1088" y="1"/>
                    </a:moveTo>
                    <a:cubicBezTo>
                      <a:pt x="1060" y="1"/>
                      <a:pt x="1031" y="11"/>
                      <a:pt x="1001" y="34"/>
                    </a:cubicBezTo>
                    <a:cubicBezTo>
                      <a:pt x="668" y="201"/>
                      <a:pt x="334" y="435"/>
                      <a:pt x="67" y="668"/>
                    </a:cubicBezTo>
                    <a:cubicBezTo>
                      <a:pt x="0" y="735"/>
                      <a:pt x="0" y="835"/>
                      <a:pt x="67" y="902"/>
                    </a:cubicBezTo>
                    <a:cubicBezTo>
                      <a:pt x="67" y="935"/>
                      <a:pt x="134" y="935"/>
                      <a:pt x="167" y="935"/>
                    </a:cubicBezTo>
                    <a:cubicBezTo>
                      <a:pt x="201" y="935"/>
                      <a:pt x="234" y="902"/>
                      <a:pt x="267" y="902"/>
                    </a:cubicBezTo>
                    <a:cubicBezTo>
                      <a:pt x="534" y="668"/>
                      <a:pt x="834" y="468"/>
                      <a:pt x="1135" y="301"/>
                    </a:cubicBezTo>
                    <a:cubicBezTo>
                      <a:pt x="1299" y="219"/>
                      <a:pt x="1215" y="1"/>
                      <a:pt x="1088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162;p32">
                <a:extLst>
                  <a:ext uri="{FF2B5EF4-FFF2-40B4-BE49-F238E27FC236}">
                    <a16:creationId xmlns:a16="http://schemas.microsoft.com/office/drawing/2014/main" id="{40A3AE40-4D05-C946-8286-D8A3CA139503}"/>
                  </a:ext>
                </a:extLst>
              </p:cNvPr>
              <p:cNvSpPr/>
              <p:nvPr/>
            </p:nvSpPr>
            <p:spPr>
              <a:xfrm>
                <a:off x="1761995" y="2440916"/>
                <a:ext cx="58730" cy="29842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719" extrusionOk="0">
                    <a:moveTo>
                      <a:pt x="1224" y="1"/>
                    </a:moveTo>
                    <a:cubicBezTo>
                      <a:pt x="1207" y="1"/>
                      <a:pt x="1188" y="6"/>
                      <a:pt x="1168" y="18"/>
                    </a:cubicBezTo>
                    <a:cubicBezTo>
                      <a:pt x="834" y="118"/>
                      <a:pt x="467" y="252"/>
                      <a:pt x="134" y="418"/>
                    </a:cubicBezTo>
                    <a:cubicBezTo>
                      <a:pt x="0" y="485"/>
                      <a:pt x="34" y="719"/>
                      <a:pt x="200" y="719"/>
                    </a:cubicBezTo>
                    <a:cubicBezTo>
                      <a:pt x="234" y="719"/>
                      <a:pt x="267" y="719"/>
                      <a:pt x="267" y="685"/>
                    </a:cubicBezTo>
                    <a:cubicBezTo>
                      <a:pt x="601" y="552"/>
                      <a:pt x="934" y="418"/>
                      <a:pt x="1268" y="318"/>
                    </a:cubicBezTo>
                    <a:cubicBezTo>
                      <a:pt x="1415" y="289"/>
                      <a:pt x="1355" y="1"/>
                      <a:pt x="1224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163;p32">
                <a:extLst>
                  <a:ext uri="{FF2B5EF4-FFF2-40B4-BE49-F238E27FC236}">
                    <a16:creationId xmlns:a16="http://schemas.microsoft.com/office/drawing/2014/main" id="{E9729632-47D5-A441-82A8-8B58ACC8EEB5}"/>
                  </a:ext>
                </a:extLst>
              </p:cNvPr>
              <p:cNvSpPr/>
              <p:nvPr/>
            </p:nvSpPr>
            <p:spPr>
              <a:xfrm>
                <a:off x="1580615" y="2528326"/>
                <a:ext cx="52629" cy="37978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915" extrusionOk="0">
                    <a:moveTo>
                      <a:pt x="1060" y="0"/>
                    </a:moveTo>
                    <a:cubicBezTo>
                      <a:pt x="1039" y="0"/>
                      <a:pt x="1019" y="5"/>
                      <a:pt x="1001" y="14"/>
                    </a:cubicBezTo>
                    <a:cubicBezTo>
                      <a:pt x="668" y="214"/>
                      <a:pt x="367" y="414"/>
                      <a:pt x="67" y="647"/>
                    </a:cubicBezTo>
                    <a:cubicBezTo>
                      <a:pt x="0" y="714"/>
                      <a:pt x="0" y="814"/>
                      <a:pt x="67" y="881"/>
                    </a:cubicBezTo>
                    <a:cubicBezTo>
                      <a:pt x="100" y="914"/>
                      <a:pt x="134" y="914"/>
                      <a:pt x="201" y="914"/>
                    </a:cubicBezTo>
                    <a:cubicBezTo>
                      <a:pt x="234" y="914"/>
                      <a:pt x="267" y="914"/>
                      <a:pt x="267" y="881"/>
                    </a:cubicBezTo>
                    <a:cubicBezTo>
                      <a:pt x="567" y="681"/>
                      <a:pt x="834" y="481"/>
                      <a:pt x="1168" y="280"/>
                    </a:cubicBezTo>
                    <a:cubicBezTo>
                      <a:pt x="1235" y="247"/>
                      <a:pt x="1268" y="147"/>
                      <a:pt x="1201" y="80"/>
                    </a:cubicBezTo>
                    <a:cubicBezTo>
                      <a:pt x="1177" y="31"/>
                      <a:pt x="1117" y="0"/>
                      <a:pt x="1060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164;p32">
                <a:extLst>
                  <a:ext uri="{FF2B5EF4-FFF2-40B4-BE49-F238E27FC236}">
                    <a16:creationId xmlns:a16="http://schemas.microsoft.com/office/drawing/2014/main" id="{D1094E59-43A4-2848-B6DA-58DF2C982A26}"/>
                  </a:ext>
                </a:extLst>
              </p:cNvPr>
              <p:cNvSpPr/>
              <p:nvPr/>
            </p:nvSpPr>
            <p:spPr>
              <a:xfrm>
                <a:off x="1523835" y="2598927"/>
                <a:ext cx="51259" cy="39347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948" extrusionOk="0">
                    <a:moveTo>
                      <a:pt x="1027" y="1"/>
                    </a:moveTo>
                    <a:cubicBezTo>
                      <a:pt x="1006" y="1"/>
                      <a:pt x="986" y="5"/>
                      <a:pt x="968" y="14"/>
                    </a:cubicBezTo>
                    <a:cubicBezTo>
                      <a:pt x="635" y="214"/>
                      <a:pt x="334" y="414"/>
                      <a:pt x="34" y="648"/>
                    </a:cubicBezTo>
                    <a:cubicBezTo>
                      <a:pt x="1" y="714"/>
                      <a:pt x="1" y="814"/>
                      <a:pt x="34" y="881"/>
                    </a:cubicBezTo>
                    <a:cubicBezTo>
                      <a:pt x="67" y="914"/>
                      <a:pt x="134" y="948"/>
                      <a:pt x="168" y="948"/>
                    </a:cubicBezTo>
                    <a:cubicBezTo>
                      <a:pt x="201" y="914"/>
                      <a:pt x="234" y="914"/>
                      <a:pt x="268" y="881"/>
                    </a:cubicBezTo>
                    <a:cubicBezTo>
                      <a:pt x="534" y="681"/>
                      <a:pt x="835" y="481"/>
                      <a:pt x="1135" y="281"/>
                    </a:cubicBezTo>
                    <a:cubicBezTo>
                      <a:pt x="1202" y="247"/>
                      <a:pt x="1235" y="147"/>
                      <a:pt x="1168" y="80"/>
                    </a:cubicBezTo>
                    <a:cubicBezTo>
                      <a:pt x="1144" y="32"/>
                      <a:pt x="1084" y="1"/>
                      <a:pt x="1027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165;p32">
                <a:extLst>
                  <a:ext uri="{FF2B5EF4-FFF2-40B4-BE49-F238E27FC236}">
                    <a16:creationId xmlns:a16="http://schemas.microsoft.com/office/drawing/2014/main" id="{7BF97279-6829-884C-9E06-2596C5727C5D}"/>
                  </a:ext>
                </a:extLst>
              </p:cNvPr>
              <p:cNvSpPr/>
              <p:nvPr/>
            </p:nvSpPr>
            <p:spPr>
              <a:xfrm>
                <a:off x="1467096" y="2569873"/>
                <a:ext cx="51259" cy="37936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914" extrusionOk="0">
                    <a:moveTo>
                      <a:pt x="1027" y="0"/>
                    </a:moveTo>
                    <a:cubicBezTo>
                      <a:pt x="1006" y="0"/>
                      <a:pt x="985" y="4"/>
                      <a:pt x="967" y="13"/>
                    </a:cubicBezTo>
                    <a:cubicBezTo>
                      <a:pt x="634" y="213"/>
                      <a:pt x="334" y="414"/>
                      <a:pt x="33" y="647"/>
                    </a:cubicBezTo>
                    <a:cubicBezTo>
                      <a:pt x="0" y="714"/>
                      <a:pt x="0" y="814"/>
                      <a:pt x="33" y="881"/>
                    </a:cubicBezTo>
                    <a:cubicBezTo>
                      <a:pt x="67" y="914"/>
                      <a:pt x="134" y="914"/>
                      <a:pt x="167" y="914"/>
                    </a:cubicBezTo>
                    <a:cubicBezTo>
                      <a:pt x="200" y="914"/>
                      <a:pt x="234" y="914"/>
                      <a:pt x="267" y="881"/>
                    </a:cubicBezTo>
                    <a:cubicBezTo>
                      <a:pt x="534" y="680"/>
                      <a:pt x="834" y="480"/>
                      <a:pt x="1134" y="280"/>
                    </a:cubicBezTo>
                    <a:cubicBezTo>
                      <a:pt x="1201" y="247"/>
                      <a:pt x="1234" y="147"/>
                      <a:pt x="1201" y="80"/>
                    </a:cubicBezTo>
                    <a:cubicBezTo>
                      <a:pt x="1152" y="31"/>
                      <a:pt x="1085" y="0"/>
                      <a:pt x="1027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166;p32">
                <a:extLst>
                  <a:ext uri="{FF2B5EF4-FFF2-40B4-BE49-F238E27FC236}">
                    <a16:creationId xmlns:a16="http://schemas.microsoft.com/office/drawing/2014/main" id="{63FDDCA9-5115-4243-A4D4-1CCA16E19DF4}"/>
                  </a:ext>
                </a:extLst>
              </p:cNvPr>
              <p:cNvSpPr/>
              <p:nvPr/>
            </p:nvSpPr>
            <p:spPr>
              <a:xfrm>
                <a:off x="1471247" y="2488647"/>
                <a:ext cx="51259" cy="38891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937" extrusionOk="0">
                    <a:moveTo>
                      <a:pt x="1080" y="1"/>
                    </a:moveTo>
                    <a:cubicBezTo>
                      <a:pt x="1052" y="1"/>
                      <a:pt x="1025" y="12"/>
                      <a:pt x="1001" y="36"/>
                    </a:cubicBezTo>
                    <a:cubicBezTo>
                      <a:pt x="667" y="202"/>
                      <a:pt x="367" y="436"/>
                      <a:pt x="67" y="669"/>
                    </a:cubicBezTo>
                    <a:cubicBezTo>
                      <a:pt x="0" y="736"/>
                      <a:pt x="0" y="836"/>
                      <a:pt x="67" y="869"/>
                    </a:cubicBezTo>
                    <a:cubicBezTo>
                      <a:pt x="100" y="903"/>
                      <a:pt x="134" y="936"/>
                      <a:pt x="167" y="936"/>
                    </a:cubicBezTo>
                    <a:cubicBezTo>
                      <a:pt x="200" y="936"/>
                      <a:pt x="234" y="936"/>
                      <a:pt x="267" y="903"/>
                    </a:cubicBezTo>
                    <a:cubicBezTo>
                      <a:pt x="534" y="669"/>
                      <a:pt x="834" y="469"/>
                      <a:pt x="1134" y="302"/>
                    </a:cubicBezTo>
                    <a:cubicBezTo>
                      <a:pt x="1201" y="269"/>
                      <a:pt x="1234" y="169"/>
                      <a:pt x="1201" y="102"/>
                    </a:cubicBezTo>
                    <a:cubicBezTo>
                      <a:pt x="1179" y="38"/>
                      <a:pt x="1130" y="1"/>
                      <a:pt x="1080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167;p32">
                <a:extLst>
                  <a:ext uri="{FF2B5EF4-FFF2-40B4-BE49-F238E27FC236}">
                    <a16:creationId xmlns:a16="http://schemas.microsoft.com/office/drawing/2014/main" id="{BC85F754-9608-C142-B773-BDE71B221F0D}"/>
                  </a:ext>
                </a:extLst>
              </p:cNvPr>
              <p:cNvSpPr/>
              <p:nvPr/>
            </p:nvSpPr>
            <p:spPr>
              <a:xfrm>
                <a:off x="1375700" y="2553229"/>
                <a:ext cx="52671" cy="37978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15" extrusionOk="0">
                    <a:moveTo>
                      <a:pt x="1060" y="1"/>
                    </a:moveTo>
                    <a:cubicBezTo>
                      <a:pt x="1039" y="1"/>
                      <a:pt x="1019" y="5"/>
                      <a:pt x="1001" y="14"/>
                    </a:cubicBezTo>
                    <a:cubicBezTo>
                      <a:pt x="668" y="214"/>
                      <a:pt x="367" y="414"/>
                      <a:pt x="67" y="648"/>
                    </a:cubicBezTo>
                    <a:cubicBezTo>
                      <a:pt x="1" y="714"/>
                      <a:pt x="1" y="815"/>
                      <a:pt x="67" y="881"/>
                    </a:cubicBezTo>
                    <a:cubicBezTo>
                      <a:pt x="101" y="915"/>
                      <a:pt x="134" y="915"/>
                      <a:pt x="201" y="915"/>
                    </a:cubicBezTo>
                    <a:cubicBezTo>
                      <a:pt x="234" y="915"/>
                      <a:pt x="267" y="915"/>
                      <a:pt x="267" y="881"/>
                    </a:cubicBezTo>
                    <a:cubicBezTo>
                      <a:pt x="568" y="681"/>
                      <a:pt x="834" y="481"/>
                      <a:pt x="1168" y="281"/>
                    </a:cubicBezTo>
                    <a:cubicBezTo>
                      <a:pt x="1235" y="247"/>
                      <a:pt x="1268" y="147"/>
                      <a:pt x="1201" y="81"/>
                    </a:cubicBezTo>
                    <a:cubicBezTo>
                      <a:pt x="1177" y="32"/>
                      <a:pt x="1117" y="1"/>
                      <a:pt x="1060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168;p32">
                <a:extLst>
                  <a:ext uri="{FF2B5EF4-FFF2-40B4-BE49-F238E27FC236}">
                    <a16:creationId xmlns:a16="http://schemas.microsoft.com/office/drawing/2014/main" id="{63E6776F-18F3-9946-BBB3-4500F882CFE1}"/>
                  </a:ext>
                </a:extLst>
              </p:cNvPr>
              <p:cNvSpPr/>
              <p:nvPr/>
            </p:nvSpPr>
            <p:spPr>
              <a:xfrm>
                <a:off x="1368769" y="2622170"/>
                <a:ext cx="51259" cy="38268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922" extrusionOk="0">
                    <a:moveTo>
                      <a:pt x="1083" y="1"/>
                    </a:moveTo>
                    <a:cubicBezTo>
                      <a:pt x="1055" y="1"/>
                      <a:pt x="1026" y="9"/>
                      <a:pt x="1001" y="21"/>
                    </a:cubicBezTo>
                    <a:cubicBezTo>
                      <a:pt x="668" y="221"/>
                      <a:pt x="368" y="421"/>
                      <a:pt x="67" y="655"/>
                    </a:cubicBezTo>
                    <a:cubicBezTo>
                      <a:pt x="1" y="721"/>
                      <a:pt x="1" y="821"/>
                      <a:pt x="67" y="888"/>
                    </a:cubicBezTo>
                    <a:cubicBezTo>
                      <a:pt x="101" y="921"/>
                      <a:pt x="134" y="921"/>
                      <a:pt x="201" y="921"/>
                    </a:cubicBezTo>
                    <a:cubicBezTo>
                      <a:pt x="201" y="921"/>
                      <a:pt x="234" y="921"/>
                      <a:pt x="268" y="888"/>
                    </a:cubicBezTo>
                    <a:cubicBezTo>
                      <a:pt x="534" y="655"/>
                      <a:pt x="835" y="454"/>
                      <a:pt x="1168" y="288"/>
                    </a:cubicBezTo>
                    <a:cubicBezTo>
                      <a:pt x="1235" y="254"/>
                      <a:pt x="1235" y="154"/>
                      <a:pt x="1202" y="88"/>
                    </a:cubicBezTo>
                    <a:cubicBezTo>
                      <a:pt x="1180" y="24"/>
                      <a:pt x="1132" y="1"/>
                      <a:pt x="1083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169;p32">
                <a:extLst>
                  <a:ext uri="{FF2B5EF4-FFF2-40B4-BE49-F238E27FC236}">
                    <a16:creationId xmlns:a16="http://schemas.microsoft.com/office/drawing/2014/main" id="{B4DB2A1F-E769-B64E-9439-41C0BD36EEAE}"/>
                  </a:ext>
                </a:extLst>
              </p:cNvPr>
              <p:cNvSpPr/>
              <p:nvPr/>
            </p:nvSpPr>
            <p:spPr>
              <a:xfrm>
                <a:off x="1419987" y="2645164"/>
                <a:ext cx="50056" cy="44328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068" extrusionOk="0">
                    <a:moveTo>
                      <a:pt x="946" y="0"/>
                    </a:moveTo>
                    <a:cubicBezTo>
                      <a:pt x="919" y="0"/>
                      <a:pt x="892" y="10"/>
                      <a:pt x="868" y="34"/>
                    </a:cubicBezTo>
                    <a:cubicBezTo>
                      <a:pt x="601" y="267"/>
                      <a:pt x="335" y="534"/>
                      <a:pt x="68" y="834"/>
                    </a:cubicBezTo>
                    <a:cubicBezTo>
                      <a:pt x="1" y="868"/>
                      <a:pt x="1" y="968"/>
                      <a:pt x="68" y="1035"/>
                    </a:cubicBezTo>
                    <a:cubicBezTo>
                      <a:pt x="101" y="1068"/>
                      <a:pt x="134" y="1068"/>
                      <a:pt x="168" y="1068"/>
                    </a:cubicBezTo>
                    <a:cubicBezTo>
                      <a:pt x="234" y="1068"/>
                      <a:pt x="268" y="1068"/>
                      <a:pt x="301" y="1035"/>
                    </a:cubicBezTo>
                    <a:cubicBezTo>
                      <a:pt x="568" y="768"/>
                      <a:pt x="802" y="501"/>
                      <a:pt x="1068" y="267"/>
                    </a:cubicBezTo>
                    <a:cubicBezTo>
                      <a:pt x="1205" y="213"/>
                      <a:pt x="1072" y="0"/>
                      <a:pt x="946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170;p32">
                <a:extLst>
                  <a:ext uri="{FF2B5EF4-FFF2-40B4-BE49-F238E27FC236}">
                    <a16:creationId xmlns:a16="http://schemas.microsoft.com/office/drawing/2014/main" id="{40EA1A1E-914A-2D4A-A92B-959BCA4152C0}"/>
                  </a:ext>
                </a:extLst>
              </p:cNvPr>
              <p:cNvSpPr/>
              <p:nvPr/>
            </p:nvSpPr>
            <p:spPr>
              <a:xfrm>
                <a:off x="3088356" y="3734141"/>
                <a:ext cx="49848" cy="43581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50" extrusionOk="0">
                    <a:moveTo>
                      <a:pt x="981" y="1"/>
                    </a:moveTo>
                    <a:cubicBezTo>
                      <a:pt x="942" y="1"/>
                      <a:pt x="902" y="15"/>
                      <a:pt x="868" y="49"/>
                    </a:cubicBezTo>
                    <a:cubicBezTo>
                      <a:pt x="634" y="316"/>
                      <a:pt x="367" y="549"/>
                      <a:pt x="100" y="783"/>
                    </a:cubicBezTo>
                    <a:cubicBezTo>
                      <a:pt x="34" y="816"/>
                      <a:pt x="0" y="916"/>
                      <a:pt x="67" y="983"/>
                    </a:cubicBezTo>
                    <a:cubicBezTo>
                      <a:pt x="100" y="1016"/>
                      <a:pt x="134" y="1050"/>
                      <a:pt x="200" y="1050"/>
                    </a:cubicBezTo>
                    <a:cubicBezTo>
                      <a:pt x="200" y="1050"/>
                      <a:pt x="234" y="1016"/>
                      <a:pt x="267" y="1016"/>
                    </a:cubicBezTo>
                    <a:cubicBezTo>
                      <a:pt x="567" y="783"/>
                      <a:pt x="834" y="516"/>
                      <a:pt x="1101" y="249"/>
                    </a:cubicBezTo>
                    <a:cubicBezTo>
                      <a:pt x="1201" y="125"/>
                      <a:pt x="1096" y="1"/>
                      <a:pt x="981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171;p32">
                <a:extLst>
                  <a:ext uri="{FF2B5EF4-FFF2-40B4-BE49-F238E27FC236}">
                    <a16:creationId xmlns:a16="http://schemas.microsoft.com/office/drawing/2014/main" id="{6DA3F42A-1A2A-2D49-A841-7749DC599EB3}"/>
                  </a:ext>
                </a:extLst>
              </p:cNvPr>
              <p:cNvSpPr/>
              <p:nvPr/>
            </p:nvSpPr>
            <p:spPr>
              <a:xfrm>
                <a:off x="2941591" y="3832176"/>
                <a:ext cx="56821" cy="34159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823" extrusionOk="0">
                    <a:moveTo>
                      <a:pt x="1228" y="0"/>
                    </a:moveTo>
                    <a:cubicBezTo>
                      <a:pt x="1196" y="0"/>
                      <a:pt x="1162" y="8"/>
                      <a:pt x="1135" y="22"/>
                    </a:cubicBezTo>
                    <a:cubicBezTo>
                      <a:pt x="801" y="222"/>
                      <a:pt x="501" y="389"/>
                      <a:pt x="167" y="522"/>
                    </a:cubicBezTo>
                    <a:cubicBezTo>
                      <a:pt x="0" y="589"/>
                      <a:pt x="67" y="823"/>
                      <a:pt x="234" y="823"/>
                    </a:cubicBezTo>
                    <a:cubicBezTo>
                      <a:pt x="234" y="823"/>
                      <a:pt x="267" y="823"/>
                      <a:pt x="301" y="789"/>
                    </a:cubicBezTo>
                    <a:cubicBezTo>
                      <a:pt x="634" y="656"/>
                      <a:pt x="968" y="489"/>
                      <a:pt x="1301" y="289"/>
                    </a:cubicBezTo>
                    <a:cubicBezTo>
                      <a:pt x="1368" y="222"/>
                      <a:pt x="1368" y="122"/>
                      <a:pt x="1335" y="55"/>
                    </a:cubicBezTo>
                    <a:cubicBezTo>
                      <a:pt x="1315" y="16"/>
                      <a:pt x="1273" y="0"/>
                      <a:pt x="1228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172;p32">
                <a:extLst>
                  <a:ext uri="{FF2B5EF4-FFF2-40B4-BE49-F238E27FC236}">
                    <a16:creationId xmlns:a16="http://schemas.microsoft.com/office/drawing/2014/main" id="{65ECC2FB-3B29-B34F-964B-166B5AA16EB1}"/>
                  </a:ext>
                </a:extLst>
              </p:cNvPr>
              <p:cNvSpPr/>
              <p:nvPr/>
            </p:nvSpPr>
            <p:spPr>
              <a:xfrm>
                <a:off x="2855757" y="3893853"/>
                <a:ext cx="56863" cy="34782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838" extrusionOk="0">
                    <a:moveTo>
                      <a:pt x="1143" y="1"/>
                    </a:moveTo>
                    <a:cubicBezTo>
                      <a:pt x="1110" y="1"/>
                      <a:pt x="1073" y="12"/>
                      <a:pt x="1034" y="37"/>
                    </a:cubicBezTo>
                    <a:cubicBezTo>
                      <a:pt x="734" y="204"/>
                      <a:pt x="434" y="371"/>
                      <a:pt x="100" y="537"/>
                    </a:cubicBezTo>
                    <a:cubicBezTo>
                      <a:pt x="34" y="537"/>
                      <a:pt x="0" y="638"/>
                      <a:pt x="34" y="738"/>
                    </a:cubicBezTo>
                    <a:cubicBezTo>
                      <a:pt x="34" y="771"/>
                      <a:pt x="100" y="804"/>
                      <a:pt x="167" y="838"/>
                    </a:cubicBezTo>
                    <a:cubicBezTo>
                      <a:pt x="200" y="804"/>
                      <a:pt x="200" y="804"/>
                      <a:pt x="234" y="804"/>
                    </a:cubicBezTo>
                    <a:cubicBezTo>
                      <a:pt x="567" y="671"/>
                      <a:pt x="901" y="471"/>
                      <a:pt x="1235" y="304"/>
                    </a:cubicBezTo>
                    <a:cubicBezTo>
                      <a:pt x="1369" y="196"/>
                      <a:pt x="1286" y="1"/>
                      <a:pt x="1143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173;p32">
                <a:extLst>
                  <a:ext uri="{FF2B5EF4-FFF2-40B4-BE49-F238E27FC236}">
                    <a16:creationId xmlns:a16="http://schemas.microsoft.com/office/drawing/2014/main" id="{3E751C8F-4396-0149-A304-7A831619E6F8}"/>
                  </a:ext>
                </a:extLst>
              </p:cNvPr>
              <p:cNvSpPr/>
              <p:nvPr/>
            </p:nvSpPr>
            <p:spPr>
              <a:xfrm>
                <a:off x="2814210" y="3976532"/>
                <a:ext cx="58191" cy="268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47" extrusionOk="0">
                    <a:moveTo>
                      <a:pt x="1223" y="1"/>
                    </a:moveTo>
                    <a:cubicBezTo>
                      <a:pt x="1204" y="1"/>
                      <a:pt x="1185" y="5"/>
                      <a:pt x="1168" y="13"/>
                    </a:cubicBezTo>
                    <a:cubicBezTo>
                      <a:pt x="835" y="147"/>
                      <a:pt x="501" y="247"/>
                      <a:pt x="134" y="347"/>
                    </a:cubicBezTo>
                    <a:cubicBezTo>
                      <a:pt x="67" y="347"/>
                      <a:pt x="1" y="447"/>
                      <a:pt x="34" y="514"/>
                    </a:cubicBezTo>
                    <a:cubicBezTo>
                      <a:pt x="34" y="580"/>
                      <a:pt x="101" y="647"/>
                      <a:pt x="167" y="647"/>
                    </a:cubicBezTo>
                    <a:lnTo>
                      <a:pt x="201" y="647"/>
                    </a:lnTo>
                    <a:cubicBezTo>
                      <a:pt x="568" y="547"/>
                      <a:pt x="935" y="447"/>
                      <a:pt x="1302" y="313"/>
                    </a:cubicBezTo>
                    <a:cubicBezTo>
                      <a:pt x="1368" y="280"/>
                      <a:pt x="1402" y="180"/>
                      <a:pt x="1368" y="113"/>
                    </a:cubicBezTo>
                    <a:cubicBezTo>
                      <a:pt x="1343" y="38"/>
                      <a:pt x="1281" y="1"/>
                      <a:pt x="1223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174;p32">
                <a:extLst>
                  <a:ext uri="{FF2B5EF4-FFF2-40B4-BE49-F238E27FC236}">
                    <a16:creationId xmlns:a16="http://schemas.microsoft.com/office/drawing/2014/main" id="{7FFADFE0-6AA3-2944-8E22-727AE6C8B2DF}"/>
                  </a:ext>
                </a:extLst>
              </p:cNvPr>
              <p:cNvSpPr/>
              <p:nvPr/>
            </p:nvSpPr>
            <p:spPr>
              <a:xfrm>
                <a:off x="2690979" y="3983422"/>
                <a:ext cx="58191" cy="2830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82" extrusionOk="0">
                    <a:moveTo>
                      <a:pt x="1209" y="1"/>
                    </a:moveTo>
                    <a:cubicBezTo>
                      <a:pt x="1186" y="1"/>
                      <a:pt x="1162" y="5"/>
                      <a:pt x="1135" y="14"/>
                    </a:cubicBezTo>
                    <a:cubicBezTo>
                      <a:pt x="835" y="181"/>
                      <a:pt x="501" y="281"/>
                      <a:pt x="134" y="381"/>
                    </a:cubicBezTo>
                    <a:cubicBezTo>
                      <a:pt x="68" y="414"/>
                      <a:pt x="1" y="514"/>
                      <a:pt x="34" y="581"/>
                    </a:cubicBezTo>
                    <a:cubicBezTo>
                      <a:pt x="68" y="648"/>
                      <a:pt x="134" y="681"/>
                      <a:pt x="201" y="681"/>
                    </a:cubicBezTo>
                    <a:lnTo>
                      <a:pt x="234" y="681"/>
                    </a:lnTo>
                    <a:cubicBezTo>
                      <a:pt x="601" y="581"/>
                      <a:pt x="935" y="448"/>
                      <a:pt x="1302" y="281"/>
                    </a:cubicBezTo>
                    <a:cubicBezTo>
                      <a:pt x="1368" y="247"/>
                      <a:pt x="1402" y="147"/>
                      <a:pt x="1368" y="81"/>
                    </a:cubicBezTo>
                    <a:cubicBezTo>
                      <a:pt x="1320" y="32"/>
                      <a:pt x="1271" y="1"/>
                      <a:pt x="1209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175;p32">
                <a:extLst>
                  <a:ext uri="{FF2B5EF4-FFF2-40B4-BE49-F238E27FC236}">
                    <a16:creationId xmlns:a16="http://schemas.microsoft.com/office/drawing/2014/main" id="{E28DF48E-5157-5242-8646-87B30B70FDCE}"/>
                  </a:ext>
                </a:extLst>
              </p:cNvPr>
              <p:cNvSpPr/>
              <p:nvPr/>
            </p:nvSpPr>
            <p:spPr>
              <a:xfrm>
                <a:off x="2942961" y="3920168"/>
                <a:ext cx="56863" cy="34782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838" extrusionOk="0">
                    <a:moveTo>
                      <a:pt x="1161" y="1"/>
                    </a:moveTo>
                    <a:cubicBezTo>
                      <a:pt x="1132" y="1"/>
                      <a:pt x="1100" y="11"/>
                      <a:pt x="1068" y="37"/>
                    </a:cubicBezTo>
                    <a:cubicBezTo>
                      <a:pt x="768" y="204"/>
                      <a:pt x="434" y="370"/>
                      <a:pt x="134" y="537"/>
                    </a:cubicBezTo>
                    <a:cubicBezTo>
                      <a:pt x="34" y="537"/>
                      <a:pt x="1" y="637"/>
                      <a:pt x="34" y="737"/>
                    </a:cubicBezTo>
                    <a:cubicBezTo>
                      <a:pt x="68" y="771"/>
                      <a:pt x="101" y="837"/>
                      <a:pt x="168" y="837"/>
                    </a:cubicBezTo>
                    <a:cubicBezTo>
                      <a:pt x="201" y="804"/>
                      <a:pt x="234" y="804"/>
                      <a:pt x="234" y="804"/>
                    </a:cubicBezTo>
                    <a:cubicBezTo>
                      <a:pt x="568" y="671"/>
                      <a:pt x="901" y="471"/>
                      <a:pt x="1235" y="304"/>
                    </a:cubicBezTo>
                    <a:cubicBezTo>
                      <a:pt x="1370" y="196"/>
                      <a:pt x="1287" y="1"/>
                      <a:pt x="1161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176;p32">
                <a:extLst>
                  <a:ext uri="{FF2B5EF4-FFF2-40B4-BE49-F238E27FC236}">
                    <a16:creationId xmlns:a16="http://schemas.microsoft.com/office/drawing/2014/main" id="{BD279AB0-7FAC-0144-BF91-D440DF2DFE80}"/>
                  </a:ext>
                </a:extLst>
              </p:cNvPr>
              <p:cNvSpPr/>
              <p:nvPr/>
            </p:nvSpPr>
            <p:spPr>
              <a:xfrm>
                <a:off x="3147875" y="3777389"/>
                <a:ext cx="50097" cy="43249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1042" extrusionOk="0">
                    <a:moveTo>
                      <a:pt x="949" y="1"/>
                    </a:moveTo>
                    <a:cubicBezTo>
                      <a:pt x="918" y="1"/>
                      <a:pt x="889" y="13"/>
                      <a:pt x="868" y="41"/>
                    </a:cubicBezTo>
                    <a:cubicBezTo>
                      <a:pt x="634" y="308"/>
                      <a:pt x="368" y="541"/>
                      <a:pt x="101" y="775"/>
                    </a:cubicBezTo>
                    <a:cubicBezTo>
                      <a:pt x="34" y="808"/>
                      <a:pt x="1" y="908"/>
                      <a:pt x="67" y="975"/>
                    </a:cubicBezTo>
                    <a:cubicBezTo>
                      <a:pt x="101" y="1008"/>
                      <a:pt x="134" y="1042"/>
                      <a:pt x="201" y="1042"/>
                    </a:cubicBezTo>
                    <a:cubicBezTo>
                      <a:pt x="234" y="1042"/>
                      <a:pt x="268" y="1042"/>
                      <a:pt x="268" y="1008"/>
                    </a:cubicBezTo>
                    <a:cubicBezTo>
                      <a:pt x="568" y="775"/>
                      <a:pt x="868" y="508"/>
                      <a:pt x="1101" y="241"/>
                    </a:cubicBezTo>
                    <a:cubicBezTo>
                      <a:pt x="1207" y="162"/>
                      <a:pt x="1063" y="1"/>
                      <a:pt x="949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177;p32">
                <a:extLst>
                  <a:ext uri="{FF2B5EF4-FFF2-40B4-BE49-F238E27FC236}">
                    <a16:creationId xmlns:a16="http://schemas.microsoft.com/office/drawing/2014/main" id="{DADC92A5-5D12-FD4E-AFC4-7072B1E4D3EA}"/>
                  </a:ext>
                </a:extLst>
              </p:cNvPr>
              <p:cNvSpPr/>
              <p:nvPr/>
            </p:nvSpPr>
            <p:spPr>
              <a:xfrm>
                <a:off x="3031576" y="3843590"/>
                <a:ext cx="58191" cy="2830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82" extrusionOk="0">
                    <a:moveTo>
                      <a:pt x="1227" y="1"/>
                    </a:moveTo>
                    <a:cubicBezTo>
                      <a:pt x="1206" y="1"/>
                      <a:pt x="1186" y="5"/>
                      <a:pt x="1168" y="14"/>
                    </a:cubicBezTo>
                    <a:cubicBezTo>
                      <a:pt x="835" y="147"/>
                      <a:pt x="501" y="281"/>
                      <a:pt x="167" y="381"/>
                    </a:cubicBezTo>
                    <a:cubicBezTo>
                      <a:pt x="1" y="414"/>
                      <a:pt x="34" y="648"/>
                      <a:pt x="201" y="681"/>
                    </a:cubicBezTo>
                    <a:lnTo>
                      <a:pt x="234" y="681"/>
                    </a:lnTo>
                    <a:cubicBezTo>
                      <a:pt x="601" y="581"/>
                      <a:pt x="968" y="448"/>
                      <a:pt x="1302" y="281"/>
                    </a:cubicBezTo>
                    <a:cubicBezTo>
                      <a:pt x="1368" y="247"/>
                      <a:pt x="1402" y="147"/>
                      <a:pt x="1368" y="81"/>
                    </a:cubicBezTo>
                    <a:cubicBezTo>
                      <a:pt x="1344" y="32"/>
                      <a:pt x="1284" y="1"/>
                      <a:pt x="1227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178;p32">
                <a:extLst>
                  <a:ext uri="{FF2B5EF4-FFF2-40B4-BE49-F238E27FC236}">
                    <a16:creationId xmlns:a16="http://schemas.microsoft.com/office/drawing/2014/main" id="{29ED43C4-34E8-B841-BB45-37697D30071E}"/>
                  </a:ext>
                </a:extLst>
              </p:cNvPr>
              <p:cNvSpPr/>
              <p:nvPr/>
            </p:nvSpPr>
            <p:spPr>
              <a:xfrm>
                <a:off x="3057891" y="3669019"/>
                <a:ext cx="48478" cy="43622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51" extrusionOk="0">
                    <a:moveTo>
                      <a:pt x="984" y="0"/>
                    </a:moveTo>
                    <a:cubicBezTo>
                      <a:pt x="943" y="0"/>
                      <a:pt x="901" y="17"/>
                      <a:pt x="868" y="50"/>
                    </a:cubicBezTo>
                    <a:cubicBezTo>
                      <a:pt x="634" y="284"/>
                      <a:pt x="367" y="551"/>
                      <a:pt x="101" y="751"/>
                    </a:cubicBezTo>
                    <a:cubicBezTo>
                      <a:pt x="0" y="851"/>
                      <a:pt x="34" y="1018"/>
                      <a:pt x="201" y="1051"/>
                    </a:cubicBezTo>
                    <a:cubicBezTo>
                      <a:pt x="234" y="1051"/>
                      <a:pt x="234" y="1018"/>
                      <a:pt x="267" y="1018"/>
                    </a:cubicBezTo>
                    <a:cubicBezTo>
                      <a:pt x="568" y="784"/>
                      <a:pt x="834" y="517"/>
                      <a:pt x="1101" y="250"/>
                    </a:cubicBezTo>
                    <a:cubicBezTo>
                      <a:pt x="1168" y="184"/>
                      <a:pt x="1168" y="84"/>
                      <a:pt x="1101" y="50"/>
                    </a:cubicBezTo>
                    <a:cubicBezTo>
                      <a:pt x="1068" y="17"/>
                      <a:pt x="1026" y="0"/>
                      <a:pt x="984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179;p32">
                <a:extLst>
                  <a:ext uri="{FF2B5EF4-FFF2-40B4-BE49-F238E27FC236}">
                    <a16:creationId xmlns:a16="http://schemas.microsoft.com/office/drawing/2014/main" id="{848A5331-5FA9-4C41-982B-1A108854CE0D}"/>
                  </a:ext>
                </a:extLst>
              </p:cNvPr>
              <p:cNvSpPr/>
              <p:nvPr/>
            </p:nvSpPr>
            <p:spPr>
              <a:xfrm>
                <a:off x="2966495" y="3749373"/>
                <a:ext cx="50222" cy="43581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050" extrusionOk="0">
                    <a:moveTo>
                      <a:pt x="1010" y="0"/>
                    </a:moveTo>
                    <a:cubicBezTo>
                      <a:pt x="974" y="0"/>
                      <a:pt x="936" y="15"/>
                      <a:pt x="902" y="49"/>
                    </a:cubicBezTo>
                    <a:cubicBezTo>
                      <a:pt x="635" y="316"/>
                      <a:pt x="368" y="549"/>
                      <a:pt x="101" y="783"/>
                    </a:cubicBezTo>
                    <a:cubicBezTo>
                      <a:pt x="34" y="816"/>
                      <a:pt x="1" y="916"/>
                      <a:pt x="68" y="983"/>
                    </a:cubicBezTo>
                    <a:cubicBezTo>
                      <a:pt x="101" y="1016"/>
                      <a:pt x="134" y="1050"/>
                      <a:pt x="201" y="1050"/>
                    </a:cubicBezTo>
                    <a:cubicBezTo>
                      <a:pt x="234" y="1050"/>
                      <a:pt x="268" y="1050"/>
                      <a:pt x="301" y="1016"/>
                    </a:cubicBezTo>
                    <a:cubicBezTo>
                      <a:pt x="601" y="783"/>
                      <a:pt x="868" y="516"/>
                      <a:pt x="1135" y="249"/>
                    </a:cubicBezTo>
                    <a:cubicBezTo>
                      <a:pt x="1210" y="125"/>
                      <a:pt x="1117" y="0"/>
                      <a:pt x="1010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180;p32">
                <a:extLst>
                  <a:ext uri="{FF2B5EF4-FFF2-40B4-BE49-F238E27FC236}">
                    <a16:creationId xmlns:a16="http://schemas.microsoft.com/office/drawing/2014/main" id="{AA9413C9-CEB5-DE4F-AEF3-F8CDF8B2D19A}"/>
                  </a:ext>
                </a:extLst>
              </p:cNvPr>
              <p:cNvSpPr/>
              <p:nvPr/>
            </p:nvSpPr>
            <p:spPr>
              <a:xfrm>
                <a:off x="2282561" y="4033436"/>
                <a:ext cx="59560" cy="1979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477" extrusionOk="0">
                    <a:moveTo>
                      <a:pt x="1274" y="1"/>
                    </a:moveTo>
                    <a:cubicBezTo>
                      <a:pt x="1260" y="1"/>
                      <a:pt x="1247" y="4"/>
                      <a:pt x="1235" y="10"/>
                    </a:cubicBezTo>
                    <a:cubicBezTo>
                      <a:pt x="901" y="77"/>
                      <a:pt x="534" y="143"/>
                      <a:pt x="167" y="143"/>
                    </a:cubicBezTo>
                    <a:cubicBezTo>
                      <a:pt x="0" y="177"/>
                      <a:pt x="0" y="443"/>
                      <a:pt x="167" y="477"/>
                    </a:cubicBezTo>
                    <a:lnTo>
                      <a:pt x="201" y="477"/>
                    </a:lnTo>
                    <a:cubicBezTo>
                      <a:pt x="568" y="443"/>
                      <a:pt x="934" y="377"/>
                      <a:pt x="1301" y="310"/>
                    </a:cubicBezTo>
                    <a:cubicBezTo>
                      <a:pt x="1401" y="277"/>
                      <a:pt x="1435" y="210"/>
                      <a:pt x="1435" y="110"/>
                    </a:cubicBezTo>
                    <a:cubicBezTo>
                      <a:pt x="1408" y="55"/>
                      <a:pt x="1336" y="1"/>
                      <a:pt x="1274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181;p32">
                <a:extLst>
                  <a:ext uri="{FF2B5EF4-FFF2-40B4-BE49-F238E27FC236}">
                    <a16:creationId xmlns:a16="http://schemas.microsoft.com/office/drawing/2014/main" id="{A39A617C-1083-9749-B0DC-96884C0ED9F7}"/>
                  </a:ext>
                </a:extLst>
              </p:cNvPr>
              <p:cNvSpPr/>
              <p:nvPr/>
            </p:nvSpPr>
            <p:spPr>
              <a:xfrm>
                <a:off x="3171409" y="3653786"/>
                <a:ext cx="47109" cy="43622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051" extrusionOk="0">
                    <a:moveTo>
                      <a:pt x="951" y="0"/>
                    </a:moveTo>
                    <a:cubicBezTo>
                      <a:pt x="910" y="0"/>
                      <a:pt x="868" y="17"/>
                      <a:pt x="835" y="50"/>
                    </a:cubicBezTo>
                    <a:cubicBezTo>
                      <a:pt x="601" y="284"/>
                      <a:pt x="334" y="551"/>
                      <a:pt x="67" y="751"/>
                    </a:cubicBezTo>
                    <a:cubicBezTo>
                      <a:pt x="1" y="818"/>
                      <a:pt x="1" y="918"/>
                      <a:pt x="34" y="984"/>
                    </a:cubicBezTo>
                    <a:cubicBezTo>
                      <a:pt x="67" y="1018"/>
                      <a:pt x="134" y="1051"/>
                      <a:pt x="168" y="1051"/>
                    </a:cubicBezTo>
                    <a:cubicBezTo>
                      <a:pt x="201" y="1051"/>
                      <a:pt x="201" y="1018"/>
                      <a:pt x="234" y="1018"/>
                    </a:cubicBezTo>
                    <a:cubicBezTo>
                      <a:pt x="534" y="784"/>
                      <a:pt x="801" y="517"/>
                      <a:pt x="1068" y="250"/>
                    </a:cubicBezTo>
                    <a:cubicBezTo>
                      <a:pt x="1135" y="184"/>
                      <a:pt x="1135" y="84"/>
                      <a:pt x="1068" y="50"/>
                    </a:cubicBezTo>
                    <a:cubicBezTo>
                      <a:pt x="1035" y="17"/>
                      <a:pt x="993" y="0"/>
                      <a:pt x="951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182;p32">
                <a:extLst>
                  <a:ext uri="{FF2B5EF4-FFF2-40B4-BE49-F238E27FC236}">
                    <a16:creationId xmlns:a16="http://schemas.microsoft.com/office/drawing/2014/main" id="{8C668CC4-0488-A843-A6AB-C50F403D18F4}"/>
                  </a:ext>
                </a:extLst>
              </p:cNvPr>
              <p:cNvSpPr/>
              <p:nvPr/>
            </p:nvSpPr>
            <p:spPr>
              <a:xfrm>
                <a:off x="3250353" y="3669019"/>
                <a:ext cx="48478" cy="43622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51" extrusionOk="0">
                    <a:moveTo>
                      <a:pt x="984" y="0"/>
                    </a:moveTo>
                    <a:cubicBezTo>
                      <a:pt x="942" y="0"/>
                      <a:pt x="901" y="17"/>
                      <a:pt x="867" y="50"/>
                    </a:cubicBezTo>
                    <a:cubicBezTo>
                      <a:pt x="634" y="284"/>
                      <a:pt x="367" y="551"/>
                      <a:pt x="100" y="751"/>
                    </a:cubicBezTo>
                    <a:cubicBezTo>
                      <a:pt x="33" y="817"/>
                      <a:pt x="0" y="918"/>
                      <a:pt x="67" y="984"/>
                    </a:cubicBezTo>
                    <a:cubicBezTo>
                      <a:pt x="100" y="1018"/>
                      <a:pt x="134" y="1051"/>
                      <a:pt x="200" y="1051"/>
                    </a:cubicBezTo>
                    <a:cubicBezTo>
                      <a:pt x="200" y="1051"/>
                      <a:pt x="234" y="1018"/>
                      <a:pt x="267" y="1018"/>
                    </a:cubicBezTo>
                    <a:cubicBezTo>
                      <a:pt x="567" y="784"/>
                      <a:pt x="834" y="517"/>
                      <a:pt x="1101" y="250"/>
                    </a:cubicBezTo>
                    <a:cubicBezTo>
                      <a:pt x="1168" y="184"/>
                      <a:pt x="1168" y="84"/>
                      <a:pt x="1101" y="50"/>
                    </a:cubicBezTo>
                    <a:cubicBezTo>
                      <a:pt x="1068" y="17"/>
                      <a:pt x="1026" y="0"/>
                      <a:pt x="984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183;p32">
                <a:extLst>
                  <a:ext uri="{FF2B5EF4-FFF2-40B4-BE49-F238E27FC236}">
                    <a16:creationId xmlns:a16="http://schemas.microsoft.com/office/drawing/2014/main" id="{4A8DEBA2-0B2C-2B49-A05E-0E1C9CBF5866}"/>
                  </a:ext>
                </a:extLst>
              </p:cNvPr>
              <p:cNvSpPr/>
              <p:nvPr/>
            </p:nvSpPr>
            <p:spPr>
              <a:xfrm>
                <a:off x="3243422" y="3543008"/>
                <a:ext cx="47109" cy="43664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052" extrusionOk="0">
                    <a:moveTo>
                      <a:pt x="951" y="1"/>
                    </a:moveTo>
                    <a:cubicBezTo>
                      <a:pt x="909" y="1"/>
                      <a:pt x="868" y="17"/>
                      <a:pt x="834" y="51"/>
                    </a:cubicBezTo>
                    <a:cubicBezTo>
                      <a:pt x="601" y="284"/>
                      <a:pt x="334" y="551"/>
                      <a:pt x="67" y="751"/>
                    </a:cubicBezTo>
                    <a:cubicBezTo>
                      <a:pt x="0" y="818"/>
                      <a:pt x="0" y="918"/>
                      <a:pt x="34" y="985"/>
                    </a:cubicBezTo>
                    <a:cubicBezTo>
                      <a:pt x="67" y="1018"/>
                      <a:pt x="100" y="1051"/>
                      <a:pt x="167" y="1051"/>
                    </a:cubicBezTo>
                    <a:cubicBezTo>
                      <a:pt x="200" y="1051"/>
                      <a:pt x="200" y="1018"/>
                      <a:pt x="234" y="1018"/>
                    </a:cubicBezTo>
                    <a:cubicBezTo>
                      <a:pt x="534" y="785"/>
                      <a:pt x="801" y="518"/>
                      <a:pt x="1068" y="251"/>
                    </a:cubicBezTo>
                    <a:cubicBezTo>
                      <a:pt x="1134" y="184"/>
                      <a:pt x="1134" y="84"/>
                      <a:pt x="1068" y="51"/>
                    </a:cubicBezTo>
                    <a:cubicBezTo>
                      <a:pt x="1034" y="17"/>
                      <a:pt x="993" y="1"/>
                      <a:pt x="951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184;p32">
                <a:extLst>
                  <a:ext uri="{FF2B5EF4-FFF2-40B4-BE49-F238E27FC236}">
                    <a16:creationId xmlns:a16="http://schemas.microsoft.com/office/drawing/2014/main" id="{C0A6E209-CEFF-2C4E-A7FF-C9250E526316}"/>
                  </a:ext>
                </a:extLst>
              </p:cNvPr>
              <p:cNvSpPr/>
              <p:nvPr/>
            </p:nvSpPr>
            <p:spPr>
              <a:xfrm>
                <a:off x="2732526" y="3901781"/>
                <a:ext cx="59560" cy="2826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81" extrusionOk="0">
                    <a:moveTo>
                      <a:pt x="1242" y="0"/>
                    </a:moveTo>
                    <a:cubicBezTo>
                      <a:pt x="1218" y="0"/>
                      <a:pt x="1193" y="5"/>
                      <a:pt x="1168" y="13"/>
                    </a:cubicBezTo>
                    <a:cubicBezTo>
                      <a:pt x="868" y="180"/>
                      <a:pt x="534" y="280"/>
                      <a:pt x="167" y="380"/>
                    </a:cubicBezTo>
                    <a:cubicBezTo>
                      <a:pt x="1" y="413"/>
                      <a:pt x="34" y="680"/>
                      <a:pt x="234" y="680"/>
                    </a:cubicBezTo>
                    <a:lnTo>
                      <a:pt x="267" y="680"/>
                    </a:lnTo>
                    <a:cubicBezTo>
                      <a:pt x="634" y="580"/>
                      <a:pt x="968" y="447"/>
                      <a:pt x="1335" y="313"/>
                    </a:cubicBezTo>
                    <a:cubicBezTo>
                      <a:pt x="1402" y="280"/>
                      <a:pt x="1435" y="180"/>
                      <a:pt x="1402" y="113"/>
                    </a:cubicBezTo>
                    <a:cubicBezTo>
                      <a:pt x="1377" y="38"/>
                      <a:pt x="1314" y="0"/>
                      <a:pt x="1242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185;p32">
                <a:extLst>
                  <a:ext uri="{FF2B5EF4-FFF2-40B4-BE49-F238E27FC236}">
                    <a16:creationId xmlns:a16="http://schemas.microsoft.com/office/drawing/2014/main" id="{DEB66A1F-4DA9-8D41-892A-A16293B43521}"/>
                  </a:ext>
                </a:extLst>
              </p:cNvPr>
              <p:cNvSpPr/>
              <p:nvPr/>
            </p:nvSpPr>
            <p:spPr>
              <a:xfrm>
                <a:off x="2606556" y="3954451"/>
                <a:ext cx="60017" cy="28182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679" extrusionOk="0">
                    <a:moveTo>
                      <a:pt x="1197" y="1"/>
                    </a:moveTo>
                    <a:cubicBezTo>
                      <a:pt x="1177" y="1"/>
                      <a:pt x="1156" y="4"/>
                      <a:pt x="1134" y="11"/>
                    </a:cubicBezTo>
                    <a:cubicBezTo>
                      <a:pt x="801" y="145"/>
                      <a:pt x="467" y="278"/>
                      <a:pt x="133" y="345"/>
                    </a:cubicBezTo>
                    <a:cubicBezTo>
                      <a:pt x="33" y="378"/>
                      <a:pt x="0" y="445"/>
                      <a:pt x="0" y="545"/>
                    </a:cubicBezTo>
                    <a:cubicBezTo>
                      <a:pt x="33" y="612"/>
                      <a:pt x="100" y="679"/>
                      <a:pt x="167" y="679"/>
                    </a:cubicBezTo>
                    <a:lnTo>
                      <a:pt x="200" y="679"/>
                    </a:lnTo>
                    <a:cubicBezTo>
                      <a:pt x="567" y="579"/>
                      <a:pt x="934" y="445"/>
                      <a:pt x="1268" y="312"/>
                    </a:cubicBezTo>
                    <a:cubicBezTo>
                      <a:pt x="1446" y="222"/>
                      <a:pt x="1359" y="1"/>
                      <a:pt x="1197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186;p32">
                <a:extLst>
                  <a:ext uri="{FF2B5EF4-FFF2-40B4-BE49-F238E27FC236}">
                    <a16:creationId xmlns:a16="http://schemas.microsoft.com/office/drawing/2014/main" id="{5B284E55-A6B8-544A-B93F-906D197C17BB}"/>
                  </a:ext>
                </a:extLst>
              </p:cNvPr>
              <p:cNvSpPr/>
              <p:nvPr/>
            </p:nvSpPr>
            <p:spPr>
              <a:xfrm>
                <a:off x="2553927" y="4030531"/>
                <a:ext cx="59560" cy="19964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481" extrusionOk="0">
                    <a:moveTo>
                      <a:pt x="1270" y="1"/>
                    </a:moveTo>
                    <a:cubicBezTo>
                      <a:pt x="1249" y="1"/>
                      <a:pt x="1226" y="5"/>
                      <a:pt x="1201" y="13"/>
                    </a:cubicBezTo>
                    <a:cubicBezTo>
                      <a:pt x="868" y="80"/>
                      <a:pt x="501" y="113"/>
                      <a:pt x="167" y="147"/>
                    </a:cubicBezTo>
                    <a:cubicBezTo>
                      <a:pt x="67" y="147"/>
                      <a:pt x="0" y="247"/>
                      <a:pt x="0" y="313"/>
                    </a:cubicBezTo>
                    <a:cubicBezTo>
                      <a:pt x="0" y="413"/>
                      <a:pt x="67" y="480"/>
                      <a:pt x="167" y="480"/>
                    </a:cubicBezTo>
                    <a:cubicBezTo>
                      <a:pt x="534" y="447"/>
                      <a:pt x="934" y="380"/>
                      <a:pt x="1268" y="313"/>
                    </a:cubicBezTo>
                    <a:cubicBezTo>
                      <a:pt x="1368" y="280"/>
                      <a:pt x="1435" y="213"/>
                      <a:pt x="1401" y="113"/>
                    </a:cubicBezTo>
                    <a:cubicBezTo>
                      <a:pt x="1376" y="38"/>
                      <a:pt x="1333" y="1"/>
                      <a:pt x="1270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187;p32">
                <a:extLst>
                  <a:ext uri="{FF2B5EF4-FFF2-40B4-BE49-F238E27FC236}">
                    <a16:creationId xmlns:a16="http://schemas.microsoft.com/office/drawing/2014/main" id="{4F0640F3-45C5-9C44-AD7C-791F3EAC6446}"/>
                  </a:ext>
                </a:extLst>
              </p:cNvPr>
              <p:cNvSpPr/>
              <p:nvPr/>
            </p:nvSpPr>
            <p:spPr>
              <a:xfrm>
                <a:off x="2416874" y="4029534"/>
                <a:ext cx="59145" cy="20960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505" extrusionOk="0">
                    <a:moveTo>
                      <a:pt x="1201" y="1"/>
                    </a:moveTo>
                    <a:cubicBezTo>
                      <a:pt x="1191" y="1"/>
                      <a:pt x="1179" y="2"/>
                      <a:pt x="1168" y="4"/>
                    </a:cubicBezTo>
                    <a:cubicBezTo>
                      <a:pt x="834" y="104"/>
                      <a:pt x="467" y="171"/>
                      <a:pt x="134" y="204"/>
                    </a:cubicBezTo>
                    <a:cubicBezTo>
                      <a:pt x="33" y="204"/>
                      <a:pt x="0" y="304"/>
                      <a:pt x="0" y="371"/>
                    </a:cubicBezTo>
                    <a:cubicBezTo>
                      <a:pt x="0" y="437"/>
                      <a:pt x="67" y="504"/>
                      <a:pt x="167" y="504"/>
                    </a:cubicBezTo>
                    <a:cubicBezTo>
                      <a:pt x="534" y="471"/>
                      <a:pt x="901" y="404"/>
                      <a:pt x="1268" y="304"/>
                    </a:cubicBezTo>
                    <a:cubicBezTo>
                      <a:pt x="1425" y="241"/>
                      <a:pt x="1375" y="1"/>
                      <a:pt x="1201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188;p32">
                <a:extLst>
                  <a:ext uri="{FF2B5EF4-FFF2-40B4-BE49-F238E27FC236}">
                    <a16:creationId xmlns:a16="http://schemas.microsoft.com/office/drawing/2014/main" id="{E1BBE2A2-89D7-A44F-8DAC-F1C4B9379B3F}"/>
                  </a:ext>
                </a:extLst>
              </p:cNvPr>
              <p:cNvSpPr/>
              <p:nvPr/>
            </p:nvSpPr>
            <p:spPr>
              <a:xfrm>
                <a:off x="2486065" y="3943452"/>
                <a:ext cx="59602" cy="21168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510" extrusionOk="0">
                    <a:moveTo>
                      <a:pt x="1254" y="1"/>
                    </a:moveTo>
                    <a:cubicBezTo>
                      <a:pt x="1237" y="1"/>
                      <a:pt x="1220" y="3"/>
                      <a:pt x="1202" y="10"/>
                    </a:cubicBezTo>
                    <a:cubicBezTo>
                      <a:pt x="868" y="110"/>
                      <a:pt x="501" y="176"/>
                      <a:pt x="168" y="210"/>
                    </a:cubicBezTo>
                    <a:cubicBezTo>
                      <a:pt x="68" y="210"/>
                      <a:pt x="1" y="276"/>
                      <a:pt x="34" y="377"/>
                    </a:cubicBezTo>
                    <a:cubicBezTo>
                      <a:pt x="34" y="443"/>
                      <a:pt x="101" y="510"/>
                      <a:pt x="168" y="510"/>
                    </a:cubicBezTo>
                    <a:lnTo>
                      <a:pt x="201" y="510"/>
                    </a:lnTo>
                    <a:cubicBezTo>
                      <a:pt x="568" y="477"/>
                      <a:pt x="935" y="410"/>
                      <a:pt x="1302" y="310"/>
                    </a:cubicBezTo>
                    <a:cubicBezTo>
                      <a:pt x="1369" y="276"/>
                      <a:pt x="1435" y="210"/>
                      <a:pt x="1402" y="110"/>
                    </a:cubicBezTo>
                    <a:cubicBezTo>
                      <a:pt x="1375" y="55"/>
                      <a:pt x="1325" y="1"/>
                      <a:pt x="1254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189;p32">
                <a:extLst>
                  <a:ext uri="{FF2B5EF4-FFF2-40B4-BE49-F238E27FC236}">
                    <a16:creationId xmlns:a16="http://schemas.microsoft.com/office/drawing/2014/main" id="{46DBCE23-BABE-D04E-A571-0A2D572965B4}"/>
                  </a:ext>
                </a:extLst>
              </p:cNvPr>
              <p:cNvSpPr/>
              <p:nvPr/>
            </p:nvSpPr>
            <p:spPr>
              <a:xfrm>
                <a:off x="2373957" y="3979437"/>
                <a:ext cx="58191" cy="21209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11" extrusionOk="0">
                    <a:moveTo>
                      <a:pt x="1240" y="1"/>
                    </a:moveTo>
                    <a:cubicBezTo>
                      <a:pt x="1226" y="1"/>
                      <a:pt x="1213" y="4"/>
                      <a:pt x="1201" y="10"/>
                    </a:cubicBezTo>
                    <a:cubicBezTo>
                      <a:pt x="834" y="110"/>
                      <a:pt x="500" y="143"/>
                      <a:pt x="133" y="210"/>
                    </a:cubicBezTo>
                    <a:cubicBezTo>
                      <a:pt x="67" y="210"/>
                      <a:pt x="0" y="277"/>
                      <a:pt x="0" y="377"/>
                    </a:cubicBezTo>
                    <a:cubicBezTo>
                      <a:pt x="0" y="444"/>
                      <a:pt x="67" y="510"/>
                      <a:pt x="167" y="510"/>
                    </a:cubicBezTo>
                    <a:cubicBezTo>
                      <a:pt x="534" y="477"/>
                      <a:pt x="901" y="410"/>
                      <a:pt x="1268" y="310"/>
                    </a:cubicBezTo>
                    <a:cubicBezTo>
                      <a:pt x="1368" y="277"/>
                      <a:pt x="1401" y="210"/>
                      <a:pt x="1368" y="110"/>
                    </a:cubicBezTo>
                    <a:cubicBezTo>
                      <a:pt x="1368" y="55"/>
                      <a:pt x="1301" y="1"/>
                      <a:pt x="1240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190;p32">
                <a:extLst>
                  <a:ext uri="{FF2B5EF4-FFF2-40B4-BE49-F238E27FC236}">
                    <a16:creationId xmlns:a16="http://schemas.microsoft.com/office/drawing/2014/main" id="{A89016EE-C4D1-C941-A57D-9D35515FBADE}"/>
                  </a:ext>
                </a:extLst>
              </p:cNvPr>
              <p:cNvSpPr/>
              <p:nvPr/>
            </p:nvSpPr>
            <p:spPr>
              <a:xfrm>
                <a:off x="2836374" y="3832176"/>
                <a:ext cx="54040" cy="3552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856" extrusionOk="0">
                    <a:moveTo>
                      <a:pt x="1127" y="0"/>
                    </a:moveTo>
                    <a:cubicBezTo>
                      <a:pt x="1095" y="0"/>
                      <a:pt x="1062" y="8"/>
                      <a:pt x="1034" y="22"/>
                    </a:cubicBezTo>
                    <a:cubicBezTo>
                      <a:pt x="734" y="222"/>
                      <a:pt x="434" y="389"/>
                      <a:pt x="100" y="556"/>
                    </a:cubicBezTo>
                    <a:cubicBezTo>
                      <a:pt x="34" y="589"/>
                      <a:pt x="0" y="689"/>
                      <a:pt x="34" y="756"/>
                    </a:cubicBezTo>
                    <a:cubicBezTo>
                      <a:pt x="67" y="823"/>
                      <a:pt x="100" y="856"/>
                      <a:pt x="167" y="856"/>
                    </a:cubicBezTo>
                    <a:lnTo>
                      <a:pt x="234" y="856"/>
                    </a:lnTo>
                    <a:cubicBezTo>
                      <a:pt x="567" y="689"/>
                      <a:pt x="901" y="489"/>
                      <a:pt x="1201" y="289"/>
                    </a:cubicBezTo>
                    <a:cubicBezTo>
                      <a:pt x="1268" y="222"/>
                      <a:pt x="1301" y="122"/>
                      <a:pt x="1235" y="55"/>
                    </a:cubicBezTo>
                    <a:cubicBezTo>
                      <a:pt x="1215" y="16"/>
                      <a:pt x="1173" y="0"/>
                      <a:pt x="1127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191;p32">
                <a:extLst>
                  <a:ext uri="{FF2B5EF4-FFF2-40B4-BE49-F238E27FC236}">
                    <a16:creationId xmlns:a16="http://schemas.microsoft.com/office/drawing/2014/main" id="{E4ECD393-109F-0C4F-8289-35DE391ABE23}"/>
                  </a:ext>
                </a:extLst>
              </p:cNvPr>
              <p:cNvSpPr/>
              <p:nvPr/>
            </p:nvSpPr>
            <p:spPr>
              <a:xfrm>
                <a:off x="3150656" y="3561271"/>
                <a:ext cx="54165" cy="42004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1012" extrusionOk="0">
                    <a:moveTo>
                      <a:pt x="1069" y="1"/>
                    </a:moveTo>
                    <a:cubicBezTo>
                      <a:pt x="1034" y="1"/>
                      <a:pt x="998" y="14"/>
                      <a:pt x="968" y="44"/>
                    </a:cubicBezTo>
                    <a:cubicBezTo>
                      <a:pt x="701" y="278"/>
                      <a:pt x="434" y="511"/>
                      <a:pt x="134" y="711"/>
                    </a:cubicBezTo>
                    <a:cubicBezTo>
                      <a:pt x="0" y="812"/>
                      <a:pt x="67" y="1012"/>
                      <a:pt x="234" y="1012"/>
                    </a:cubicBezTo>
                    <a:cubicBezTo>
                      <a:pt x="267" y="1012"/>
                      <a:pt x="301" y="978"/>
                      <a:pt x="301" y="978"/>
                    </a:cubicBezTo>
                    <a:cubicBezTo>
                      <a:pt x="634" y="745"/>
                      <a:pt x="901" y="511"/>
                      <a:pt x="1201" y="278"/>
                    </a:cubicBezTo>
                    <a:cubicBezTo>
                      <a:pt x="1304" y="149"/>
                      <a:pt x="1189" y="1"/>
                      <a:pt x="1069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192;p32">
                <a:extLst>
                  <a:ext uri="{FF2B5EF4-FFF2-40B4-BE49-F238E27FC236}">
                    <a16:creationId xmlns:a16="http://schemas.microsoft.com/office/drawing/2014/main" id="{B9190CEF-8F15-F140-91F5-F94C6C38F8E2}"/>
                  </a:ext>
                </a:extLst>
              </p:cNvPr>
              <p:cNvSpPr/>
              <p:nvPr/>
            </p:nvSpPr>
            <p:spPr>
              <a:xfrm>
                <a:off x="3250353" y="3459956"/>
                <a:ext cx="48478" cy="43622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51" extrusionOk="0">
                    <a:moveTo>
                      <a:pt x="984" y="0"/>
                    </a:moveTo>
                    <a:cubicBezTo>
                      <a:pt x="942" y="0"/>
                      <a:pt x="901" y="17"/>
                      <a:pt x="867" y="50"/>
                    </a:cubicBezTo>
                    <a:cubicBezTo>
                      <a:pt x="634" y="284"/>
                      <a:pt x="367" y="551"/>
                      <a:pt x="100" y="751"/>
                    </a:cubicBezTo>
                    <a:cubicBezTo>
                      <a:pt x="33" y="817"/>
                      <a:pt x="0" y="918"/>
                      <a:pt x="67" y="984"/>
                    </a:cubicBezTo>
                    <a:cubicBezTo>
                      <a:pt x="100" y="1018"/>
                      <a:pt x="134" y="1051"/>
                      <a:pt x="200" y="1051"/>
                    </a:cubicBezTo>
                    <a:cubicBezTo>
                      <a:pt x="200" y="1051"/>
                      <a:pt x="234" y="1018"/>
                      <a:pt x="267" y="1018"/>
                    </a:cubicBezTo>
                    <a:cubicBezTo>
                      <a:pt x="567" y="784"/>
                      <a:pt x="834" y="551"/>
                      <a:pt x="1101" y="250"/>
                    </a:cubicBezTo>
                    <a:cubicBezTo>
                      <a:pt x="1168" y="217"/>
                      <a:pt x="1168" y="117"/>
                      <a:pt x="1101" y="50"/>
                    </a:cubicBezTo>
                    <a:cubicBezTo>
                      <a:pt x="1068" y="17"/>
                      <a:pt x="1026" y="0"/>
                      <a:pt x="984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193;p32">
                <a:extLst>
                  <a:ext uri="{FF2B5EF4-FFF2-40B4-BE49-F238E27FC236}">
                    <a16:creationId xmlns:a16="http://schemas.microsoft.com/office/drawing/2014/main" id="{56738674-A99E-B746-8AD6-CDFF0734ED68}"/>
                  </a:ext>
                </a:extLst>
              </p:cNvPr>
              <p:cNvSpPr/>
              <p:nvPr/>
            </p:nvSpPr>
            <p:spPr>
              <a:xfrm>
                <a:off x="3334776" y="3474358"/>
                <a:ext cx="42958" cy="4860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171" extrusionOk="0">
                    <a:moveTo>
                      <a:pt x="849" y="0"/>
                    </a:moveTo>
                    <a:cubicBezTo>
                      <a:pt x="801" y="0"/>
                      <a:pt x="755" y="29"/>
                      <a:pt x="735" y="70"/>
                    </a:cubicBezTo>
                    <a:cubicBezTo>
                      <a:pt x="535" y="370"/>
                      <a:pt x="301" y="637"/>
                      <a:pt x="68" y="904"/>
                    </a:cubicBezTo>
                    <a:cubicBezTo>
                      <a:pt x="1" y="971"/>
                      <a:pt x="1" y="1071"/>
                      <a:pt x="68" y="1138"/>
                    </a:cubicBezTo>
                    <a:cubicBezTo>
                      <a:pt x="68" y="1138"/>
                      <a:pt x="101" y="1171"/>
                      <a:pt x="168" y="1171"/>
                    </a:cubicBezTo>
                    <a:cubicBezTo>
                      <a:pt x="201" y="1171"/>
                      <a:pt x="234" y="1138"/>
                      <a:pt x="268" y="1104"/>
                    </a:cubicBezTo>
                    <a:cubicBezTo>
                      <a:pt x="535" y="837"/>
                      <a:pt x="768" y="537"/>
                      <a:pt x="1002" y="237"/>
                    </a:cubicBezTo>
                    <a:cubicBezTo>
                      <a:pt x="1035" y="170"/>
                      <a:pt x="1002" y="70"/>
                      <a:pt x="935" y="37"/>
                    </a:cubicBezTo>
                    <a:cubicBezTo>
                      <a:pt x="909" y="11"/>
                      <a:pt x="879" y="0"/>
                      <a:pt x="849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194;p32">
                <a:extLst>
                  <a:ext uri="{FF2B5EF4-FFF2-40B4-BE49-F238E27FC236}">
                    <a16:creationId xmlns:a16="http://schemas.microsoft.com/office/drawing/2014/main" id="{85A1E82F-5445-6445-B391-622EB288AA2F}"/>
                  </a:ext>
                </a:extLst>
              </p:cNvPr>
              <p:cNvSpPr/>
              <p:nvPr/>
            </p:nvSpPr>
            <p:spPr>
              <a:xfrm>
                <a:off x="3320955" y="3558116"/>
                <a:ext cx="42958" cy="4852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169" extrusionOk="0">
                    <a:moveTo>
                      <a:pt x="851" y="0"/>
                    </a:moveTo>
                    <a:cubicBezTo>
                      <a:pt x="799" y="0"/>
                      <a:pt x="743" y="24"/>
                      <a:pt x="701" y="87"/>
                    </a:cubicBezTo>
                    <a:cubicBezTo>
                      <a:pt x="501" y="354"/>
                      <a:pt x="301" y="654"/>
                      <a:pt x="67" y="921"/>
                    </a:cubicBezTo>
                    <a:cubicBezTo>
                      <a:pt x="0" y="954"/>
                      <a:pt x="0" y="1054"/>
                      <a:pt x="67" y="1121"/>
                    </a:cubicBezTo>
                    <a:cubicBezTo>
                      <a:pt x="100" y="1154"/>
                      <a:pt x="134" y="1154"/>
                      <a:pt x="167" y="1154"/>
                    </a:cubicBezTo>
                    <a:cubicBezTo>
                      <a:pt x="177" y="1164"/>
                      <a:pt x="190" y="1168"/>
                      <a:pt x="203" y="1168"/>
                    </a:cubicBezTo>
                    <a:cubicBezTo>
                      <a:pt x="237" y="1168"/>
                      <a:pt x="277" y="1145"/>
                      <a:pt x="301" y="1121"/>
                    </a:cubicBezTo>
                    <a:cubicBezTo>
                      <a:pt x="534" y="854"/>
                      <a:pt x="768" y="554"/>
                      <a:pt x="968" y="220"/>
                    </a:cubicBezTo>
                    <a:cubicBezTo>
                      <a:pt x="1034" y="154"/>
                      <a:pt x="1001" y="54"/>
                      <a:pt x="934" y="20"/>
                    </a:cubicBezTo>
                    <a:cubicBezTo>
                      <a:pt x="910" y="8"/>
                      <a:pt x="881" y="0"/>
                      <a:pt x="851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195;p32">
                <a:extLst>
                  <a:ext uri="{FF2B5EF4-FFF2-40B4-BE49-F238E27FC236}">
                    <a16:creationId xmlns:a16="http://schemas.microsoft.com/office/drawing/2014/main" id="{94A69206-04EA-A34A-8E74-25FE39BD24C7}"/>
                  </a:ext>
                </a:extLst>
              </p:cNvPr>
              <p:cNvSpPr/>
              <p:nvPr/>
            </p:nvSpPr>
            <p:spPr>
              <a:xfrm>
                <a:off x="3351420" y="3371674"/>
                <a:ext cx="36027" cy="54372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310" extrusionOk="0">
                    <a:moveTo>
                      <a:pt x="695" y="0"/>
                    </a:moveTo>
                    <a:cubicBezTo>
                      <a:pt x="633" y="0"/>
                      <a:pt x="561" y="55"/>
                      <a:pt x="534" y="109"/>
                    </a:cubicBezTo>
                    <a:cubicBezTo>
                      <a:pt x="400" y="443"/>
                      <a:pt x="234" y="743"/>
                      <a:pt x="67" y="1076"/>
                    </a:cubicBezTo>
                    <a:cubicBezTo>
                      <a:pt x="0" y="1143"/>
                      <a:pt x="34" y="1243"/>
                      <a:pt x="100" y="1277"/>
                    </a:cubicBezTo>
                    <a:cubicBezTo>
                      <a:pt x="134" y="1277"/>
                      <a:pt x="167" y="1310"/>
                      <a:pt x="200" y="1310"/>
                    </a:cubicBezTo>
                    <a:cubicBezTo>
                      <a:pt x="234" y="1310"/>
                      <a:pt x="300" y="1277"/>
                      <a:pt x="334" y="1210"/>
                    </a:cubicBezTo>
                    <a:cubicBezTo>
                      <a:pt x="534" y="910"/>
                      <a:pt x="701" y="576"/>
                      <a:pt x="834" y="209"/>
                    </a:cubicBezTo>
                    <a:cubicBezTo>
                      <a:pt x="867" y="142"/>
                      <a:pt x="834" y="42"/>
                      <a:pt x="734" y="9"/>
                    </a:cubicBezTo>
                    <a:cubicBezTo>
                      <a:pt x="722" y="3"/>
                      <a:pt x="708" y="0"/>
                      <a:pt x="695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196;p32">
                <a:extLst>
                  <a:ext uri="{FF2B5EF4-FFF2-40B4-BE49-F238E27FC236}">
                    <a16:creationId xmlns:a16="http://schemas.microsoft.com/office/drawing/2014/main" id="{D2269551-0F3B-3441-97F3-750236CBFAA5}"/>
                  </a:ext>
                </a:extLst>
              </p:cNvPr>
              <p:cNvSpPr/>
              <p:nvPr/>
            </p:nvSpPr>
            <p:spPr>
              <a:xfrm>
                <a:off x="3719701" y="2380028"/>
                <a:ext cx="84464" cy="123977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2987" extrusionOk="0">
                    <a:moveTo>
                      <a:pt x="184" y="1"/>
                    </a:moveTo>
                    <a:cubicBezTo>
                      <a:pt x="142" y="1"/>
                      <a:pt x="100" y="17"/>
                      <a:pt x="67" y="51"/>
                    </a:cubicBezTo>
                    <a:cubicBezTo>
                      <a:pt x="0" y="117"/>
                      <a:pt x="0" y="217"/>
                      <a:pt x="67" y="284"/>
                    </a:cubicBezTo>
                    <a:cubicBezTo>
                      <a:pt x="767" y="1051"/>
                      <a:pt x="1334" y="1952"/>
                      <a:pt x="1735" y="2886"/>
                    </a:cubicBezTo>
                    <a:cubicBezTo>
                      <a:pt x="1768" y="2953"/>
                      <a:pt x="1835" y="2986"/>
                      <a:pt x="1902" y="2986"/>
                    </a:cubicBezTo>
                    <a:cubicBezTo>
                      <a:pt x="2002" y="2953"/>
                      <a:pt x="2035" y="2853"/>
                      <a:pt x="2002" y="2786"/>
                    </a:cubicBezTo>
                    <a:cubicBezTo>
                      <a:pt x="1568" y="1785"/>
                      <a:pt x="1001" y="851"/>
                      <a:pt x="300" y="51"/>
                    </a:cubicBezTo>
                    <a:cubicBezTo>
                      <a:pt x="267" y="17"/>
                      <a:pt x="225" y="1"/>
                      <a:pt x="184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197;p32">
                <a:extLst>
                  <a:ext uri="{FF2B5EF4-FFF2-40B4-BE49-F238E27FC236}">
                    <a16:creationId xmlns:a16="http://schemas.microsoft.com/office/drawing/2014/main" id="{A962F676-32F3-AD4A-8DBA-267CB1F7618E}"/>
                  </a:ext>
                </a:extLst>
              </p:cNvPr>
              <p:cNvSpPr/>
              <p:nvPr/>
            </p:nvSpPr>
            <p:spPr>
              <a:xfrm>
                <a:off x="2223042" y="1994692"/>
                <a:ext cx="386624" cy="1132312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27281" extrusionOk="0">
                    <a:moveTo>
                      <a:pt x="9099" y="1"/>
                    </a:moveTo>
                    <a:cubicBezTo>
                      <a:pt x="9069" y="1"/>
                      <a:pt x="9038" y="9"/>
                      <a:pt x="9007" y="28"/>
                    </a:cubicBezTo>
                    <a:cubicBezTo>
                      <a:pt x="9007" y="61"/>
                      <a:pt x="6638" y="2063"/>
                      <a:pt x="4670" y="6399"/>
                    </a:cubicBezTo>
                    <a:cubicBezTo>
                      <a:pt x="2869" y="10402"/>
                      <a:pt x="1068" y="17240"/>
                      <a:pt x="2569" y="27147"/>
                    </a:cubicBezTo>
                    <a:cubicBezTo>
                      <a:pt x="2569" y="27214"/>
                      <a:pt x="2635" y="27281"/>
                      <a:pt x="2735" y="27281"/>
                    </a:cubicBezTo>
                    <a:cubicBezTo>
                      <a:pt x="2835" y="27281"/>
                      <a:pt x="2902" y="27181"/>
                      <a:pt x="2869" y="27114"/>
                    </a:cubicBezTo>
                    <a:cubicBezTo>
                      <a:pt x="0" y="8301"/>
                      <a:pt x="9140" y="362"/>
                      <a:pt x="9207" y="261"/>
                    </a:cubicBezTo>
                    <a:cubicBezTo>
                      <a:pt x="9315" y="153"/>
                      <a:pt x="9225" y="1"/>
                      <a:pt x="9099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198;p32">
                <a:extLst>
                  <a:ext uri="{FF2B5EF4-FFF2-40B4-BE49-F238E27FC236}">
                    <a16:creationId xmlns:a16="http://schemas.microsoft.com/office/drawing/2014/main" id="{B9020228-D52F-E54A-8997-6D33C8A8C129}"/>
                  </a:ext>
                </a:extLst>
              </p:cNvPr>
              <p:cNvSpPr/>
              <p:nvPr/>
            </p:nvSpPr>
            <p:spPr>
              <a:xfrm>
                <a:off x="2394710" y="2305982"/>
                <a:ext cx="373840" cy="814131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19615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67"/>
                    </a:cubicBezTo>
                    <a:cubicBezTo>
                      <a:pt x="367" y="12075"/>
                      <a:pt x="8673" y="19514"/>
                      <a:pt x="8773" y="19581"/>
                    </a:cubicBezTo>
                    <a:cubicBezTo>
                      <a:pt x="8807" y="19614"/>
                      <a:pt x="8840" y="19614"/>
                      <a:pt x="8873" y="19614"/>
                    </a:cubicBezTo>
                    <a:cubicBezTo>
                      <a:pt x="8907" y="19614"/>
                      <a:pt x="8940" y="19614"/>
                      <a:pt x="8940" y="19581"/>
                    </a:cubicBezTo>
                    <a:cubicBezTo>
                      <a:pt x="9007" y="19514"/>
                      <a:pt x="9007" y="19414"/>
                      <a:pt x="8940" y="19347"/>
                    </a:cubicBezTo>
                    <a:cubicBezTo>
                      <a:pt x="8873" y="19280"/>
                      <a:pt x="668" y="11942"/>
                      <a:pt x="334" y="133"/>
                    </a:cubicBezTo>
                    <a:cubicBezTo>
                      <a:pt x="334" y="67"/>
                      <a:pt x="267" y="0"/>
                      <a:pt x="167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199;p32">
                <a:extLst>
                  <a:ext uri="{FF2B5EF4-FFF2-40B4-BE49-F238E27FC236}">
                    <a16:creationId xmlns:a16="http://schemas.microsoft.com/office/drawing/2014/main" id="{77D6106F-5EE8-A24D-A143-4B10F4D6540F}"/>
                  </a:ext>
                </a:extLst>
              </p:cNvPr>
              <p:cNvSpPr/>
              <p:nvPr/>
            </p:nvSpPr>
            <p:spPr>
              <a:xfrm>
                <a:off x="3805535" y="2305608"/>
                <a:ext cx="119121" cy="10007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2411" extrusionOk="0">
                    <a:moveTo>
                      <a:pt x="161" y="0"/>
                    </a:moveTo>
                    <a:cubicBezTo>
                      <a:pt x="100" y="0"/>
                      <a:pt x="34" y="55"/>
                      <a:pt x="34" y="109"/>
                    </a:cubicBezTo>
                    <a:cubicBezTo>
                      <a:pt x="0" y="209"/>
                      <a:pt x="34" y="276"/>
                      <a:pt x="134" y="309"/>
                    </a:cubicBezTo>
                    <a:cubicBezTo>
                      <a:pt x="134" y="309"/>
                      <a:pt x="2068" y="843"/>
                      <a:pt x="2535" y="2311"/>
                    </a:cubicBezTo>
                    <a:cubicBezTo>
                      <a:pt x="2569" y="2344"/>
                      <a:pt x="2602" y="2411"/>
                      <a:pt x="2702" y="2411"/>
                    </a:cubicBezTo>
                    <a:lnTo>
                      <a:pt x="2736" y="2377"/>
                    </a:lnTo>
                    <a:cubicBezTo>
                      <a:pt x="2802" y="2377"/>
                      <a:pt x="2869" y="2277"/>
                      <a:pt x="2836" y="2177"/>
                    </a:cubicBezTo>
                    <a:cubicBezTo>
                      <a:pt x="2302" y="576"/>
                      <a:pt x="301" y="9"/>
                      <a:pt x="200" y="9"/>
                    </a:cubicBezTo>
                    <a:cubicBezTo>
                      <a:pt x="188" y="3"/>
                      <a:pt x="175" y="0"/>
                      <a:pt x="161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200;p32">
                <a:extLst>
                  <a:ext uri="{FF2B5EF4-FFF2-40B4-BE49-F238E27FC236}">
                    <a16:creationId xmlns:a16="http://schemas.microsoft.com/office/drawing/2014/main" id="{3D976945-E293-AA4F-9BEB-B7FAB90BF03B}"/>
                  </a:ext>
                </a:extLst>
              </p:cNvPr>
              <p:cNvSpPr/>
              <p:nvPr/>
            </p:nvSpPr>
            <p:spPr>
              <a:xfrm>
                <a:off x="3842351" y="2172376"/>
                <a:ext cx="155646" cy="5748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1385" extrusionOk="0">
                    <a:moveTo>
                      <a:pt x="510" y="1"/>
                    </a:moveTo>
                    <a:cubicBezTo>
                      <a:pt x="410" y="1"/>
                      <a:pt x="311" y="6"/>
                      <a:pt x="214" y="17"/>
                    </a:cubicBezTo>
                    <a:cubicBezTo>
                      <a:pt x="0" y="17"/>
                      <a:pt x="10" y="325"/>
                      <a:pt x="193" y="325"/>
                    </a:cubicBezTo>
                    <a:cubicBezTo>
                      <a:pt x="210" y="325"/>
                      <a:pt x="228" y="322"/>
                      <a:pt x="247" y="317"/>
                    </a:cubicBezTo>
                    <a:cubicBezTo>
                      <a:pt x="336" y="306"/>
                      <a:pt x="427" y="301"/>
                      <a:pt x="519" y="301"/>
                    </a:cubicBezTo>
                    <a:cubicBezTo>
                      <a:pt x="1846" y="301"/>
                      <a:pt x="3452" y="1351"/>
                      <a:pt x="3483" y="1351"/>
                    </a:cubicBezTo>
                    <a:cubicBezTo>
                      <a:pt x="3516" y="1384"/>
                      <a:pt x="3516" y="1384"/>
                      <a:pt x="3550" y="1384"/>
                    </a:cubicBezTo>
                    <a:cubicBezTo>
                      <a:pt x="3617" y="1384"/>
                      <a:pt x="3650" y="1351"/>
                      <a:pt x="3683" y="1318"/>
                    </a:cubicBezTo>
                    <a:cubicBezTo>
                      <a:pt x="3750" y="1251"/>
                      <a:pt x="3717" y="1151"/>
                      <a:pt x="3650" y="1117"/>
                    </a:cubicBezTo>
                    <a:cubicBezTo>
                      <a:pt x="3588" y="1055"/>
                      <a:pt x="1950" y="1"/>
                      <a:pt x="510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201;p32">
                <a:extLst>
                  <a:ext uri="{FF2B5EF4-FFF2-40B4-BE49-F238E27FC236}">
                    <a16:creationId xmlns:a16="http://schemas.microsoft.com/office/drawing/2014/main" id="{820B02AD-6577-2348-9474-E15248FC5394}"/>
                  </a:ext>
                </a:extLst>
              </p:cNvPr>
              <p:cNvSpPr/>
              <p:nvPr/>
            </p:nvSpPr>
            <p:spPr>
              <a:xfrm>
                <a:off x="3059260" y="1940112"/>
                <a:ext cx="612206" cy="501594"/>
              </a:xfrm>
              <a:custGeom>
                <a:avLst/>
                <a:gdLst/>
                <a:ahLst/>
                <a:cxnLst/>
                <a:rect l="l" t="t" r="r" b="b"/>
                <a:pathLst>
                  <a:path w="14750" h="12085" extrusionOk="0">
                    <a:moveTo>
                      <a:pt x="576" y="0"/>
                    </a:moveTo>
                    <a:cubicBezTo>
                      <a:pt x="318" y="0"/>
                      <a:pt x="157" y="35"/>
                      <a:pt x="134" y="42"/>
                    </a:cubicBezTo>
                    <a:cubicBezTo>
                      <a:pt x="34" y="75"/>
                      <a:pt x="1" y="142"/>
                      <a:pt x="1" y="242"/>
                    </a:cubicBezTo>
                    <a:cubicBezTo>
                      <a:pt x="28" y="297"/>
                      <a:pt x="78" y="351"/>
                      <a:pt x="149" y="351"/>
                    </a:cubicBezTo>
                    <a:cubicBezTo>
                      <a:pt x="165" y="351"/>
                      <a:pt x="183" y="348"/>
                      <a:pt x="201" y="342"/>
                    </a:cubicBezTo>
                    <a:cubicBezTo>
                      <a:pt x="223" y="335"/>
                      <a:pt x="361" y="306"/>
                      <a:pt x="584" y="306"/>
                    </a:cubicBezTo>
                    <a:cubicBezTo>
                      <a:pt x="1391" y="306"/>
                      <a:pt x="3307" y="688"/>
                      <a:pt x="4771" y="3878"/>
                    </a:cubicBezTo>
                    <a:cubicBezTo>
                      <a:pt x="6706" y="8048"/>
                      <a:pt x="9107" y="12084"/>
                      <a:pt x="12510" y="12084"/>
                    </a:cubicBezTo>
                    <a:cubicBezTo>
                      <a:pt x="13244" y="12084"/>
                      <a:pt x="13944" y="11917"/>
                      <a:pt x="14578" y="11617"/>
                    </a:cubicBezTo>
                    <a:cubicBezTo>
                      <a:pt x="14750" y="11560"/>
                      <a:pt x="14676" y="11330"/>
                      <a:pt x="14545" y="11330"/>
                    </a:cubicBezTo>
                    <a:cubicBezTo>
                      <a:pt x="14524" y="11330"/>
                      <a:pt x="14501" y="11336"/>
                      <a:pt x="14478" y="11350"/>
                    </a:cubicBezTo>
                    <a:cubicBezTo>
                      <a:pt x="13799" y="11648"/>
                      <a:pt x="13155" y="11785"/>
                      <a:pt x="12545" y="11785"/>
                    </a:cubicBezTo>
                    <a:cubicBezTo>
                      <a:pt x="9259" y="11785"/>
                      <a:pt x="6928" y="7824"/>
                      <a:pt x="5071" y="3745"/>
                    </a:cubicBezTo>
                    <a:cubicBezTo>
                      <a:pt x="3520" y="410"/>
                      <a:pt x="1468" y="0"/>
                      <a:pt x="576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202;p32">
                <a:extLst>
                  <a:ext uri="{FF2B5EF4-FFF2-40B4-BE49-F238E27FC236}">
                    <a16:creationId xmlns:a16="http://schemas.microsoft.com/office/drawing/2014/main" id="{A71A069F-7E8D-B048-9111-DEF601F0564E}"/>
                  </a:ext>
                </a:extLst>
              </p:cNvPr>
              <p:cNvSpPr/>
              <p:nvPr/>
            </p:nvSpPr>
            <p:spPr>
              <a:xfrm>
                <a:off x="1012425" y="4355925"/>
                <a:ext cx="274675" cy="174450"/>
              </a:xfrm>
              <a:custGeom>
                <a:avLst/>
                <a:gdLst/>
                <a:ahLst/>
                <a:cxnLst/>
                <a:rect l="l" t="t" r="r" b="b"/>
                <a:pathLst>
                  <a:path w="10987" h="6978" extrusionOk="0">
                    <a:moveTo>
                      <a:pt x="0" y="6824"/>
                    </a:moveTo>
                    <a:lnTo>
                      <a:pt x="810" y="4010"/>
                    </a:lnTo>
                    <a:lnTo>
                      <a:pt x="1696" y="2236"/>
                    </a:lnTo>
                    <a:lnTo>
                      <a:pt x="2236" y="1003"/>
                    </a:lnTo>
                    <a:lnTo>
                      <a:pt x="3161" y="193"/>
                    </a:lnTo>
                    <a:lnTo>
                      <a:pt x="4163" y="0"/>
                    </a:lnTo>
                    <a:lnTo>
                      <a:pt x="4819" y="116"/>
                    </a:lnTo>
                    <a:lnTo>
                      <a:pt x="5474" y="810"/>
                    </a:lnTo>
                    <a:lnTo>
                      <a:pt x="5821" y="1581"/>
                    </a:lnTo>
                    <a:lnTo>
                      <a:pt x="6052" y="2506"/>
                    </a:lnTo>
                    <a:lnTo>
                      <a:pt x="6245" y="3508"/>
                    </a:lnTo>
                    <a:lnTo>
                      <a:pt x="6554" y="2352"/>
                    </a:lnTo>
                    <a:lnTo>
                      <a:pt x="6901" y="1157"/>
                    </a:lnTo>
                    <a:lnTo>
                      <a:pt x="7325" y="463"/>
                    </a:lnTo>
                    <a:lnTo>
                      <a:pt x="8211" y="155"/>
                    </a:lnTo>
                    <a:lnTo>
                      <a:pt x="9021" y="386"/>
                    </a:lnTo>
                    <a:lnTo>
                      <a:pt x="9984" y="1157"/>
                    </a:lnTo>
                    <a:lnTo>
                      <a:pt x="10486" y="2352"/>
                    </a:lnTo>
                    <a:lnTo>
                      <a:pt x="10987" y="3971"/>
                    </a:lnTo>
                    <a:lnTo>
                      <a:pt x="10948" y="5667"/>
                    </a:lnTo>
                    <a:lnTo>
                      <a:pt x="10717" y="6978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</p:sp>
          <p:sp>
            <p:nvSpPr>
              <p:cNvPr id="222" name="Google Shape;1203;p32">
                <a:extLst>
                  <a:ext uri="{FF2B5EF4-FFF2-40B4-BE49-F238E27FC236}">
                    <a16:creationId xmlns:a16="http://schemas.microsoft.com/office/drawing/2014/main" id="{C4359021-9999-5A46-855C-68849F1F18D0}"/>
                  </a:ext>
                </a:extLst>
              </p:cNvPr>
              <p:cNvSpPr/>
              <p:nvPr/>
            </p:nvSpPr>
            <p:spPr>
              <a:xfrm>
                <a:off x="1001899" y="4345764"/>
                <a:ext cx="314321" cy="184118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4436" extrusionOk="0">
                    <a:moveTo>
                      <a:pt x="2678" y="0"/>
                    </a:moveTo>
                    <a:cubicBezTo>
                      <a:pt x="1264" y="0"/>
                      <a:pt x="128" y="3779"/>
                      <a:pt x="0" y="4227"/>
                    </a:cubicBezTo>
                    <a:cubicBezTo>
                      <a:pt x="0" y="4327"/>
                      <a:pt x="33" y="4393"/>
                      <a:pt x="134" y="4427"/>
                    </a:cubicBezTo>
                    <a:lnTo>
                      <a:pt x="167" y="4427"/>
                    </a:lnTo>
                    <a:cubicBezTo>
                      <a:pt x="234" y="4427"/>
                      <a:pt x="300" y="4393"/>
                      <a:pt x="334" y="4327"/>
                    </a:cubicBezTo>
                    <a:cubicBezTo>
                      <a:pt x="781" y="2730"/>
                      <a:pt x="1778" y="309"/>
                      <a:pt x="2652" y="309"/>
                    </a:cubicBezTo>
                    <a:cubicBezTo>
                      <a:pt x="2691" y="309"/>
                      <a:pt x="2730" y="314"/>
                      <a:pt x="2769" y="324"/>
                    </a:cubicBezTo>
                    <a:cubicBezTo>
                      <a:pt x="3803" y="557"/>
                      <a:pt x="3870" y="2292"/>
                      <a:pt x="3870" y="2926"/>
                    </a:cubicBezTo>
                    <a:lnTo>
                      <a:pt x="3870" y="3159"/>
                    </a:lnTo>
                    <a:cubicBezTo>
                      <a:pt x="3870" y="3226"/>
                      <a:pt x="3936" y="3293"/>
                      <a:pt x="4003" y="3326"/>
                    </a:cubicBezTo>
                    <a:cubicBezTo>
                      <a:pt x="4103" y="3326"/>
                      <a:pt x="4170" y="3259"/>
                      <a:pt x="4170" y="3159"/>
                    </a:cubicBezTo>
                    <a:lnTo>
                      <a:pt x="4170" y="2892"/>
                    </a:lnTo>
                    <a:cubicBezTo>
                      <a:pt x="4203" y="2158"/>
                      <a:pt x="4403" y="757"/>
                      <a:pt x="4970" y="491"/>
                    </a:cubicBezTo>
                    <a:cubicBezTo>
                      <a:pt x="5019" y="471"/>
                      <a:pt x="5073" y="460"/>
                      <a:pt x="5133" y="460"/>
                    </a:cubicBezTo>
                    <a:cubicBezTo>
                      <a:pt x="5279" y="460"/>
                      <a:pt x="5458" y="525"/>
                      <a:pt x="5671" y="691"/>
                    </a:cubicBezTo>
                    <a:cubicBezTo>
                      <a:pt x="7205" y="1825"/>
                      <a:pt x="6505" y="4193"/>
                      <a:pt x="6505" y="4227"/>
                    </a:cubicBezTo>
                    <a:cubicBezTo>
                      <a:pt x="6471" y="4327"/>
                      <a:pt x="6505" y="4393"/>
                      <a:pt x="6605" y="4427"/>
                    </a:cubicBezTo>
                    <a:cubicBezTo>
                      <a:pt x="6617" y="4433"/>
                      <a:pt x="6630" y="4436"/>
                      <a:pt x="6644" y="4436"/>
                    </a:cubicBezTo>
                    <a:cubicBezTo>
                      <a:pt x="6705" y="4436"/>
                      <a:pt x="6772" y="4381"/>
                      <a:pt x="6772" y="4327"/>
                    </a:cubicBezTo>
                    <a:cubicBezTo>
                      <a:pt x="6805" y="4227"/>
                      <a:pt x="7572" y="1725"/>
                      <a:pt x="5838" y="424"/>
                    </a:cubicBezTo>
                    <a:cubicBezTo>
                      <a:pt x="5660" y="246"/>
                      <a:pt x="5422" y="157"/>
                      <a:pt x="5175" y="157"/>
                    </a:cubicBezTo>
                    <a:cubicBezTo>
                      <a:pt x="5052" y="157"/>
                      <a:pt x="4926" y="179"/>
                      <a:pt x="4804" y="224"/>
                    </a:cubicBezTo>
                    <a:cubicBezTo>
                      <a:pt x="4403" y="424"/>
                      <a:pt x="4170" y="958"/>
                      <a:pt x="4036" y="1558"/>
                    </a:cubicBezTo>
                    <a:cubicBezTo>
                      <a:pt x="3870" y="857"/>
                      <a:pt x="3569" y="190"/>
                      <a:pt x="2869" y="24"/>
                    </a:cubicBezTo>
                    <a:cubicBezTo>
                      <a:pt x="2805" y="8"/>
                      <a:pt x="2741" y="0"/>
                      <a:pt x="2678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204;p32">
                <a:extLst>
                  <a:ext uri="{FF2B5EF4-FFF2-40B4-BE49-F238E27FC236}">
                    <a16:creationId xmlns:a16="http://schemas.microsoft.com/office/drawing/2014/main" id="{D264CFD4-82D1-E046-B134-E9123B43923B}"/>
                  </a:ext>
                </a:extLst>
              </p:cNvPr>
              <p:cNvSpPr/>
              <p:nvPr/>
            </p:nvSpPr>
            <p:spPr>
              <a:xfrm>
                <a:off x="1578625" y="4354975"/>
                <a:ext cx="269850" cy="172500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6900" extrusionOk="0">
                    <a:moveTo>
                      <a:pt x="0" y="6862"/>
                    </a:moveTo>
                    <a:lnTo>
                      <a:pt x="771" y="4896"/>
                    </a:lnTo>
                    <a:lnTo>
                      <a:pt x="1735" y="2930"/>
                    </a:lnTo>
                    <a:lnTo>
                      <a:pt x="2236" y="2120"/>
                    </a:lnTo>
                    <a:lnTo>
                      <a:pt x="2699" y="1388"/>
                    </a:lnTo>
                    <a:lnTo>
                      <a:pt x="3238" y="809"/>
                    </a:lnTo>
                    <a:lnTo>
                      <a:pt x="4009" y="655"/>
                    </a:lnTo>
                    <a:lnTo>
                      <a:pt x="4510" y="848"/>
                    </a:lnTo>
                    <a:lnTo>
                      <a:pt x="5012" y="1927"/>
                    </a:lnTo>
                    <a:lnTo>
                      <a:pt x="5320" y="3816"/>
                    </a:lnTo>
                    <a:lnTo>
                      <a:pt x="5397" y="4896"/>
                    </a:lnTo>
                    <a:lnTo>
                      <a:pt x="5975" y="2621"/>
                    </a:lnTo>
                    <a:lnTo>
                      <a:pt x="6284" y="1388"/>
                    </a:lnTo>
                    <a:lnTo>
                      <a:pt x="7170" y="424"/>
                    </a:lnTo>
                    <a:lnTo>
                      <a:pt x="7903" y="0"/>
                    </a:lnTo>
                    <a:lnTo>
                      <a:pt x="8558" y="0"/>
                    </a:lnTo>
                    <a:lnTo>
                      <a:pt x="9213" y="270"/>
                    </a:lnTo>
                    <a:lnTo>
                      <a:pt x="9830" y="1619"/>
                    </a:lnTo>
                    <a:lnTo>
                      <a:pt x="10293" y="3122"/>
                    </a:lnTo>
                    <a:lnTo>
                      <a:pt x="10486" y="4626"/>
                    </a:lnTo>
                    <a:lnTo>
                      <a:pt x="10717" y="6245"/>
                    </a:lnTo>
                    <a:lnTo>
                      <a:pt x="10794" y="69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</p:sp>
          <p:sp>
            <p:nvSpPr>
              <p:cNvPr id="224" name="Google Shape;1205;p32">
                <a:extLst>
                  <a:ext uri="{FF2B5EF4-FFF2-40B4-BE49-F238E27FC236}">
                    <a16:creationId xmlns:a16="http://schemas.microsoft.com/office/drawing/2014/main" id="{47261BE0-C517-E54B-B94A-E6BF195658DA}"/>
                  </a:ext>
                </a:extLst>
              </p:cNvPr>
              <p:cNvSpPr/>
              <p:nvPr/>
            </p:nvSpPr>
            <p:spPr>
              <a:xfrm>
                <a:off x="1570902" y="4345349"/>
                <a:ext cx="282487" cy="184160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4437" extrusionOk="0">
                    <a:moveTo>
                      <a:pt x="5171" y="0"/>
                    </a:moveTo>
                    <a:cubicBezTo>
                      <a:pt x="4237" y="0"/>
                      <a:pt x="3737" y="1201"/>
                      <a:pt x="3503" y="2135"/>
                    </a:cubicBezTo>
                    <a:cubicBezTo>
                      <a:pt x="3403" y="1535"/>
                      <a:pt x="3237" y="834"/>
                      <a:pt x="2903" y="534"/>
                    </a:cubicBezTo>
                    <a:cubicBezTo>
                      <a:pt x="2793" y="452"/>
                      <a:pt x="2661" y="392"/>
                      <a:pt x="2524" y="392"/>
                    </a:cubicBezTo>
                    <a:cubicBezTo>
                      <a:pt x="2495" y="392"/>
                      <a:pt x="2465" y="395"/>
                      <a:pt x="2436" y="400"/>
                    </a:cubicBezTo>
                    <a:cubicBezTo>
                      <a:pt x="1402" y="601"/>
                      <a:pt x="168" y="3870"/>
                      <a:pt x="34" y="4237"/>
                    </a:cubicBezTo>
                    <a:cubicBezTo>
                      <a:pt x="1" y="4303"/>
                      <a:pt x="34" y="4403"/>
                      <a:pt x="134" y="4437"/>
                    </a:cubicBezTo>
                    <a:lnTo>
                      <a:pt x="168" y="4437"/>
                    </a:lnTo>
                    <a:cubicBezTo>
                      <a:pt x="234" y="4437"/>
                      <a:pt x="301" y="4403"/>
                      <a:pt x="334" y="4337"/>
                    </a:cubicBezTo>
                    <a:cubicBezTo>
                      <a:pt x="801" y="3002"/>
                      <a:pt x="1836" y="834"/>
                      <a:pt x="2469" y="701"/>
                    </a:cubicBezTo>
                    <a:cubicBezTo>
                      <a:pt x="2569" y="701"/>
                      <a:pt x="2636" y="701"/>
                      <a:pt x="2703" y="767"/>
                    </a:cubicBezTo>
                    <a:cubicBezTo>
                      <a:pt x="3170" y="1168"/>
                      <a:pt x="3237" y="2769"/>
                      <a:pt x="3237" y="3369"/>
                    </a:cubicBezTo>
                    <a:cubicBezTo>
                      <a:pt x="3237" y="3436"/>
                      <a:pt x="3303" y="3503"/>
                      <a:pt x="3403" y="3536"/>
                    </a:cubicBezTo>
                    <a:cubicBezTo>
                      <a:pt x="3470" y="3536"/>
                      <a:pt x="3537" y="3469"/>
                      <a:pt x="3570" y="3369"/>
                    </a:cubicBezTo>
                    <a:cubicBezTo>
                      <a:pt x="3670" y="2535"/>
                      <a:pt x="4137" y="300"/>
                      <a:pt x="5171" y="300"/>
                    </a:cubicBezTo>
                    <a:cubicBezTo>
                      <a:pt x="6172" y="300"/>
                      <a:pt x="6472" y="3169"/>
                      <a:pt x="6472" y="4303"/>
                    </a:cubicBezTo>
                    <a:cubicBezTo>
                      <a:pt x="6489" y="4387"/>
                      <a:pt x="6564" y="4428"/>
                      <a:pt x="6639" y="4428"/>
                    </a:cubicBezTo>
                    <a:cubicBezTo>
                      <a:pt x="6714" y="4428"/>
                      <a:pt x="6789" y="4387"/>
                      <a:pt x="6806" y="4303"/>
                    </a:cubicBezTo>
                    <a:cubicBezTo>
                      <a:pt x="6772" y="3836"/>
                      <a:pt x="6639" y="0"/>
                      <a:pt x="5171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206;p32">
                <a:extLst>
                  <a:ext uri="{FF2B5EF4-FFF2-40B4-BE49-F238E27FC236}">
                    <a16:creationId xmlns:a16="http://schemas.microsoft.com/office/drawing/2014/main" id="{560A22E5-8FB8-6342-8D72-878A87D04E50}"/>
                  </a:ext>
                </a:extLst>
              </p:cNvPr>
              <p:cNvSpPr/>
              <p:nvPr/>
            </p:nvSpPr>
            <p:spPr>
              <a:xfrm>
                <a:off x="2603075" y="4370625"/>
                <a:ext cx="265050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6284" extrusionOk="0">
                    <a:moveTo>
                      <a:pt x="0" y="6168"/>
                    </a:moveTo>
                    <a:lnTo>
                      <a:pt x="425" y="4164"/>
                    </a:lnTo>
                    <a:lnTo>
                      <a:pt x="656" y="3084"/>
                    </a:lnTo>
                    <a:lnTo>
                      <a:pt x="1080" y="1928"/>
                    </a:lnTo>
                    <a:lnTo>
                      <a:pt x="1388" y="1041"/>
                    </a:lnTo>
                    <a:lnTo>
                      <a:pt x="1812" y="617"/>
                    </a:lnTo>
                    <a:lnTo>
                      <a:pt x="2622" y="386"/>
                    </a:lnTo>
                    <a:lnTo>
                      <a:pt x="3277" y="578"/>
                    </a:lnTo>
                    <a:lnTo>
                      <a:pt x="4125" y="1157"/>
                    </a:lnTo>
                    <a:lnTo>
                      <a:pt x="4781" y="2198"/>
                    </a:lnTo>
                    <a:lnTo>
                      <a:pt x="5320" y="3585"/>
                    </a:lnTo>
                    <a:lnTo>
                      <a:pt x="5744" y="4935"/>
                    </a:lnTo>
                    <a:lnTo>
                      <a:pt x="5899" y="5551"/>
                    </a:lnTo>
                    <a:lnTo>
                      <a:pt x="6246" y="3354"/>
                    </a:lnTo>
                    <a:lnTo>
                      <a:pt x="6438" y="2082"/>
                    </a:lnTo>
                    <a:lnTo>
                      <a:pt x="6785" y="925"/>
                    </a:lnTo>
                    <a:lnTo>
                      <a:pt x="7171" y="232"/>
                    </a:lnTo>
                    <a:lnTo>
                      <a:pt x="7672" y="0"/>
                    </a:lnTo>
                    <a:lnTo>
                      <a:pt x="8212" y="232"/>
                    </a:lnTo>
                    <a:lnTo>
                      <a:pt x="8867" y="1311"/>
                    </a:lnTo>
                    <a:lnTo>
                      <a:pt x="9561" y="2814"/>
                    </a:lnTo>
                    <a:lnTo>
                      <a:pt x="10293" y="4896"/>
                    </a:lnTo>
                    <a:lnTo>
                      <a:pt x="10602" y="628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</p:sp>
          <p:sp>
            <p:nvSpPr>
              <p:cNvPr id="226" name="Google Shape;1207;p32">
                <a:extLst>
                  <a:ext uri="{FF2B5EF4-FFF2-40B4-BE49-F238E27FC236}">
                    <a16:creationId xmlns:a16="http://schemas.microsoft.com/office/drawing/2014/main" id="{5BFFE32F-86C0-A741-8C42-C2C200D58B81}"/>
                  </a:ext>
                </a:extLst>
              </p:cNvPr>
              <p:cNvSpPr/>
              <p:nvPr/>
            </p:nvSpPr>
            <p:spPr>
              <a:xfrm rot="-145200">
                <a:off x="2593413" y="4368432"/>
                <a:ext cx="275548" cy="168259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4054" extrusionOk="0">
                    <a:moveTo>
                      <a:pt x="4888" y="0"/>
                    </a:moveTo>
                    <a:cubicBezTo>
                      <a:pt x="4813" y="0"/>
                      <a:pt x="4738" y="17"/>
                      <a:pt x="4671" y="50"/>
                    </a:cubicBezTo>
                    <a:cubicBezTo>
                      <a:pt x="4170" y="317"/>
                      <a:pt x="3837" y="1651"/>
                      <a:pt x="3703" y="2552"/>
                    </a:cubicBezTo>
                    <a:cubicBezTo>
                      <a:pt x="3470" y="1718"/>
                      <a:pt x="3036" y="517"/>
                      <a:pt x="2202" y="117"/>
                    </a:cubicBezTo>
                    <a:cubicBezTo>
                      <a:pt x="2086" y="50"/>
                      <a:pt x="1969" y="17"/>
                      <a:pt x="1856" y="17"/>
                    </a:cubicBezTo>
                    <a:cubicBezTo>
                      <a:pt x="1744" y="17"/>
                      <a:pt x="1635" y="50"/>
                      <a:pt x="1535" y="117"/>
                    </a:cubicBezTo>
                    <a:cubicBezTo>
                      <a:pt x="568" y="584"/>
                      <a:pt x="68" y="3152"/>
                      <a:pt x="34" y="3453"/>
                    </a:cubicBezTo>
                    <a:cubicBezTo>
                      <a:pt x="1" y="3519"/>
                      <a:pt x="68" y="3619"/>
                      <a:pt x="134" y="3619"/>
                    </a:cubicBezTo>
                    <a:cubicBezTo>
                      <a:pt x="234" y="3619"/>
                      <a:pt x="301" y="3586"/>
                      <a:pt x="334" y="3486"/>
                    </a:cubicBezTo>
                    <a:cubicBezTo>
                      <a:pt x="468" y="2752"/>
                      <a:pt x="968" y="717"/>
                      <a:pt x="1669" y="384"/>
                    </a:cubicBezTo>
                    <a:cubicBezTo>
                      <a:pt x="1719" y="350"/>
                      <a:pt x="1785" y="334"/>
                      <a:pt x="1852" y="334"/>
                    </a:cubicBezTo>
                    <a:cubicBezTo>
                      <a:pt x="1919" y="334"/>
                      <a:pt x="1986" y="350"/>
                      <a:pt x="2036" y="384"/>
                    </a:cubicBezTo>
                    <a:cubicBezTo>
                      <a:pt x="3203" y="951"/>
                      <a:pt x="3570" y="3453"/>
                      <a:pt x="3570" y="3486"/>
                    </a:cubicBezTo>
                    <a:cubicBezTo>
                      <a:pt x="3570" y="3553"/>
                      <a:pt x="3637" y="3619"/>
                      <a:pt x="3737" y="3619"/>
                    </a:cubicBezTo>
                    <a:cubicBezTo>
                      <a:pt x="3804" y="3619"/>
                      <a:pt x="3870" y="3553"/>
                      <a:pt x="3870" y="3486"/>
                    </a:cubicBezTo>
                    <a:cubicBezTo>
                      <a:pt x="3970" y="2385"/>
                      <a:pt x="4371" y="584"/>
                      <a:pt x="4804" y="317"/>
                    </a:cubicBezTo>
                    <a:cubicBezTo>
                      <a:pt x="4838" y="300"/>
                      <a:pt x="4871" y="292"/>
                      <a:pt x="4900" y="292"/>
                    </a:cubicBezTo>
                    <a:cubicBezTo>
                      <a:pt x="4929" y="292"/>
                      <a:pt x="4954" y="300"/>
                      <a:pt x="4971" y="317"/>
                    </a:cubicBezTo>
                    <a:cubicBezTo>
                      <a:pt x="5638" y="617"/>
                      <a:pt x="6172" y="3019"/>
                      <a:pt x="6339" y="3886"/>
                    </a:cubicBezTo>
                    <a:cubicBezTo>
                      <a:pt x="6339" y="3953"/>
                      <a:pt x="6405" y="4020"/>
                      <a:pt x="6472" y="4020"/>
                    </a:cubicBezTo>
                    <a:lnTo>
                      <a:pt x="6505" y="4053"/>
                    </a:lnTo>
                    <a:cubicBezTo>
                      <a:pt x="6606" y="4020"/>
                      <a:pt x="6639" y="3953"/>
                      <a:pt x="6639" y="3853"/>
                    </a:cubicBezTo>
                    <a:cubicBezTo>
                      <a:pt x="6572" y="3519"/>
                      <a:pt x="6072" y="484"/>
                      <a:pt x="5104" y="50"/>
                    </a:cubicBezTo>
                    <a:cubicBezTo>
                      <a:pt x="5038" y="17"/>
                      <a:pt x="4963" y="0"/>
                      <a:pt x="4888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208;p32">
                <a:extLst>
                  <a:ext uri="{FF2B5EF4-FFF2-40B4-BE49-F238E27FC236}">
                    <a16:creationId xmlns:a16="http://schemas.microsoft.com/office/drawing/2014/main" id="{BCC22C9F-1104-A04C-9644-19D644940901}"/>
                  </a:ext>
                </a:extLst>
              </p:cNvPr>
              <p:cNvSpPr/>
              <p:nvPr/>
            </p:nvSpPr>
            <p:spPr>
              <a:xfrm>
                <a:off x="3170000" y="4345575"/>
                <a:ext cx="257325" cy="183100"/>
              </a:xfrm>
              <a:custGeom>
                <a:avLst/>
                <a:gdLst/>
                <a:ahLst/>
                <a:cxnLst/>
                <a:rect l="l" t="t" r="r" b="b"/>
                <a:pathLst>
                  <a:path w="10293" h="7324" extrusionOk="0">
                    <a:moveTo>
                      <a:pt x="155" y="7324"/>
                    </a:moveTo>
                    <a:lnTo>
                      <a:pt x="0" y="5320"/>
                    </a:lnTo>
                    <a:lnTo>
                      <a:pt x="155" y="3893"/>
                    </a:lnTo>
                    <a:lnTo>
                      <a:pt x="540" y="2660"/>
                    </a:lnTo>
                    <a:lnTo>
                      <a:pt x="1195" y="1889"/>
                    </a:lnTo>
                    <a:lnTo>
                      <a:pt x="2043" y="1619"/>
                    </a:lnTo>
                    <a:lnTo>
                      <a:pt x="2853" y="1503"/>
                    </a:lnTo>
                    <a:lnTo>
                      <a:pt x="4087" y="2005"/>
                    </a:lnTo>
                    <a:lnTo>
                      <a:pt x="5012" y="3315"/>
                    </a:lnTo>
                    <a:lnTo>
                      <a:pt x="5513" y="4664"/>
                    </a:lnTo>
                    <a:lnTo>
                      <a:pt x="6053" y="5782"/>
                    </a:lnTo>
                    <a:lnTo>
                      <a:pt x="6400" y="3585"/>
                    </a:lnTo>
                    <a:lnTo>
                      <a:pt x="6785" y="2005"/>
                    </a:lnTo>
                    <a:lnTo>
                      <a:pt x="7363" y="771"/>
                    </a:lnTo>
                    <a:lnTo>
                      <a:pt x="7903" y="77"/>
                    </a:lnTo>
                    <a:lnTo>
                      <a:pt x="8597" y="0"/>
                    </a:lnTo>
                    <a:lnTo>
                      <a:pt x="9060" y="578"/>
                    </a:lnTo>
                    <a:lnTo>
                      <a:pt x="9561" y="2236"/>
                    </a:lnTo>
                    <a:lnTo>
                      <a:pt x="9946" y="4163"/>
                    </a:lnTo>
                    <a:lnTo>
                      <a:pt x="10255" y="6091"/>
                    </a:lnTo>
                    <a:lnTo>
                      <a:pt x="10293" y="72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</p:sp>
          <p:sp>
            <p:nvSpPr>
              <p:cNvPr id="228" name="Google Shape;1209;p32">
                <a:extLst>
                  <a:ext uri="{FF2B5EF4-FFF2-40B4-BE49-F238E27FC236}">
                    <a16:creationId xmlns:a16="http://schemas.microsoft.com/office/drawing/2014/main" id="{A46E4419-D5C3-E04E-9DEE-F1EDEA5DFF11}"/>
                  </a:ext>
                </a:extLst>
              </p:cNvPr>
              <p:cNvSpPr/>
              <p:nvPr/>
            </p:nvSpPr>
            <p:spPr>
              <a:xfrm rot="-217357">
                <a:off x="3151131" y="4341532"/>
                <a:ext cx="275555" cy="199392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4804" extrusionOk="0">
                    <a:moveTo>
                      <a:pt x="5571" y="0"/>
                    </a:moveTo>
                    <a:cubicBezTo>
                      <a:pt x="4804" y="0"/>
                      <a:pt x="4237" y="1902"/>
                      <a:pt x="3970" y="2969"/>
                    </a:cubicBezTo>
                    <a:cubicBezTo>
                      <a:pt x="3703" y="2202"/>
                      <a:pt x="3170" y="934"/>
                      <a:pt x="2336" y="734"/>
                    </a:cubicBezTo>
                    <a:cubicBezTo>
                      <a:pt x="2202" y="696"/>
                      <a:pt x="2066" y="677"/>
                      <a:pt x="1931" y="677"/>
                    </a:cubicBezTo>
                    <a:cubicBezTo>
                      <a:pt x="1594" y="677"/>
                      <a:pt x="1263" y="796"/>
                      <a:pt x="1001" y="1034"/>
                    </a:cubicBezTo>
                    <a:cubicBezTo>
                      <a:pt x="1" y="1902"/>
                      <a:pt x="201" y="4137"/>
                      <a:pt x="201" y="4237"/>
                    </a:cubicBezTo>
                    <a:cubicBezTo>
                      <a:pt x="216" y="4312"/>
                      <a:pt x="278" y="4346"/>
                      <a:pt x="345" y="4346"/>
                    </a:cubicBezTo>
                    <a:cubicBezTo>
                      <a:pt x="427" y="4346"/>
                      <a:pt x="516" y="4295"/>
                      <a:pt x="534" y="4203"/>
                    </a:cubicBezTo>
                    <a:cubicBezTo>
                      <a:pt x="501" y="4203"/>
                      <a:pt x="334" y="2068"/>
                      <a:pt x="1201" y="1301"/>
                    </a:cubicBezTo>
                    <a:cubicBezTo>
                      <a:pt x="1412" y="1114"/>
                      <a:pt x="1672" y="1009"/>
                      <a:pt x="1935" y="1009"/>
                    </a:cubicBezTo>
                    <a:cubicBezTo>
                      <a:pt x="2047" y="1009"/>
                      <a:pt x="2159" y="1028"/>
                      <a:pt x="2269" y="1068"/>
                    </a:cubicBezTo>
                    <a:cubicBezTo>
                      <a:pt x="3103" y="1234"/>
                      <a:pt x="3670" y="3002"/>
                      <a:pt x="3837" y="3670"/>
                    </a:cubicBezTo>
                    <a:cubicBezTo>
                      <a:pt x="3837" y="3770"/>
                      <a:pt x="3903" y="3803"/>
                      <a:pt x="3970" y="3803"/>
                    </a:cubicBezTo>
                    <a:cubicBezTo>
                      <a:pt x="4070" y="3803"/>
                      <a:pt x="4104" y="3770"/>
                      <a:pt x="4137" y="3670"/>
                    </a:cubicBezTo>
                    <a:cubicBezTo>
                      <a:pt x="4404" y="2302"/>
                      <a:pt x="5038" y="334"/>
                      <a:pt x="5571" y="334"/>
                    </a:cubicBezTo>
                    <a:cubicBezTo>
                      <a:pt x="5638" y="334"/>
                      <a:pt x="5671" y="367"/>
                      <a:pt x="5705" y="401"/>
                    </a:cubicBezTo>
                    <a:cubicBezTo>
                      <a:pt x="6205" y="901"/>
                      <a:pt x="6338" y="3636"/>
                      <a:pt x="6338" y="4637"/>
                    </a:cubicBezTo>
                    <a:cubicBezTo>
                      <a:pt x="6338" y="4737"/>
                      <a:pt x="6405" y="4804"/>
                      <a:pt x="6505" y="4804"/>
                    </a:cubicBezTo>
                    <a:lnTo>
                      <a:pt x="6505" y="4770"/>
                    </a:lnTo>
                    <a:cubicBezTo>
                      <a:pt x="6572" y="4770"/>
                      <a:pt x="6639" y="4704"/>
                      <a:pt x="6639" y="4604"/>
                    </a:cubicBezTo>
                    <a:cubicBezTo>
                      <a:pt x="6639" y="4237"/>
                      <a:pt x="6605" y="834"/>
                      <a:pt x="5905" y="167"/>
                    </a:cubicBezTo>
                    <a:cubicBezTo>
                      <a:pt x="5838" y="67"/>
                      <a:pt x="5705" y="0"/>
                      <a:pt x="5571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210;p32">
                <a:extLst>
                  <a:ext uri="{FF2B5EF4-FFF2-40B4-BE49-F238E27FC236}">
                    <a16:creationId xmlns:a16="http://schemas.microsoft.com/office/drawing/2014/main" id="{AF5B83EB-49D6-E040-B466-77DDE6F55F8E}"/>
                  </a:ext>
                </a:extLst>
              </p:cNvPr>
              <p:cNvSpPr/>
              <p:nvPr/>
            </p:nvSpPr>
            <p:spPr>
              <a:xfrm>
                <a:off x="3074125" y="2661425"/>
                <a:ext cx="563775" cy="283350"/>
              </a:xfrm>
              <a:custGeom>
                <a:avLst/>
                <a:gdLst/>
                <a:ahLst/>
                <a:cxnLst/>
                <a:rect l="l" t="t" r="r" b="b"/>
                <a:pathLst>
                  <a:path w="22551" h="11334" extrusionOk="0">
                    <a:moveTo>
                      <a:pt x="5127" y="1195"/>
                    </a:moveTo>
                    <a:lnTo>
                      <a:pt x="7671" y="2275"/>
                    </a:lnTo>
                    <a:lnTo>
                      <a:pt x="9599" y="2853"/>
                    </a:lnTo>
                    <a:lnTo>
                      <a:pt x="11719" y="3161"/>
                    </a:lnTo>
                    <a:lnTo>
                      <a:pt x="13685" y="3393"/>
                    </a:lnTo>
                    <a:lnTo>
                      <a:pt x="15689" y="3393"/>
                    </a:lnTo>
                    <a:lnTo>
                      <a:pt x="18118" y="2930"/>
                    </a:lnTo>
                    <a:lnTo>
                      <a:pt x="20046" y="2043"/>
                    </a:lnTo>
                    <a:lnTo>
                      <a:pt x="21241" y="1157"/>
                    </a:lnTo>
                    <a:lnTo>
                      <a:pt x="22513" y="0"/>
                    </a:lnTo>
                    <a:lnTo>
                      <a:pt x="22551" y="1928"/>
                    </a:lnTo>
                    <a:lnTo>
                      <a:pt x="21934" y="4318"/>
                    </a:lnTo>
                    <a:lnTo>
                      <a:pt x="21009" y="6746"/>
                    </a:lnTo>
                    <a:lnTo>
                      <a:pt x="18928" y="9214"/>
                    </a:lnTo>
                    <a:lnTo>
                      <a:pt x="16383" y="10601"/>
                    </a:lnTo>
                    <a:lnTo>
                      <a:pt x="13685" y="11180"/>
                    </a:lnTo>
                    <a:lnTo>
                      <a:pt x="10061" y="11334"/>
                    </a:lnTo>
                    <a:lnTo>
                      <a:pt x="6862" y="10756"/>
                    </a:lnTo>
                    <a:lnTo>
                      <a:pt x="3970" y="9830"/>
                    </a:lnTo>
                    <a:lnTo>
                      <a:pt x="1657" y="8250"/>
                    </a:lnTo>
                    <a:lnTo>
                      <a:pt x="0" y="6014"/>
                    </a:lnTo>
                    <a:lnTo>
                      <a:pt x="1657" y="3508"/>
                    </a:lnTo>
                    <a:lnTo>
                      <a:pt x="3508" y="1966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</p:sp>
          <p:sp>
            <p:nvSpPr>
              <p:cNvPr id="230" name="Google Shape;1211;p32">
                <a:extLst>
                  <a:ext uri="{FF2B5EF4-FFF2-40B4-BE49-F238E27FC236}">
                    <a16:creationId xmlns:a16="http://schemas.microsoft.com/office/drawing/2014/main" id="{864B54DA-1188-1047-813A-A4FD96145B09}"/>
                  </a:ext>
                </a:extLst>
              </p:cNvPr>
              <p:cNvSpPr/>
              <p:nvPr/>
            </p:nvSpPr>
            <p:spPr>
              <a:xfrm>
                <a:off x="3067561" y="2646534"/>
                <a:ext cx="584315" cy="304651"/>
              </a:xfrm>
              <a:custGeom>
                <a:avLst/>
                <a:gdLst/>
                <a:ahLst/>
                <a:cxnLst/>
                <a:rect l="l" t="t" r="r" b="b"/>
                <a:pathLst>
                  <a:path w="14078" h="7340" extrusionOk="0">
                    <a:moveTo>
                      <a:pt x="13611" y="568"/>
                    </a:moveTo>
                    <a:lnTo>
                      <a:pt x="13611" y="568"/>
                    </a:lnTo>
                    <a:cubicBezTo>
                      <a:pt x="13577" y="1435"/>
                      <a:pt x="13411" y="3603"/>
                      <a:pt x="12010" y="5171"/>
                    </a:cubicBezTo>
                    <a:cubicBezTo>
                      <a:pt x="11042" y="6272"/>
                      <a:pt x="9641" y="6872"/>
                      <a:pt x="7840" y="6973"/>
                    </a:cubicBezTo>
                    <a:cubicBezTo>
                      <a:pt x="7556" y="6988"/>
                      <a:pt x="7282" y="6995"/>
                      <a:pt x="7018" y="6995"/>
                    </a:cubicBezTo>
                    <a:cubicBezTo>
                      <a:pt x="2012" y="6995"/>
                      <a:pt x="556" y="4416"/>
                      <a:pt x="335" y="4004"/>
                    </a:cubicBezTo>
                    <a:cubicBezTo>
                      <a:pt x="535" y="3637"/>
                      <a:pt x="1669" y="1602"/>
                      <a:pt x="3203" y="1202"/>
                    </a:cubicBezTo>
                    <a:cubicBezTo>
                      <a:pt x="4904" y="2036"/>
                      <a:pt x="6772" y="2469"/>
                      <a:pt x="8674" y="2536"/>
                    </a:cubicBezTo>
                    <a:cubicBezTo>
                      <a:pt x="8754" y="2539"/>
                      <a:pt x="8834" y="2540"/>
                      <a:pt x="8914" y="2540"/>
                    </a:cubicBezTo>
                    <a:cubicBezTo>
                      <a:pt x="10665" y="2540"/>
                      <a:pt x="12367" y="1844"/>
                      <a:pt x="13611" y="568"/>
                    </a:cubicBezTo>
                    <a:close/>
                    <a:moveTo>
                      <a:pt x="13777" y="1"/>
                    </a:moveTo>
                    <a:cubicBezTo>
                      <a:pt x="13711" y="1"/>
                      <a:pt x="13644" y="1"/>
                      <a:pt x="13611" y="68"/>
                    </a:cubicBezTo>
                    <a:cubicBezTo>
                      <a:pt x="12410" y="1502"/>
                      <a:pt x="10742" y="2202"/>
                      <a:pt x="8640" y="2202"/>
                    </a:cubicBezTo>
                    <a:cubicBezTo>
                      <a:pt x="6772" y="2136"/>
                      <a:pt x="4938" y="1702"/>
                      <a:pt x="3237" y="902"/>
                    </a:cubicBezTo>
                    <a:cubicBezTo>
                      <a:pt x="3220" y="885"/>
                      <a:pt x="3203" y="877"/>
                      <a:pt x="3187" y="877"/>
                    </a:cubicBezTo>
                    <a:cubicBezTo>
                      <a:pt x="3170" y="877"/>
                      <a:pt x="3153" y="885"/>
                      <a:pt x="3137" y="902"/>
                    </a:cubicBezTo>
                    <a:cubicBezTo>
                      <a:pt x="1335" y="1302"/>
                      <a:pt x="68" y="3837"/>
                      <a:pt x="1" y="3937"/>
                    </a:cubicBezTo>
                    <a:cubicBezTo>
                      <a:pt x="1" y="3970"/>
                      <a:pt x="1" y="4004"/>
                      <a:pt x="1" y="4070"/>
                    </a:cubicBezTo>
                    <a:cubicBezTo>
                      <a:pt x="68" y="4204"/>
                      <a:pt x="1335" y="7339"/>
                      <a:pt x="7006" y="7339"/>
                    </a:cubicBezTo>
                    <a:cubicBezTo>
                      <a:pt x="7273" y="7339"/>
                      <a:pt x="7573" y="7339"/>
                      <a:pt x="7840" y="7273"/>
                    </a:cubicBezTo>
                    <a:cubicBezTo>
                      <a:pt x="9708" y="7206"/>
                      <a:pt x="11176" y="6539"/>
                      <a:pt x="12210" y="5371"/>
                    </a:cubicBezTo>
                    <a:cubicBezTo>
                      <a:pt x="14078" y="3270"/>
                      <a:pt x="13878" y="268"/>
                      <a:pt x="13878" y="168"/>
                    </a:cubicBezTo>
                    <a:cubicBezTo>
                      <a:pt x="13878" y="101"/>
                      <a:pt x="13811" y="34"/>
                      <a:pt x="13777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212;p32">
                <a:extLst>
                  <a:ext uri="{FF2B5EF4-FFF2-40B4-BE49-F238E27FC236}">
                    <a16:creationId xmlns:a16="http://schemas.microsoft.com/office/drawing/2014/main" id="{A7641045-1F2A-4A40-AB4A-D75B761D911D}"/>
                  </a:ext>
                </a:extLst>
              </p:cNvPr>
              <p:cNvSpPr/>
              <p:nvPr/>
            </p:nvSpPr>
            <p:spPr>
              <a:xfrm>
                <a:off x="857750" y="2466750"/>
                <a:ext cx="216850" cy="228400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9136" extrusionOk="0">
                    <a:moveTo>
                      <a:pt x="77" y="8250"/>
                    </a:moveTo>
                    <a:lnTo>
                      <a:pt x="0" y="5397"/>
                    </a:lnTo>
                    <a:lnTo>
                      <a:pt x="77" y="3431"/>
                    </a:lnTo>
                    <a:lnTo>
                      <a:pt x="308" y="2005"/>
                    </a:lnTo>
                    <a:lnTo>
                      <a:pt x="617" y="1195"/>
                    </a:lnTo>
                    <a:lnTo>
                      <a:pt x="1156" y="810"/>
                    </a:lnTo>
                    <a:lnTo>
                      <a:pt x="1580" y="887"/>
                    </a:lnTo>
                    <a:lnTo>
                      <a:pt x="1812" y="1619"/>
                    </a:lnTo>
                    <a:lnTo>
                      <a:pt x="1850" y="3161"/>
                    </a:lnTo>
                    <a:lnTo>
                      <a:pt x="1773" y="4780"/>
                    </a:lnTo>
                    <a:lnTo>
                      <a:pt x="2621" y="2198"/>
                    </a:lnTo>
                    <a:lnTo>
                      <a:pt x="3122" y="1080"/>
                    </a:lnTo>
                    <a:lnTo>
                      <a:pt x="3469" y="501"/>
                    </a:lnTo>
                    <a:lnTo>
                      <a:pt x="4240" y="0"/>
                    </a:lnTo>
                    <a:lnTo>
                      <a:pt x="4857" y="270"/>
                    </a:lnTo>
                    <a:lnTo>
                      <a:pt x="4934" y="1658"/>
                    </a:lnTo>
                    <a:lnTo>
                      <a:pt x="4549" y="3470"/>
                    </a:lnTo>
                    <a:lnTo>
                      <a:pt x="4163" y="5050"/>
                    </a:lnTo>
                    <a:lnTo>
                      <a:pt x="5358" y="3084"/>
                    </a:lnTo>
                    <a:lnTo>
                      <a:pt x="6168" y="2005"/>
                    </a:lnTo>
                    <a:lnTo>
                      <a:pt x="6823" y="1427"/>
                    </a:lnTo>
                    <a:lnTo>
                      <a:pt x="7363" y="1195"/>
                    </a:lnTo>
                    <a:lnTo>
                      <a:pt x="7594" y="1773"/>
                    </a:lnTo>
                    <a:lnTo>
                      <a:pt x="7247" y="3238"/>
                    </a:lnTo>
                    <a:lnTo>
                      <a:pt x="6129" y="4896"/>
                    </a:lnTo>
                    <a:lnTo>
                      <a:pt x="7440" y="4125"/>
                    </a:lnTo>
                    <a:lnTo>
                      <a:pt x="8134" y="3894"/>
                    </a:lnTo>
                    <a:lnTo>
                      <a:pt x="8674" y="4241"/>
                    </a:lnTo>
                    <a:lnTo>
                      <a:pt x="8327" y="5166"/>
                    </a:lnTo>
                    <a:lnTo>
                      <a:pt x="6322" y="7132"/>
                    </a:lnTo>
                    <a:lnTo>
                      <a:pt x="4664" y="8481"/>
                    </a:lnTo>
                    <a:lnTo>
                      <a:pt x="3932" y="9136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</p:sp>
          <p:sp>
            <p:nvSpPr>
              <p:cNvPr id="232" name="Google Shape;1213;p32">
                <a:extLst>
                  <a:ext uri="{FF2B5EF4-FFF2-40B4-BE49-F238E27FC236}">
                    <a16:creationId xmlns:a16="http://schemas.microsoft.com/office/drawing/2014/main" id="{C83015A4-0005-744D-8BBC-F37119E8B236}"/>
                  </a:ext>
                </a:extLst>
              </p:cNvPr>
              <p:cNvSpPr/>
              <p:nvPr/>
            </p:nvSpPr>
            <p:spPr>
              <a:xfrm>
                <a:off x="842682" y="2458556"/>
                <a:ext cx="239528" cy="243430"/>
              </a:xfrm>
              <a:custGeom>
                <a:avLst/>
                <a:gdLst/>
                <a:ahLst/>
                <a:cxnLst/>
                <a:rect l="l" t="t" r="r" b="b"/>
                <a:pathLst>
                  <a:path w="5771" h="5865" extrusionOk="0">
                    <a:moveTo>
                      <a:pt x="2968" y="0"/>
                    </a:moveTo>
                    <a:cubicBezTo>
                      <a:pt x="2925" y="0"/>
                      <a:pt x="2880" y="9"/>
                      <a:pt x="2835" y="27"/>
                    </a:cubicBezTo>
                    <a:cubicBezTo>
                      <a:pt x="2402" y="127"/>
                      <a:pt x="1968" y="1061"/>
                      <a:pt x="1635" y="1995"/>
                    </a:cubicBezTo>
                    <a:cubicBezTo>
                      <a:pt x="1668" y="1394"/>
                      <a:pt x="1601" y="794"/>
                      <a:pt x="1368" y="560"/>
                    </a:cubicBezTo>
                    <a:cubicBezTo>
                      <a:pt x="1293" y="485"/>
                      <a:pt x="1180" y="448"/>
                      <a:pt x="1058" y="448"/>
                    </a:cubicBezTo>
                    <a:cubicBezTo>
                      <a:pt x="1017" y="448"/>
                      <a:pt x="976" y="452"/>
                      <a:pt x="934" y="460"/>
                    </a:cubicBezTo>
                    <a:cubicBezTo>
                      <a:pt x="0" y="727"/>
                      <a:pt x="167" y="4363"/>
                      <a:pt x="200" y="5130"/>
                    </a:cubicBezTo>
                    <a:cubicBezTo>
                      <a:pt x="200" y="5197"/>
                      <a:pt x="300" y="5264"/>
                      <a:pt x="367" y="5264"/>
                    </a:cubicBezTo>
                    <a:cubicBezTo>
                      <a:pt x="467" y="5264"/>
                      <a:pt x="534" y="5197"/>
                      <a:pt x="534" y="5097"/>
                    </a:cubicBezTo>
                    <a:cubicBezTo>
                      <a:pt x="434" y="3396"/>
                      <a:pt x="500" y="961"/>
                      <a:pt x="1034" y="794"/>
                    </a:cubicBezTo>
                    <a:cubicBezTo>
                      <a:pt x="1056" y="783"/>
                      <a:pt x="1075" y="779"/>
                      <a:pt x="1090" y="779"/>
                    </a:cubicBezTo>
                    <a:cubicBezTo>
                      <a:pt x="1119" y="779"/>
                      <a:pt x="1134" y="794"/>
                      <a:pt x="1134" y="794"/>
                    </a:cubicBezTo>
                    <a:cubicBezTo>
                      <a:pt x="1434" y="1061"/>
                      <a:pt x="1301" y="2595"/>
                      <a:pt x="1101" y="3629"/>
                    </a:cubicBezTo>
                    <a:cubicBezTo>
                      <a:pt x="1101" y="3729"/>
                      <a:pt x="1184" y="3793"/>
                      <a:pt x="1265" y="3793"/>
                    </a:cubicBezTo>
                    <a:cubicBezTo>
                      <a:pt x="1320" y="3793"/>
                      <a:pt x="1374" y="3763"/>
                      <a:pt x="1401" y="3696"/>
                    </a:cubicBezTo>
                    <a:cubicBezTo>
                      <a:pt x="1768" y="2362"/>
                      <a:pt x="2502" y="460"/>
                      <a:pt x="2902" y="360"/>
                    </a:cubicBezTo>
                    <a:cubicBezTo>
                      <a:pt x="2919" y="360"/>
                      <a:pt x="2935" y="352"/>
                      <a:pt x="2952" y="352"/>
                    </a:cubicBezTo>
                    <a:cubicBezTo>
                      <a:pt x="2969" y="352"/>
                      <a:pt x="2985" y="360"/>
                      <a:pt x="3002" y="394"/>
                    </a:cubicBezTo>
                    <a:cubicBezTo>
                      <a:pt x="3503" y="961"/>
                      <a:pt x="2735" y="2929"/>
                      <a:pt x="2468" y="3563"/>
                    </a:cubicBezTo>
                    <a:cubicBezTo>
                      <a:pt x="2302" y="3963"/>
                      <a:pt x="2302" y="3996"/>
                      <a:pt x="2402" y="4096"/>
                    </a:cubicBezTo>
                    <a:cubicBezTo>
                      <a:pt x="2418" y="4113"/>
                      <a:pt x="2452" y="4121"/>
                      <a:pt x="2485" y="4121"/>
                    </a:cubicBezTo>
                    <a:cubicBezTo>
                      <a:pt x="2518" y="4121"/>
                      <a:pt x="2552" y="4113"/>
                      <a:pt x="2569" y="4096"/>
                    </a:cubicBezTo>
                    <a:cubicBezTo>
                      <a:pt x="2635" y="4063"/>
                      <a:pt x="2669" y="4030"/>
                      <a:pt x="2902" y="3563"/>
                    </a:cubicBezTo>
                    <a:cubicBezTo>
                      <a:pt x="3236" y="2895"/>
                      <a:pt x="4170" y="1161"/>
                      <a:pt x="4603" y="1061"/>
                    </a:cubicBezTo>
                    <a:lnTo>
                      <a:pt x="4703" y="1061"/>
                    </a:lnTo>
                    <a:cubicBezTo>
                      <a:pt x="5004" y="1361"/>
                      <a:pt x="4203" y="2629"/>
                      <a:pt x="3469" y="3563"/>
                    </a:cubicBezTo>
                    <a:cubicBezTo>
                      <a:pt x="3369" y="3696"/>
                      <a:pt x="3302" y="3796"/>
                      <a:pt x="3269" y="3829"/>
                    </a:cubicBezTo>
                    <a:cubicBezTo>
                      <a:pt x="3171" y="3952"/>
                      <a:pt x="3271" y="4092"/>
                      <a:pt x="3384" y="4092"/>
                    </a:cubicBezTo>
                    <a:cubicBezTo>
                      <a:pt x="3425" y="4092"/>
                      <a:pt x="3467" y="4074"/>
                      <a:pt x="3503" y="4030"/>
                    </a:cubicBezTo>
                    <a:lnTo>
                      <a:pt x="3736" y="3763"/>
                    </a:lnTo>
                    <a:cubicBezTo>
                      <a:pt x="4103" y="3329"/>
                      <a:pt x="4803" y="2629"/>
                      <a:pt x="5204" y="2595"/>
                    </a:cubicBezTo>
                    <a:cubicBezTo>
                      <a:pt x="5270" y="2595"/>
                      <a:pt x="5371" y="2629"/>
                      <a:pt x="5404" y="2662"/>
                    </a:cubicBezTo>
                    <a:cubicBezTo>
                      <a:pt x="5437" y="2695"/>
                      <a:pt x="5437" y="2695"/>
                      <a:pt x="5437" y="2762"/>
                    </a:cubicBezTo>
                    <a:cubicBezTo>
                      <a:pt x="5404" y="3296"/>
                      <a:pt x="3736" y="4763"/>
                      <a:pt x="2669" y="5564"/>
                    </a:cubicBezTo>
                    <a:cubicBezTo>
                      <a:pt x="2602" y="5631"/>
                      <a:pt x="2569" y="5731"/>
                      <a:pt x="2635" y="5797"/>
                    </a:cubicBezTo>
                    <a:cubicBezTo>
                      <a:pt x="2669" y="5831"/>
                      <a:pt x="2702" y="5864"/>
                      <a:pt x="2769" y="5864"/>
                    </a:cubicBezTo>
                    <a:cubicBezTo>
                      <a:pt x="2802" y="5864"/>
                      <a:pt x="2835" y="5831"/>
                      <a:pt x="2835" y="5831"/>
                    </a:cubicBezTo>
                    <a:cubicBezTo>
                      <a:pt x="3169" y="5597"/>
                      <a:pt x="5737" y="3629"/>
                      <a:pt x="5771" y="2762"/>
                    </a:cubicBezTo>
                    <a:cubicBezTo>
                      <a:pt x="5771" y="2629"/>
                      <a:pt x="5737" y="2528"/>
                      <a:pt x="5637" y="2428"/>
                    </a:cubicBezTo>
                    <a:cubicBezTo>
                      <a:pt x="5528" y="2346"/>
                      <a:pt x="5395" y="2286"/>
                      <a:pt x="5277" y="2286"/>
                    </a:cubicBezTo>
                    <a:cubicBezTo>
                      <a:pt x="5252" y="2286"/>
                      <a:pt x="5227" y="2289"/>
                      <a:pt x="5204" y="2295"/>
                    </a:cubicBezTo>
                    <a:cubicBezTo>
                      <a:pt x="4970" y="2328"/>
                      <a:pt x="4770" y="2395"/>
                      <a:pt x="4603" y="2528"/>
                    </a:cubicBezTo>
                    <a:cubicBezTo>
                      <a:pt x="5004" y="1861"/>
                      <a:pt x="5270" y="1161"/>
                      <a:pt x="4904" y="827"/>
                    </a:cubicBezTo>
                    <a:cubicBezTo>
                      <a:pt x="4803" y="761"/>
                      <a:pt x="4703" y="727"/>
                      <a:pt x="4570" y="727"/>
                    </a:cubicBezTo>
                    <a:cubicBezTo>
                      <a:pt x="4203" y="794"/>
                      <a:pt x="3736" y="1428"/>
                      <a:pt x="3302" y="2195"/>
                    </a:cubicBezTo>
                    <a:cubicBezTo>
                      <a:pt x="3536" y="1328"/>
                      <a:pt x="3636" y="560"/>
                      <a:pt x="3269" y="160"/>
                    </a:cubicBezTo>
                    <a:cubicBezTo>
                      <a:pt x="3196" y="62"/>
                      <a:pt x="3087" y="0"/>
                      <a:pt x="2968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29" name="Google Shape;1829;p37">
            <a:hlinkClick r:id="rId3" action="ppaction://hlinksldjump"/>
          </p:cNvPr>
          <p:cNvSpPr/>
          <p:nvPr/>
        </p:nvSpPr>
        <p:spPr>
          <a:xfrm>
            <a:off x="1615425" y="2759797"/>
            <a:ext cx="5888400" cy="1122600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37"/>
          <p:cNvSpPr txBox="1">
            <a:spLocks noGrp="1"/>
          </p:cNvSpPr>
          <p:nvPr>
            <p:ph type="title"/>
          </p:nvPr>
        </p:nvSpPr>
        <p:spPr>
          <a:xfrm>
            <a:off x="713250" y="3688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0 6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833" name="Google Shape;1833;p37"/>
          <p:cNvSpPr/>
          <p:nvPr/>
        </p:nvSpPr>
        <p:spPr>
          <a:xfrm>
            <a:off x="7473861" y="412088"/>
            <a:ext cx="1094704" cy="486183"/>
          </a:xfrm>
          <a:custGeom>
            <a:avLst/>
            <a:gdLst/>
            <a:ahLst/>
            <a:cxnLst/>
            <a:rect l="l" t="t" r="r" b="b"/>
            <a:pathLst>
              <a:path w="22084" h="9808" extrusionOk="0">
                <a:moveTo>
                  <a:pt x="10775" y="2336"/>
                </a:moveTo>
                <a:cubicBezTo>
                  <a:pt x="11642" y="2969"/>
                  <a:pt x="11642" y="3303"/>
                  <a:pt x="11642" y="3370"/>
                </a:cubicBezTo>
                <a:cubicBezTo>
                  <a:pt x="11609" y="3536"/>
                  <a:pt x="11376" y="3670"/>
                  <a:pt x="10942" y="3703"/>
                </a:cubicBezTo>
                <a:cubicBezTo>
                  <a:pt x="10875" y="3703"/>
                  <a:pt x="10809" y="3670"/>
                  <a:pt x="10775" y="3603"/>
                </a:cubicBezTo>
                <a:cubicBezTo>
                  <a:pt x="10608" y="3203"/>
                  <a:pt x="10608" y="2736"/>
                  <a:pt x="10775" y="2336"/>
                </a:cubicBezTo>
                <a:close/>
                <a:moveTo>
                  <a:pt x="16112" y="2035"/>
                </a:moveTo>
                <a:lnTo>
                  <a:pt x="16112" y="2069"/>
                </a:lnTo>
                <a:cubicBezTo>
                  <a:pt x="16413" y="2636"/>
                  <a:pt x="16413" y="3303"/>
                  <a:pt x="16112" y="3870"/>
                </a:cubicBezTo>
                <a:cubicBezTo>
                  <a:pt x="15989" y="4148"/>
                  <a:pt x="15693" y="4341"/>
                  <a:pt x="15385" y="4341"/>
                </a:cubicBezTo>
                <a:cubicBezTo>
                  <a:pt x="15360" y="4341"/>
                  <a:pt x="15336" y="4340"/>
                  <a:pt x="15312" y="4337"/>
                </a:cubicBezTo>
                <a:cubicBezTo>
                  <a:pt x="14978" y="4270"/>
                  <a:pt x="14945" y="3903"/>
                  <a:pt x="14945" y="3670"/>
                </a:cubicBezTo>
                <a:cubicBezTo>
                  <a:pt x="14978" y="3069"/>
                  <a:pt x="15445" y="2202"/>
                  <a:pt x="16112" y="2035"/>
                </a:cubicBezTo>
                <a:close/>
                <a:moveTo>
                  <a:pt x="6205" y="2903"/>
                </a:moveTo>
                <a:lnTo>
                  <a:pt x="6205" y="2936"/>
                </a:lnTo>
                <a:cubicBezTo>
                  <a:pt x="6339" y="2969"/>
                  <a:pt x="6505" y="3069"/>
                  <a:pt x="6639" y="3170"/>
                </a:cubicBezTo>
                <a:cubicBezTo>
                  <a:pt x="7306" y="3670"/>
                  <a:pt x="7606" y="4170"/>
                  <a:pt x="7473" y="4604"/>
                </a:cubicBezTo>
                <a:cubicBezTo>
                  <a:pt x="7273" y="5038"/>
                  <a:pt x="6806" y="5338"/>
                  <a:pt x="6339" y="5338"/>
                </a:cubicBezTo>
                <a:cubicBezTo>
                  <a:pt x="6139" y="5338"/>
                  <a:pt x="6038" y="5271"/>
                  <a:pt x="6038" y="5138"/>
                </a:cubicBezTo>
                <a:cubicBezTo>
                  <a:pt x="5972" y="4404"/>
                  <a:pt x="6038" y="3637"/>
                  <a:pt x="6205" y="2903"/>
                </a:cubicBezTo>
                <a:close/>
                <a:moveTo>
                  <a:pt x="3270" y="4971"/>
                </a:moveTo>
                <a:lnTo>
                  <a:pt x="3270" y="5004"/>
                </a:lnTo>
                <a:cubicBezTo>
                  <a:pt x="3437" y="5104"/>
                  <a:pt x="3570" y="5238"/>
                  <a:pt x="3670" y="5405"/>
                </a:cubicBezTo>
                <a:cubicBezTo>
                  <a:pt x="3870" y="5671"/>
                  <a:pt x="3870" y="6038"/>
                  <a:pt x="3737" y="6372"/>
                </a:cubicBezTo>
                <a:cubicBezTo>
                  <a:pt x="3570" y="6605"/>
                  <a:pt x="3303" y="6772"/>
                  <a:pt x="3003" y="6772"/>
                </a:cubicBezTo>
                <a:cubicBezTo>
                  <a:pt x="2903" y="6772"/>
                  <a:pt x="2803" y="6739"/>
                  <a:pt x="2736" y="6672"/>
                </a:cubicBezTo>
                <a:cubicBezTo>
                  <a:pt x="2669" y="6539"/>
                  <a:pt x="2669" y="6339"/>
                  <a:pt x="2803" y="6072"/>
                </a:cubicBezTo>
                <a:cubicBezTo>
                  <a:pt x="2936" y="5705"/>
                  <a:pt x="3103" y="5338"/>
                  <a:pt x="3270" y="4971"/>
                </a:cubicBezTo>
                <a:close/>
                <a:moveTo>
                  <a:pt x="19348" y="5738"/>
                </a:moveTo>
                <a:lnTo>
                  <a:pt x="19348" y="5771"/>
                </a:lnTo>
                <a:cubicBezTo>
                  <a:pt x="19448" y="6038"/>
                  <a:pt x="19448" y="6372"/>
                  <a:pt x="19315" y="6639"/>
                </a:cubicBezTo>
                <a:cubicBezTo>
                  <a:pt x="19232" y="6721"/>
                  <a:pt x="19127" y="6781"/>
                  <a:pt x="19018" y="6781"/>
                </a:cubicBezTo>
                <a:cubicBezTo>
                  <a:pt x="18995" y="6781"/>
                  <a:pt x="18971" y="6778"/>
                  <a:pt x="18948" y="6772"/>
                </a:cubicBezTo>
                <a:cubicBezTo>
                  <a:pt x="18781" y="6739"/>
                  <a:pt x="18748" y="6672"/>
                  <a:pt x="18748" y="6639"/>
                </a:cubicBezTo>
                <a:cubicBezTo>
                  <a:pt x="18714" y="6439"/>
                  <a:pt x="18948" y="6038"/>
                  <a:pt x="19348" y="5738"/>
                </a:cubicBezTo>
                <a:close/>
                <a:moveTo>
                  <a:pt x="13144" y="267"/>
                </a:moveTo>
                <a:cubicBezTo>
                  <a:pt x="13477" y="301"/>
                  <a:pt x="13811" y="368"/>
                  <a:pt x="14144" y="468"/>
                </a:cubicBezTo>
                <a:cubicBezTo>
                  <a:pt x="14878" y="701"/>
                  <a:pt x="15479" y="1168"/>
                  <a:pt x="15946" y="1769"/>
                </a:cubicBezTo>
                <a:cubicBezTo>
                  <a:pt x="15178" y="2102"/>
                  <a:pt x="14645" y="2836"/>
                  <a:pt x="14611" y="3670"/>
                </a:cubicBezTo>
                <a:cubicBezTo>
                  <a:pt x="14578" y="4204"/>
                  <a:pt x="14778" y="4571"/>
                  <a:pt x="15212" y="4637"/>
                </a:cubicBezTo>
                <a:cubicBezTo>
                  <a:pt x="15278" y="4637"/>
                  <a:pt x="15312" y="4637"/>
                  <a:pt x="15378" y="4671"/>
                </a:cubicBezTo>
                <a:cubicBezTo>
                  <a:pt x="15812" y="4637"/>
                  <a:pt x="16179" y="4404"/>
                  <a:pt x="16346" y="4037"/>
                </a:cubicBezTo>
                <a:cubicBezTo>
                  <a:pt x="16679" y="3403"/>
                  <a:pt x="16713" y="2669"/>
                  <a:pt x="16446" y="2035"/>
                </a:cubicBezTo>
                <a:lnTo>
                  <a:pt x="16446" y="2035"/>
                </a:lnTo>
                <a:cubicBezTo>
                  <a:pt x="16813" y="2102"/>
                  <a:pt x="17146" y="2302"/>
                  <a:pt x="17413" y="2602"/>
                </a:cubicBezTo>
                <a:cubicBezTo>
                  <a:pt x="18214" y="3436"/>
                  <a:pt x="18814" y="4370"/>
                  <a:pt x="19215" y="5438"/>
                </a:cubicBezTo>
                <a:cubicBezTo>
                  <a:pt x="18681" y="5771"/>
                  <a:pt x="18347" y="6339"/>
                  <a:pt x="18414" y="6705"/>
                </a:cubicBezTo>
                <a:cubicBezTo>
                  <a:pt x="18481" y="6939"/>
                  <a:pt x="18681" y="7072"/>
                  <a:pt x="18914" y="7072"/>
                </a:cubicBezTo>
                <a:cubicBezTo>
                  <a:pt x="18944" y="7077"/>
                  <a:pt x="18975" y="7079"/>
                  <a:pt x="19005" y="7079"/>
                </a:cubicBezTo>
                <a:cubicBezTo>
                  <a:pt x="19207" y="7079"/>
                  <a:pt x="19403" y="6984"/>
                  <a:pt x="19548" y="6839"/>
                </a:cubicBezTo>
                <a:cubicBezTo>
                  <a:pt x="19748" y="6439"/>
                  <a:pt x="19748" y="5972"/>
                  <a:pt x="19615" y="5571"/>
                </a:cubicBezTo>
                <a:cubicBezTo>
                  <a:pt x="19805" y="5464"/>
                  <a:pt x="20016" y="5413"/>
                  <a:pt x="20228" y="5413"/>
                </a:cubicBezTo>
                <a:cubicBezTo>
                  <a:pt x="20613" y="5413"/>
                  <a:pt x="21003" y="5583"/>
                  <a:pt x="21283" y="5905"/>
                </a:cubicBezTo>
                <a:cubicBezTo>
                  <a:pt x="21650" y="6272"/>
                  <a:pt x="21783" y="6672"/>
                  <a:pt x="21650" y="7006"/>
                </a:cubicBezTo>
                <a:cubicBezTo>
                  <a:pt x="21249" y="7973"/>
                  <a:pt x="18981" y="8640"/>
                  <a:pt x="15712" y="8807"/>
                </a:cubicBezTo>
                <a:cubicBezTo>
                  <a:pt x="14678" y="8840"/>
                  <a:pt x="13377" y="8940"/>
                  <a:pt x="12009" y="9074"/>
                </a:cubicBezTo>
                <a:cubicBezTo>
                  <a:pt x="9908" y="9274"/>
                  <a:pt x="7540" y="9474"/>
                  <a:pt x="5538" y="9474"/>
                </a:cubicBezTo>
                <a:cubicBezTo>
                  <a:pt x="2436" y="9474"/>
                  <a:pt x="835" y="8974"/>
                  <a:pt x="568" y="7973"/>
                </a:cubicBezTo>
                <a:cubicBezTo>
                  <a:pt x="334" y="7172"/>
                  <a:pt x="468" y="6305"/>
                  <a:pt x="968" y="5671"/>
                </a:cubicBezTo>
                <a:cubicBezTo>
                  <a:pt x="1368" y="5138"/>
                  <a:pt x="1969" y="4804"/>
                  <a:pt x="2603" y="4804"/>
                </a:cubicBezTo>
                <a:cubicBezTo>
                  <a:pt x="2703" y="4804"/>
                  <a:pt x="2836" y="4804"/>
                  <a:pt x="2970" y="4837"/>
                </a:cubicBezTo>
                <a:cubicBezTo>
                  <a:pt x="2769" y="5204"/>
                  <a:pt x="2603" y="5571"/>
                  <a:pt x="2469" y="5972"/>
                </a:cubicBezTo>
                <a:cubicBezTo>
                  <a:pt x="2302" y="6238"/>
                  <a:pt x="2302" y="6539"/>
                  <a:pt x="2436" y="6839"/>
                </a:cubicBezTo>
                <a:cubicBezTo>
                  <a:pt x="2569" y="7006"/>
                  <a:pt x="2769" y="7106"/>
                  <a:pt x="2970" y="7106"/>
                </a:cubicBezTo>
                <a:cubicBezTo>
                  <a:pt x="3403" y="7072"/>
                  <a:pt x="3770" y="6872"/>
                  <a:pt x="3970" y="6505"/>
                </a:cubicBezTo>
                <a:cubicBezTo>
                  <a:pt x="4170" y="6105"/>
                  <a:pt x="4170" y="5605"/>
                  <a:pt x="3904" y="5238"/>
                </a:cubicBezTo>
                <a:cubicBezTo>
                  <a:pt x="3770" y="5004"/>
                  <a:pt x="3603" y="4837"/>
                  <a:pt x="3403" y="4704"/>
                </a:cubicBezTo>
                <a:cubicBezTo>
                  <a:pt x="3925" y="3784"/>
                  <a:pt x="4700" y="2779"/>
                  <a:pt x="5651" y="2779"/>
                </a:cubicBezTo>
                <a:cubicBezTo>
                  <a:pt x="5735" y="2779"/>
                  <a:pt x="5819" y="2787"/>
                  <a:pt x="5905" y="2803"/>
                </a:cubicBezTo>
                <a:cubicBezTo>
                  <a:pt x="5738" y="3570"/>
                  <a:pt x="5672" y="4370"/>
                  <a:pt x="5705" y="5171"/>
                </a:cubicBezTo>
                <a:cubicBezTo>
                  <a:pt x="5705" y="5471"/>
                  <a:pt x="5972" y="5638"/>
                  <a:pt x="6339" y="5638"/>
                </a:cubicBezTo>
                <a:cubicBezTo>
                  <a:pt x="6939" y="5638"/>
                  <a:pt x="7506" y="5271"/>
                  <a:pt x="7740" y="4704"/>
                </a:cubicBezTo>
                <a:cubicBezTo>
                  <a:pt x="7873" y="4270"/>
                  <a:pt x="7806" y="3637"/>
                  <a:pt x="6806" y="2903"/>
                </a:cubicBezTo>
                <a:cubicBezTo>
                  <a:pt x="6639" y="2769"/>
                  <a:pt x="6472" y="2669"/>
                  <a:pt x="6272" y="2602"/>
                </a:cubicBezTo>
                <a:cubicBezTo>
                  <a:pt x="6593" y="1618"/>
                  <a:pt x="7133" y="1136"/>
                  <a:pt x="7894" y="1136"/>
                </a:cubicBezTo>
                <a:cubicBezTo>
                  <a:pt x="8242" y="1136"/>
                  <a:pt x="8635" y="1236"/>
                  <a:pt x="9074" y="1435"/>
                </a:cubicBezTo>
                <a:cubicBezTo>
                  <a:pt x="9541" y="1635"/>
                  <a:pt x="10041" y="1869"/>
                  <a:pt x="10508" y="2169"/>
                </a:cubicBezTo>
                <a:cubicBezTo>
                  <a:pt x="10275" y="2836"/>
                  <a:pt x="10275" y="3470"/>
                  <a:pt x="10508" y="3803"/>
                </a:cubicBezTo>
                <a:cubicBezTo>
                  <a:pt x="10575" y="3937"/>
                  <a:pt x="10742" y="4003"/>
                  <a:pt x="10909" y="4003"/>
                </a:cubicBezTo>
                <a:lnTo>
                  <a:pt x="10975" y="4003"/>
                </a:lnTo>
                <a:cubicBezTo>
                  <a:pt x="11509" y="3970"/>
                  <a:pt x="11843" y="3737"/>
                  <a:pt x="11909" y="3436"/>
                </a:cubicBezTo>
                <a:cubicBezTo>
                  <a:pt x="12009" y="3170"/>
                  <a:pt x="11876" y="2703"/>
                  <a:pt x="10875" y="2035"/>
                </a:cubicBezTo>
                <a:cubicBezTo>
                  <a:pt x="11075" y="1502"/>
                  <a:pt x="11743" y="267"/>
                  <a:pt x="13144" y="267"/>
                </a:cubicBezTo>
                <a:close/>
                <a:moveTo>
                  <a:pt x="13177" y="1"/>
                </a:moveTo>
                <a:cubicBezTo>
                  <a:pt x="11876" y="1"/>
                  <a:pt x="11042" y="935"/>
                  <a:pt x="10608" y="1902"/>
                </a:cubicBezTo>
                <a:cubicBezTo>
                  <a:pt x="10141" y="1602"/>
                  <a:pt x="9674" y="1368"/>
                  <a:pt x="9207" y="1168"/>
                </a:cubicBezTo>
                <a:cubicBezTo>
                  <a:pt x="8734" y="946"/>
                  <a:pt x="8299" y="837"/>
                  <a:pt x="7910" y="837"/>
                </a:cubicBezTo>
                <a:cubicBezTo>
                  <a:pt x="7012" y="837"/>
                  <a:pt x="6354" y="1419"/>
                  <a:pt x="6005" y="2536"/>
                </a:cubicBezTo>
                <a:cubicBezTo>
                  <a:pt x="5872" y="2502"/>
                  <a:pt x="5738" y="2502"/>
                  <a:pt x="5638" y="2502"/>
                </a:cubicBezTo>
                <a:cubicBezTo>
                  <a:pt x="4537" y="2502"/>
                  <a:pt x="3670" y="3603"/>
                  <a:pt x="3136" y="4571"/>
                </a:cubicBezTo>
                <a:cubicBezTo>
                  <a:pt x="3014" y="4522"/>
                  <a:pt x="2874" y="4491"/>
                  <a:pt x="2743" y="4491"/>
                </a:cubicBezTo>
                <a:cubicBezTo>
                  <a:pt x="2694" y="4491"/>
                  <a:pt x="2647" y="4495"/>
                  <a:pt x="2603" y="4504"/>
                </a:cubicBezTo>
                <a:cubicBezTo>
                  <a:pt x="1835" y="4504"/>
                  <a:pt x="1168" y="4871"/>
                  <a:pt x="735" y="5471"/>
                </a:cubicBezTo>
                <a:cubicBezTo>
                  <a:pt x="168" y="6205"/>
                  <a:pt x="1" y="7172"/>
                  <a:pt x="268" y="8073"/>
                </a:cubicBezTo>
                <a:cubicBezTo>
                  <a:pt x="568" y="9241"/>
                  <a:pt x="2236" y="9808"/>
                  <a:pt x="5538" y="9808"/>
                </a:cubicBezTo>
                <a:cubicBezTo>
                  <a:pt x="7573" y="9808"/>
                  <a:pt x="9941" y="9574"/>
                  <a:pt x="12043" y="9407"/>
                </a:cubicBezTo>
                <a:cubicBezTo>
                  <a:pt x="13410" y="9274"/>
                  <a:pt x="14678" y="9174"/>
                  <a:pt x="15745" y="9141"/>
                </a:cubicBezTo>
                <a:cubicBezTo>
                  <a:pt x="19181" y="8974"/>
                  <a:pt x="21516" y="8240"/>
                  <a:pt x="21950" y="7139"/>
                </a:cubicBezTo>
                <a:cubicBezTo>
                  <a:pt x="22050" y="6839"/>
                  <a:pt x="22083" y="6305"/>
                  <a:pt x="21483" y="5705"/>
                </a:cubicBezTo>
                <a:cubicBezTo>
                  <a:pt x="21177" y="5333"/>
                  <a:pt x="20714" y="5134"/>
                  <a:pt x="20243" y="5134"/>
                </a:cubicBezTo>
                <a:cubicBezTo>
                  <a:pt x="19995" y="5134"/>
                  <a:pt x="19745" y="5189"/>
                  <a:pt x="19515" y="5304"/>
                </a:cubicBezTo>
                <a:cubicBezTo>
                  <a:pt x="19114" y="4237"/>
                  <a:pt x="18481" y="3236"/>
                  <a:pt x="17647" y="2436"/>
                </a:cubicBezTo>
                <a:cubicBezTo>
                  <a:pt x="17313" y="2002"/>
                  <a:pt x="16813" y="1769"/>
                  <a:pt x="16312" y="1735"/>
                </a:cubicBezTo>
                <a:cubicBezTo>
                  <a:pt x="15812" y="1001"/>
                  <a:pt x="15112" y="468"/>
                  <a:pt x="14278" y="201"/>
                </a:cubicBezTo>
                <a:cubicBezTo>
                  <a:pt x="13911" y="67"/>
                  <a:pt x="13544" y="1"/>
                  <a:pt x="13177" y="1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37">
            <a:hlinkClick r:id="rId4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691145" y="2673410"/>
            <a:ext cx="5674500" cy="11226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indent="0">
              <a:buSzPts val="1100"/>
            </a:pPr>
            <a:r>
              <a:rPr lang="en-US" sz="4000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116383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0"/>
          <p:cNvSpPr/>
          <p:nvPr/>
        </p:nvSpPr>
        <p:spPr>
          <a:xfrm>
            <a:off x="618114" y="1510800"/>
            <a:ext cx="2222525" cy="3092699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0"/>
          <p:cNvSpPr/>
          <p:nvPr/>
        </p:nvSpPr>
        <p:spPr>
          <a:xfrm>
            <a:off x="3413568" y="1645034"/>
            <a:ext cx="2320530" cy="2982057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1" name="Google Shape;891;p30"/>
          <p:cNvSpPr/>
          <p:nvPr/>
        </p:nvSpPr>
        <p:spPr>
          <a:xfrm>
            <a:off x="6140735" y="1633766"/>
            <a:ext cx="2283265" cy="2969733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1" indent="0"/>
            <a:endParaRPr dirty="0"/>
          </a:p>
        </p:txBody>
      </p:sp>
      <p:sp>
        <p:nvSpPr>
          <p:cNvPr id="892" name="Google Shape;892;p30"/>
          <p:cNvSpPr txBox="1">
            <a:spLocks noGrp="1"/>
          </p:cNvSpPr>
          <p:nvPr>
            <p:ph type="title"/>
          </p:nvPr>
        </p:nvSpPr>
        <p:spPr>
          <a:xfrm>
            <a:off x="2288735" y="350536"/>
            <a:ext cx="77040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SzPts val="4200"/>
            </a:pPr>
            <a:r>
              <a:rPr lang="en-US" sz="4200" b="1" dirty="0"/>
              <a:t>Deep Learning Tools </a:t>
            </a:r>
            <a:endParaRPr sz="4200" b="1" dirty="0"/>
          </a:p>
        </p:txBody>
      </p:sp>
      <p:sp>
        <p:nvSpPr>
          <p:cNvPr id="894" name="Google Shape;894;p30"/>
          <p:cNvSpPr txBox="1">
            <a:spLocks noGrp="1"/>
          </p:cNvSpPr>
          <p:nvPr>
            <p:ph type="subTitle" idx="1"/>
          </p:nvPr>
        </p:nvSpPr>
        <p:spPr>
          <a:xfrm>
            <a:off x="380680" y="3020204"/>
            <a:ext cx="2463134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1" indent="0"/>
            <a:r>
              <a:rPr lang="en" sz="2400" b="1" dirty="0">
                <a:solidFill>
                  <a:srgbClr val="24292E"/>
                </a:solidFill>
                <a:latin typeface="-apple-system"/>
              </a:rPr>
              <a:t>Load Images</a:t>
            </a:r>
          </a:p>
          <a:p>
            <a:pPr marL="457200" lvl="1" indent="0"/>
            <a:endParaRPr lang="en" sz="1800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sz="2000" b="0" dirty="0">
                <a:solidFill>
                  <a:srgbClr val="24292E"/>
                </a:solidFill>
                <a:latin typeface="-apple-system"/>
              </a:rPr>
              <a:t>os.path &amp; glob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0" dirty="0">
              <a:solidFill>
                <a:srgbClr val="24292E"/>
              </a:solidFill>
              <a:latin typeface="-apple-system"/>
            </a:endParaRPr>
          </a:p>
          <a:p>
            <a:r>
              <a:rPr lang="en-US" sz="2000" b="0" dirty="0">
                <a:solidFill>
                  <a:srgbClr val="24292E"/>
                </a:solidFill>
                <a:latin typeface="-apple-system"/>
              </a:rPr>
              <a:t>get data from</a:t>
            </a:r>
          </a:p>
          <a:p>
            <a:pPr marL="152400"/>
            <a:r>
              <a:rPr lang="en-US" sz="2000" b="0" dirty="0">
                <a:solidFill>
                  <a:srgbClr val="24292E"/>
                </a:solidFill>
                <a:latin typeface="-apple-system"/>
              </a:rPr>
              <a:t>      path folders</a:t>
            </a:r>
            <a:endParaRPr lang="en-US" sz="2400" b="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895" name="Google Shape;895;p30"/>
          <p:cNvSpPr txBox="1">
            <a:spLocks noGrp="1"/>
          </p:cNvSpPr>
          <p:nvPr>
            <p:ph type="subTitle" idx="2"/>
          </p:nvPr>
        </p:nvSpPr>
        <p:spPr>
          <a:xfrm>
            <a:off x="3265849" y="2591903"/>
            <a:ext cx="2612302" cy="8566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24292E"/>
              </a:solidFill>
              <a:latin typeface="-apple-syste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4292E"/>
                </a:solidFill>
                <a:latin typeface="-apple-system"/>
              </a:rPr>
              <a:t>Keras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24292E"/>
              </a:solidFill>
              <a:latin typeface="-apple-system"/>
            </a:endParaRPr>
          </a:p>
          <a:p>
            <a:pPr marL="0" indent="0"/>
            <a:r>
              <a:rPr lang="en-US" sz="2400" b="0" dirty="0">
                <a:solidFill>
                  <a:srgbClr val="24292E"/>
                </a:solidFill>
                <a:latin typeface="-apple-system"/>
              </a:rPr>
              <a:t>accuracy </a:t>
            </a:r>
          </a:p>
          <a:p>
            <a:pPr marL="0" indent="0"/>
            <a:r>
              <a:rPr lang="en-US" sz="2400" b="0" dirty="0">
                <a:solidFill>
                  <a:srgbClr val="24292E"/>
                </a:solidFill>
                <a:latin typeface="-apple-system"/>
              </a:rPr>
              <a:t>score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896" name="Google Shape;896;p30"/>
          <p:cNvSpPr/>
          <p:nvPr/>
        </p:nvSpPr>
        <p:spPr>
          <a:xfrm>
            <a:off x="7876648" y="159799"/>
            <a:ext cx="1094704" cy="486183"/>
          </a:xfrm>
          <a:custGeom>
            <a:avLst/>
            <a:gdLst/>
            <a:ahLst/>
            <a:cxnLst/>
            <a:rect l="l" t="t" r="r" b="b"/>
            <a:pathLst>
              <a:path w="22084" h="9808" extrusionOk="0">
                <a:moveTo>
                  <a:pt x="10775" y="2336"/>
                </a:moveTo>
                <a:cubicBezTo>
                  <a:pt x="11642" y="2969"/>
                  <a:pt x="11642" y="3303"/>
                  <a:pt x="11642" y="3370"/>
                </a:cubicBezTo>
                <a:cubicBezTo>
                  <a:pt x="11609" y="3536"/>
                  <a:pt x="11376" y="3670"/>
                  <a:pt x="10942" y="3703"/>
                </a:cubicBezTo>
                <a:cubicBezTo>
                  <a:pt x="10875" y="3703"/>
                  <a:pt x="10809" y="3670"/>
                  <a:pt x="10775" y="3603"/>
                </a:cubicBezTo>
                <a:cubicBezTo>
                  <a:pt x="10608" y="3203"/>
                  <a:pt x="10608" y="2736"/>
                  <a:pt x="10775" y="2336"/>
                </a:cubicBezTo>
                <a:close/>
                <a:moveTo>
                  <a:pt x="16112" y="2035"/>
                </a:moveTo>
                <a:lnTo>
                  <a:pt x="16112" y="2069"/>
                </a:lnTo>
                <a:cubicBezTo>
                  <a:pt x="16413" y="2636"/>
                  <a:pt x="16413" y="3303"/>
                  <a:pt x="16112" y="3870"/>
                </a:cubicBezTo>
                <a:cubicBezTo>
                  <a:pt x="15989" y="4148"/>
                  <a:pt x="15693" y="4341"/>
                  <a:pt x="15385" y="4341"/>
                </a:cubicBezTo>
                <a:cubicBezTo>
                  <a:pt x="15360" y="4341"/>
                  <a:pt x="15336" y="4340"/>
                  <a:pt x="15312" y="4337"/>
                </a:cubicBezTo>
                <a:cubicBezTo>
                  <a:pt x="14978" y="4270"/>
                  <a:pt x="14945" y="3903"/>
                  <a:pt x="14945" y="3670"/>
                </a:cubicBezTo>
                <a:cubicBezTo>
                  <a:pt x="14978" y="3069"/>
                  <a:pt x="15445" y="2202"/>
                  <a:pt x="16112" y="2035"/>
                </a:cubicBezTo>
                <a:close/>
                <a:moveTo>
                  <a:pt x="6205" y="2903"/>
                </a:moveTo>
                <a:lnTo>
                  <a:pt x="6205" y="2936"/>
                </a:lnTo>
                <a:cubicBezTo>
                  <a:pt x="6339" y="2969"/>
                  <a:pt x="6505" y="3069"/>
                  <a:pt x="6639" y="3170"/>
                </a:cubicBezTo>
                <a:cubicBezTo>
                  <a:pt x="7306" y="3670"/>
                  <a:pt x="7606" y="4170"/>
                  <a:pt x="7473" y="4604"/>
                </a:cubicBezTo>
                <a:cubicBezTo>
                  <a:pt x="7273" y="5038"/>
                  <a:pt x="6806" y="5338"/>
                  <a:pt x="6339" y="5338"/>
                </a:cubicBezTo>
                <a:cubicBezTo>
                  <a:pt x="6139" y="5338"/>
                  <a:pt x="6038" y="5271"/>
                  <a:pt x="6038" y="5138"/>
                </a:cubicBezTo>
                <a:cubicBezTo>
                  <a:pt x="5972" y="4404"/>
                  <a:pt x="6038" y="3637"/>
                  <a:pt x="6205" y="2903"/>
                </a:cubicBezTo>
                <a:close/>
                <a:moveTo>
                  <a:pt x="3270" y="4971"/>
                </a:moveTo>
                <a:lnTo>
                  <a:pt x="3270" y="5004"/>
                </a:lnTo>
                <a:cubicBezTo>
                  <a:pt x="3437" y="5104"/>
                  <a:pt x="3570" y="5238"/>
                  <a:pt x="3670" y="5405"/>
                </a:cubicBezTo>
                <a:cubicBezTo>
                  <a:pt x="3870" y="5671"/>
                  <a:pt x="3870" y="6038"/>
                  <a:pt x="3737" y="6372"/>
                </a:cubicBezTo>
                <a:cubicBezTo>
                  <a:pt x="3570" y="6605"/>
                  <a:pt x="3303" y="6772"/>
                  <a:pt x="3003" y="6772"/>
                </a:cubicBezTo>
                <a:cubicBezTo>
                  <a:pt x="2903" y="6772"/>
                  <a:pt x="2803" y="6739"/>
                  <a:pt x="2736" y="6672"/>
                </a:cubicBezTo>
                <a:cubicBezTo>
                  <a:pt x="2669" y="6539"/>
                  <a:pt x="2669" y="6339"/>
                  <a:pt x="2803" y="6072"/>
                </a:cubicBezTo>
                <a:cubicBezTo>
                  <a:pt x="2936" y="5705"/>
                  <a:pt x="3103" y="5338"/>
                  <a:pt x="3270" y="4971"/>
                </a:cubicBezTo>
                <a:close/>
                <a:moveTo>
                  <a:pt x="19348" y="5738"/>
                </a:moveTo>
                <a:lnTo>
                  <a:pt x="19348" y="5771"/>
                </a:lnTo>
                <a:cubicBezTo>
                  <a:pt x="19448" y="6038"/>
                  <a:pt x="19448" y="6372"/>
                  <a:pt x="19315" y="6639"/>
                </a:cubicBezTo>
                <a:cubicBezTo>
                  <a:pt x="19232" y="6721"/>
                  <a:pt x="19127" y="6781"/>
                  <a:pt x="19018" y="6781"/>
                </a:cubicBezTo>
                <a:cubicBezTo>
                  <a:pt x="18995" y="6781"/>
                  <a:pt x="18971" y="6778"/>
                  <a:pt x="18948" y="6772"/>
                </a:cubicBezTo>
                <a:cubicBezTo>
                  <a:pt x="18781" y="6739"/>
                  <a:pt x="18748" y="6672"/>
                  <a:pt x="18748" y="6639"/>
                </a:cubicBezTo>
                <a:cubicBezTo>
                  <a:pt x="18714" y="6439"/>
                  <a:pt x="18948" y="6038"/>
                  <a:pt x="19348" y="5738"/>
                </a:cubicBezTo>
                <a:close/>
                <a:moveTo>
                  <a:pt x="13144" y="267"/>
                </a:moveTo>
                <a:cubicBezTo>
                  <a:pt x="13477" y="301"/>
                  <a:pt x="13811" y="368"/>
                  <a:pt x="14144" y="468"/>
                </a:cubicBezTo>
                <a:cubicBezTo>
                  <a:pt x="14878" y="701"/>
                  <a:pt x="15479" y="1168"/>
                  <a:pt x="15946" y="1769"/>
                </a:cubicBezTo>
                <a:cubicBezTo>
                  <a:pt x="15178" y="2102"/>
                  <a:pt x="14645" y="2836"/>
                  <a:pt x="14611" y="3670"/>
                </a:cubicBezTo>
                <a:cubicBezTo>
                  <a:pt x="14578" y="4204"/>
                  <a:pt x="14778" y="4571"/>
                  <a:pt x="15212" y="4637"/>
                </a:cubicBezTo>
                <a:cubicBezTo>
                  <a:pt x="15278" y="4637"/>
                  <a:pt x="15312" y="4637"/>
                  <a:pt x="15378" y="4671"/>
                </a:cubicBezTo>
                <a:cubicBezTo>
                  <a:pt x="15812" y="4637"/>
                  <a:pt x="16179" y="4404"/>
                  <a:pt x="16346" y="4037"/>
                </a:cubicBezTo>
                <a:cubicBezTo>
                  <a:pt x="16679" y="3403"/>
                  <a:pt x="16713" y="2669"/>
                  <a:pt x="16446" y="2035"/>
                </a:cubicBezTo>
                <a:lnTo>
                  <a:pt x="16446" y="2035"/>
                </a:lnTo>
                <a:cubicBezTo>
                  <a:pt x="16813" y="2102"/>
                  <a:pt x="17146" y="2302"/>
                  <a:pt x="17413" y="2602"/>
                </a:cubicBezTo>
                <a:cubicBezTo>
                  <a:pt x="18214" y="3436"/>
                  <a:pt x="18814" y="4370"/>
                  <a:pt x="19215" y="5438"/>
                </a:cubicBezTo>
                <a:cubicBezTo>
                  <a:pt x="18681" y="5771"/>
                  <a:pt x="18347" y="6339"/>
                  <a:pt x="18414" y="6705"/>
                </a:cubicBezTo>
                <a:cubicBezTo>
                  <a:pt x="18481" y="6939"/>
                  <a:pt x="18681" y="7072"/>
                  <a:pt x="18914" y="7072"/>
                </a:cubicBezTo>
                <a:cubicBezTo>
                  <a:pt x="18944" y="7077"/>
                  <a:pt x="18975" y="7079"/>
                  <a:pt x="19005" y="7079"/>
                </a:cubicBezTo>
                <a:cubicBezTo>
                  <a:pt x="19207" y="7079"/>
                  <a:pt x="19403" y="6984"/>
                  <a:pt x="19548" y="6839"/>
                </a:cubicBezTo>
                <a:cubicBezTo>
                  <a:pt x="19748" y="6439"/>
                  <a:pt x="19748" y="5972"/>
                  <a:pt x="19615" y="5571"/>
                </a:cubicBezTo>
                <a:cubicBezTo>
                  <a:pt x="19805" y="5464"/>
                  <a:pt x="20016" y="5413"/>
                  <a:pt x="20228" y="5413"/>
                </a:cubicBezTo>
                <a:cubicBezTo>
                  <a:pt x="20613" y="5413"/>
                  <a:pt x="21003" y="5583"/>
                  <a:pt x="21283" y="5905"/>
                </a:cubicBezTo>
                <a:cubicBezTo>
                  <a:pt x="21650" y="6272"/>
                  <a:pt x="21783" y="6672"/>
                  <a:pt x="21650" y="7006"/>
                </a:cubicBezTo>
                <a:cubicBezTo>
                  <a:pt x="21249" y="7973"/>
                  <a:pt x="18981" y="8640"/>
                  <a:pt x="15712" y="8807"/>
                </a:cubicBezTo>
                <a:cubicBezTo>
                  <a:pt x="14678" y="8840"/>
                  <a:pt x="13377" y="8940"/>
                  <a:pt x="12009" y="9074"/>
                </a:cubicBezTo>
                <a:cubicBezTo>
                  <a:pt x="9908" y="9274"/>
                  <a:pt x="7540" y="9474"/>
                  <a:pt x="5538" y="9474"/>
                </a:cubicBezTo>
                <a:cubicBezTo>
                  <a:pt x="2436" y="9474"/>
                  <a:pt x="835" y="8974"/>
                  <a:pt x="568" y="7973"/>
                </a:cubicBezTo>
                <a:cubicBezTo>
                  <a:pt x="334" y="7172"/>
                  <a:pt x="468" y="6305"/>
                  <a:pt x="968" y="5671"/>
                </a:cubicBezTo>
                <a:cubicBezTo>
                  <a:pt x="1368" y="5138"/>
                  <a:pt x="1969" y="4804"/>
                  <a:pt x="2603" y="4804"/>
                </a:cubicBezTo>
                <a:cubicBezTo>
                  <a:pt x="2703" y="4804"/>
                  <a:pt x="2836" y="4804"/>
                  <a:pt x="2970" y="4837"/>
                </a:cubicBezTo>
                <a:cubicBezTo>
                  <a:pt x="2769" y="5204"/>
                  <a:pt x="2603" y="5571"/>
                  <a:pt x="2469" y="5972"/>
                </a:cubicBezTo>
                <a:cubicBezTo>
                  <a:pt x="2302" y="6238"/>
                  <a:pt x="2302" y="6539"/>
                  <a:pt x="2436" y="6839"/>
                </a:cubicBezTo>
                <a:cubicBezTo>
                  <a:pt x="2569" y="7006"/>
                  <a:pt x="2769" y="7106"/>
                  <a:pt x="2970" y="7106"/>
                </a:cubicBezTo>
                <a:cubicBezTo>
                  <a:pt x="3403" y="7072"/>
                  <a:pt x="3770" y="6872"/>
                  <a:pt x="3970" y="6505"/>
                </a:cubicBezTo>
                <a:cubicBezTo>
                  <a:pt x="4170" y="6105"/>
                  <a:pt x="4170" y="5605"/>
                  <a:pt x="3904" y="5238"/>
                </a:cubicBezTo>
                <a:cubicBezTo>
                  <a:pt x="3770" y="5004"/>
                  <a:pt x="3603" y="4837"/>
                  <a:pt x="3403" y="4704"/>
                </a:cubicBezTo>
                <a:cubicBezTo>
                  <a:pt x="3925" y="3784"/>
                  <a:pt x="4700" y="2779"/>
                  <a:pt x="5651" y="2779"/>
                </a:cubicBezTo>
                <a:cubicBezTo>
                  <a:pt x="5735" y="2779"/>
                  <a:pt x="5819" y="2787"/>
                  <a:pt x="5905" y="2803"/>
                </a:cubicBezTo>
                <a:cubicBezTo>
                  <a:pt x="5738" y="3570"/>
                  <a:pt x="5672" y="4370"/>
                  <a:pt x="5705" y="5171"/>
                </a:cubicBezTo>
                <a:cubicBezTo>
                  <a:pt x="5705" y="5471"/>
                  <a:pt x="5972" y="5638"/>
                  <a:pt x="6339" y="5638"/>
                </a:cubicBezTo>
                <a:cubicBezTo>
                  <a:pt x="6939" y="5638"/>
                  <a:pt x="7506" y="5271"/>
                  <a:pt x="7740" y="4704"/>
                </a:cubicBezTo>
                <a:cubicBezTo>
                  <a:pt x="7873" y="4270"/>
                  <a:pt x="7806" y="3637"/>
                  <a:pt x="6806" y="2903"/>
                </a:cubicBezTo>
                <a:cubicBezTo>
                  <a:pt x="6639" y="2769"/>
                  <a:pt x="6472" y="2669"/>
                  <a:pt x="6272" y="2602"/>
                </a:cubicBezTo>
                <a:cubicBezTo>
                  <a:pt x="6593" y="1618"/>
                  <a:pt x="7133" y="1136"/>
                  <a:pt x="7894" y="1136"/>
                </a:cubicBezTo>
                <a:cubicBezTo>
                  <a:pt x="8242" y="1136"/>
                  <a:pt x="8635" y="1236"/>
                  <a:pt x="9074" y="1435"/>
                </a:cubicBezTo>
                <a:cubicBezTo>
                  <a:pt x="9541" y="1635"/>
                  <a:pt x="10041" y="1869"/>
                  <a:pt x="10508" y="2169"/>
                </a:cubicBezTo>
                <a:cubicBezTo>
                  <a:pt x="10275" y="2836"/>
                  <a:pt x="10275" y="3470"/>
                  <a:pt x="10508" y="3803"/>
                </a:cubicBezTo>
                <a:cubicBezTo>
                  <a:pt x="10575" y="3937"/>
                  <a:pt x="10742" y="4003"/>
                  <a:pt x="10909" y="4003"/>
                </a:cubicBezTo>
                <a:lnTo>
                  <a:pt x="10975" y="4003"/>
                </a:lnTo>
                <a:cubicBezTo>
                  <a:pt x="11509" y="3970"/>
                  <a:pt x="11843" y="3737"/>
                  <a:pt x="11909" y="3436"/>
                </a:cubicBezTo>
                <a:cubicBezTo>
                  <a:pt x="12009" y="3170"/>
                  <a:pt x="11876" y="2703"/>
                  <a:pt x="10875" y="2035"/>
                </a:cubicBezTo>
                <a:cubicBezTo>
                  <a:pt x="11075" y="1502"/>
                  <a:pt x="11743" y="267"/>
                  <a:pt x="13144" y="267"/>
                </a:cubicBezTo>
                <a:close/>
                <a:moveTo>
                  <a:pt x="13177" y="1"/>
                </a:moveTo>
                <a:cubicBezTo>
                  <a:pt x="11876" y="1"/>
                  <a:pt x="11042" y="935"/>
                  <a:pt x="10608" y="1902"/>
                </a:cubicBezTo>
                <a:cubicBezTo>
                  <a:pt x="10141" y="1602"/>
                  <a:pt x="9674" y="1368"/>
                  <a:pt x="9207" y="1168"/>
                </a:cubicBezTo>
                <a:cubicBezTo>
                  <a:pt x="8734" y="946"/>
                  <a:pt x="8299" y="837"/>
                  <a:pt x="7910" y="837"/>
                </a:cubicBezTo>
                <a:cubicBezTo>
                  <a:pt x="7012" y="837"/>
                  <a:pt x="6354" y="1419"/>
                  <a:pt x="6005" y="2536"/>
                </a:cubicBezTo>
                <a:cubicBezTo>
                  <a:pt x="5872" y="2502"/>
                  <a:pt x="5738" y="2502"/>
                  <a:pt x="5638" y="2502"/>
                </a:cubicBezTo>
                <a:cubicBezTo>
                  <a:pt x="4537" y="2502"/>
                  <a:pt x="3670" y="3603"/>
                  <a:pt x="3136" y="4571"/>
                </a:cubicBezTo>
                <a:cubicBezTo>
                  <a:pt x="3014" y="4522"/>
                  <a:pt x="2874" y="4491"/>
                  <a:pt x="2743" y="4491"/>
                </a:cubicBezTo>
                <a:cubicBezTo>
                  <a:pt x="2694" y="4491"/>
                  <a:pt x="2647" y="4495"/>
                  <a:pt x="2603" y="4504"/>
                </a:cubicBezTo>
                <a:cubicBezTo>
                  <a:pt x="1835" y="4504"/>
                  <a:pt x="1168" y="4871"/>
                  <a:pt x="735" y="5471"/>
                </a:cubicBezTo>
                <a:cubicBezTo>
                  <a:pt x="168" y="6205"/>
                  <a:pt x="1" y="7172"/>
                  <a:pt x="268" y="8073"/>
                </a:cubicBezTo>
                <a:cubicBezTo>
                  <a:pt x="568" y="9241"/>
                  <a:pt x="2236" y="9808"/>
                  <a:pt x="5538" y="9808"/>
                </a:cubicBezTo>
                <a:cubicBezTo>
                  <a:pt x="7573" y="9808"/>
                  <a:pt x="9941" y="9574"/>
                  <a:pt x="12043" y="9407"/>
                </a:cubicBezTo>
                <a:cubicBezTo>
                  <a:pt x="13410" y="9274"/>
                  <a:pt x="14678" y="9174"/>
                  <a:pt x="15745" y="9141"/>
                </a:cubicBezTo>
                <a:cubicBezTo>
                  <a:pt x="19181" y="8974"/>
                  <a:pt x="21516" y="8240"/>
                  <a:pt x="21950" y="7139"/>
                </a:cubicBezTo>
                <a:cubicBezTo>
                  <a:pt x="22050" y="6839"/>
                  <a:pt x="22083" y="6305"/>
                  <a:pt x="21483" y="5705"/>
                </a:cubicBezTo>
                <a:cubicBezTo>
                  <a:pt x="21177" y="5333"/>
                  <a:pt x="20714" y="5134"/>
                  <a:pt x="20243" y="5134"/>
                </a:cubicBezTo>
                <a:cubicBezTo>
                  <a:pt x="19995" y="5134"/>
                  <a:pt x="19745" y="5189"/>
                  <a:pt x="19515" y="5304"/>
                </a:cubicBezTo>
                <a:cubicBezTo>
                  <a:pt x="19114" y="4237"/>
                  <a:pt x="18481" y="3236"/>
                  <a:pt x="17647" y="2436"/>
                </a:cubicBezTo>
                <a:cubicBezTo>
                  <a:pt x="17313" y="2002"/>
                  <a:pt x="16813" y="1769"/>
                  <a:pt x="16312" y="1735"/>
                </a:cubicBezTo>
                <a:cubicBezTo>
                  <a:pt x="15812" y="1001"/>
                  <a:pt x="15112" y="468"/>
                  <a:pt x="14278" y="201"/>
                </a:cubicBezTo>
                <a:cubicBezTo>
                  <a:pt x="13911" y="67"/>
                  <a:pt x="13544" y="1"/>
                  <a:pt x="13177" y="1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1877;p43">
            <a:extLst>
              <a:ext uri="{FF2B5EF4-FFF2-40B4-BE49-F238E27FC236}">
                <a16:creationId xmlns:a16="http://schemas.microsoft.com/office/drawing/2014/main" id="{454BFBA2-582E-9F4C-9274-5A6FC92B62D3}"/>
              </a:ext>
            </a:extLst>
          </p:cNvPr>
          <p:cNvGrpSpPr/>
          <p:nvPr/>
        </p:nvGrpSpPr>
        <p:grpSpPr>
          <a:xfrm>
            <a:off x="1201312" y="917700"/>
            <a:ext cx="1017966" cy="995326"/>
            <a:chOff x="2173890" y="1028338"/>
            <a:chExt cx="1458272" cy="1566912"/>
          </a:xfrm>
        </p:grpSpPr>
        <p:sp>
          <p:nvSpPr>
            <p:cNvPr id="72" name="Google Shape;1878;p43">
              <a:extLst>
                <a:ext uri="{FF2B5EF4-FFF2-40B4-BE49-F238E27FC236}">
                  <a16:creationId xmlns:a16="http://schemas.microsoft.com/office/drawing/2014/main" id="{5FD2B4D8-278C-E744-80E0-D8AF571A836B}"/>
                </a:ext>
              </a:extLst>
            </p:cNvPr>
            <p:cNvSpPr/>
            <p:nvPr/>
          </p:nvSpPr>
          <p:spPr>
            <a:xfrm>
              <a:off x="2444800" y="1939400"/>
              <a:ext cx="1034350" cy="655850"/>
            </a:xfrm>
            <a:custGeom>
              <a:avLst/>
              <a:gdLst/>
              <a:ahLst/>
              <a:cxnLst/>
              <a:rect l="l" t="t" r="r" b="b"/>
              <a:pathLst>
                <a:path w="41374" h="26234" extrusionOk="0">
                  <a:moveTo>
                    <a:pt x="11378" y="0"/>
                  </a:moveTo>
                  <a:lnTo>
                    <a:pt x="0" y="25482"/>
                  </a:lnTo>
                  <a:lnTo>
                    <a:pt x="41374" y="26234"/>
                  </a:lnTo>
                  <a:lnTo>
                    <a:pt x="31501" y="3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73" name="Google Shape;1879;p43">
              <a:extLst>
                <a:ext uri="{FF2B5EF4-FFF2-40B4-BE49-F238E27FC236}">
                  <a16:creationId xmlns:a16="http://schemas.microsoft.com/office/drawing/2014/main" id="{C43F48AD-6253-7840-B29C-D700E927DC70}"/>
                </a:ext>
              </a:extLst>
            </p:cNvPr>
            <p:cNvSpPr/>
            <p:nvPr/>
          </p:nvSpPr>
          <p:spPr>
            <a:xfrm rot="-8707629">
              <a:off x="2624079" y="1230884"/>
              <a:ext cx="252448" cy="233050"/>
            </a:xfrm>
            <a:custGeom>
              <a:avLst/>
              <a:gdLst/>
              <a:ahLst/>
              <a:cxnLst/>
              <a:rect l="l" t="t" r="r" b="b"/>
              <a:pathLst>
                <a:path w="14650" h="13634" extrusionOk="0">
                  <a:moveTo>
                    <a:pt x="4229" y="1"/>
                  </a:moveTo>
                  <a:lnTo>
                    <a:pt x="1" y="10928"/>
                  </a:lnTo>
                  <a:cubicBezTo>
                    <a:pt x="1" y="10928"/>
                    <a:pt x="4080" y="12833"/>
                    <a:pt x="7176" y="13429"/>
                  </a:cubicBezTo>
                  <a:cubicBezTo>
                    <a:pt x="7943" y="13578"/>
                    <a:pt x="8793" y="13634"/>
                    <a:pt x="9638" y="13634"/>
                  </a:cubicBezTo>
                  <a:cubicBezTo>
                    <a:pt x="12171" y="13634"/>
                    <a:pt x="14649" y="13131"/>
                    <a:pt x="14649" y="13131"/>
                  </a:cubicBezTo>
                  <a:cubicBezTo>
                    <a:pt x="14649" y="13131"/>
                    <a:pt x="13339" y="7028"/>
                    <a:pt x="10719" y="3604"/>
                  </a:cubicBezTo>
                  <a:cubicBezTo>
                    <a:pt x="8376" y="533"/>
                    <a:pt x="5569" y="386"/>
                    <a:pt x="5056" y="386"/>
                  </a:cubicBezTo>
                  <a:cubicBezTo>
                    <a:pt x="5002" y="386"/>
                    <a:pt x="4973" y="388"/>
                    <a:pt x="4973" y="388"/>
                  </a:cubicBezTo>
                  <a:lnTo>
                    <a:pt x="4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80;p43">
              <a:extLst>
                <a:ext uri="{FF2B5EF4-FFF2-40B4-BE49-F238E27FC236}">
                  <a16:creationId xmlns:a16="http://schemas.microsoft.com/office/drawing/2014/main" id="{EC165C18-0E86-A44F-9AC2-6BF05587841B}"/>
                </a:ext>
              </a:extLst>
            </p:cNvPr>
            <p:cNvSpPr/>
            <p:nvPr/>
          </p:nvSpPr>
          <p:spPr>
            <a:xfrm rot="-8707629">
              <a:off x="2660461" y="1271400"/>
              <a:ext cx="204216" cy="188573"/>
            </a:xfrm>
            <a:custGeom>
              <a:avLst/>
              <a:gdLst/>
              <a:ahLst/>
              <a:cxnLst/>
              <a:rect l="l" t="t" r="r" b="b"/>
              <a:pathLst>
                <a:path w="11851" h="11032" extrusionOk="0">
                  <a:moveTo>
                    <a:pt x="3394" y="1"/>
                  </a:moveTo>
                  <a:lnTo>
                    <a:pt x="0" y="8843"/>
                  </a:lnTo>
                  <a:cubicBezTo>
                    <a:pt x="0" y="8843"/>
                    <a:pt x="3305" y="10392"/>
                    <a:pt x="5806" y="10868"/>
                  </a:cubicBezTo>
                  <a:cubicBezTo>
                    <a:pt x="6431" y="10987"/>
                    <a:pt x="7122" y="11032"/>
                    <a:pt x="7806" y="11032"/>
                  </a:cubicBezTo>
                  <a:cubicBezTo>
                    <a:pt x="9857" y="11032"/>
                    <a:pt x="11850" y="10630"/>
                    <a:pt x="11850" y="10630"/>
                  </a:cubicBezTo>
                  <a:cubicBezTo>
                    <a:pt x="11850" y="10630"/>
                    <a:pt x="10778" y="5658"/>
                    <a:pt x="8664" y="2918"/>
                  </a:cubicBezTo>
                  <a:cubicBezTo>
                    <a:pt x="6749" y="428"/>
                    <a:pt x="4430" y="327"/>
                    <a:pt x="4068" y="327"/>
                  </a:cubicBezTo>
                  <a:cubicBezTo>
                    <a:pt x="4036" y="327"/>
                    <a:pt x="4020" y="328"/>
                    <a:pt x="4020" y="328"/>
                  </a:cubicBezTo>
                  <a:lnTo>
                    <a:pt x="33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81;p43">
              <a:extLst>
                <a:ext uri="{FF2B5EF4-FFF2-40B4-BE49-F238E27FC236}">
                  <a16:creationId xmlns:a16="http://schemas.microsoft.com/office/drawing/2014/main" id="{DE4DD8E1-1E0D-7741-985C-C65EFBBA5888}"/>
                </a:ext>
              </a:extLst>
            </p:cNvPr>
            <p:cNvSpPr/>
            <p:nvPr/>
          </p:nvSpPr>
          <p:spPr>
            <a:xfrm rot="-8707629">
              <a:off x="3179647" y="1216488"/>
              <a:ext cx="228324" cy="251938"/>
            </a:xfrm>
            <a:custGeom>
              <a:avLst/>
              <a:gdLst/>
              <a:ahLst/>
              <a:cxnLst/>
              <a:rect l="l" t="t" r="r" b="b"/>
              <a:pathLst>
                <a:path w="13250" h="14739" extrusionOk="0">
                  <a:moveTo>
                    <a:pt x="12357" y="0"/>
                  </a:moveTo>
                  <a:lnTo>
                    <a:pt x="715" y="1519"/>
                  </a:lnTo>
                  <a:lnTo>
                    <a:pt x="894" y="2352"/>
                  </a:lnTo>
                  <a:cubicBezTo>
                    <a:pt x="894" y="2352"/>
                    <a:pt x="1" y="5360"/>
                    <a:pt x="2710" y="8694"/>
                  </a:cubicBezTo>
                  <a:cubicBezTo>
                    <a:pt x="5390" y="11999"/>
                    <a:pt x="11076" y="14738"/>
                    <a:pt x="11076" y="14738"/>
                  </a:cubicBezTo>
                  <a:cubicBezTo>
                    <a:pt x="11076" y="14738"/>
                    <a:pt x="12952" y="10659"/>
                    <a:pt x="13101" y="7533"/>
                  </a:cubicBezTo>
                  <a:cubicBezTo>
                    <a:pt x="13250" y="4407"/>
                    <a:pt x="12357" y="0"/>
                    <a:pt x="12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82;p43">
              <a:extLst>
                <a:ext uri="{FF2B5EF4-FFF2-40B4-BE49-F238E27FC236}">
                  <a16:creationId xmlns:a16="http://schemas.microsoft.com/office/drawing/2014/main" id="{25CA2FF5-7C9E-4B4B-BBE5-125754C8206A}"/>
                </a:ext>
              </a:extLst>
            </p:cNvPr>
            <p:cNvSpPr/>
            <p:nvPr/>
          </p:nvSpPr>
          <p:spPr>
            <a:xfrm rot="-8707629">
              <a:off x="3189064" y="1263359"/>
              <a:ext cx="184709" cy="203598"/>
            </a:xfrm>
            <a:custGeom>
              <a:avLst/>
              <a:gdLst/>
              <a:ahLst/>
              <a:cxnLst/>
              <a:rect l="l" t="t" r="r" b="b"/>
              <a:pathLst>
                <a:path w="10719" h="11911" extrusionOk="0">
                  <a:moveTo>
                    <a:pt x="9974" y="1"/>
                  </a:moveTo>
                  <a:lnTo>
                    <a:pt x="566" y="1251"/>
                  </a:lnTo>
                  <a:lnTo>
                    <a:pt x="715" y="1936"/>
                  </a:lnTo>
                  <a:cubicBezTo>
                    <a:pt x="715" y="1936"/>
                    <a:pt x="0" y="4348"/>
                    <a:pt x="2174" y="7028"/>
                  </a:cubicBezTo>
                  <a:cubicBezTo>
                    <a:pt x="4377" y="9707"/>
                    <a:pt x="8962" y="11911"/>
                    <a:pt x="8962" y="11911"/>
                  </a:cubicBezTo>
                  <a:cubicBezTo>
                    <a:pt x="8962" y="11911"/>
                    <a:pt x="10481" y="8635"/>
                    <a:pt x="10600" y="6105"/>
                  </a:cubicBezTo>
                  <a:cubicBezTo>
                    <a:pt x="10719" y="3574"/>
                    <a:pt x="9974" y="1"/>
                    <a:pt x="99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83;p43">
              <a:extLst>
                <a:ext uri="{FF2B5EF4-FFF2-40B4-BE49-F238E27FC236}">
                  <a16:creationId xmlns:a16="http://schemas.microsoft.com/office/drawing/2014/main" id="{ADBBAC63-11F9-D546-9536-C4BB865FE042}"/>
                </a:ext>
              </a:extLst>
            </p:cNvPr>
            <p:cNvSpPr/>
            <p:nvPr/>
          </p:nvSpPr>
          <p:spPr>
            <a:xfrm rot="-8707629">
              <a:off x="2390211" y="1224656"/>
              <a:ext cx="1025629" cy="1078622"/>
            </a:xfrm>
            <a:custGeom>
              <a:avLst/>
              <a:gdLst/>
              <a:ahLst/>
              <a:cxnLst/>
              <a:rect l="l" t="t" r="r" b="b"/>
              <a:pathLst>
                <a:path w="59519" h="63102" extrusionOk="0">
                  <a:moveTo>
                    <a:pt x="27279" y="1"/>
                  </a:moveTo>
                  <a:cubicBezTo>
                    <a:pt x="27274" y="1"/>
                    <a:pt x="27282" y="27"/>
                    <a:pt x="27303" y="80"/>
                  </a:cubicBezTo>
                  <a:lnTo>
                    <a:pt x="2084" y="199"/>
                  </a:lnTo>
                  <a:lnTo>
                    <a:pt x="2084" y="29616"/>
                  </a:lnTo>
                  <a:cubicBezTo>
                    <a:pt x="4585" y="31283"/>
                    <a:pt x="3543" y="30062"/>
                    <a:pt x="6997" y="31908"/>
                  </a:cubicBezTo>
                  <a:cubicBezTo>
                    <a:pt x="4943" y="37923"/>
                    <a:pt x="0" y="50606"/>
                    <a:pt x="3603" y="56353"/>
                  </a:cubicBezTo>
                  <a:cubicBezTo>
                    <a:pt x="6625" y="61181"/>
                    <a:pt x="12476" y="63101"/>
                    <a:pt x="18922" y="63101"/>
                  </a:cubicBezTo>
                  <a:cubicBezTo>
                    <a:pt x="26193" y="63101"/>
                    <a:pt x="34222" y="60658"/>
                    <a:pt x="39808" y="57187"/>
                  </a:cubicBezTo>
                  <a:cubicBezTo>
                    <a:pt x="50348" y="50636"/>
                    <a:pt x="59518" y="32921"/>
                    <a:pt x="52343" y="23155"/>
                  </a:cubicBezTo>
                  <a:cubicBezTo>
                    <a:pt x="49693" y="19522"/>
                    <a:pt x="43619" y="17111"/>
                    <a:pt x="31441" y="16664"/>
                  </a:cubicBezTo>
                  <a:cubicBezTo>
                    <a:pt x="31103" y="7933"/>
                    <a:pt x="27355" y="1"/>
                    <a:pt x="27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84;p43">
              <a:extLst>
                <a:ext uri="{FF2B5EF4-FFF2-40B4-BE49-F238E27FC236}">
                  <a16:creationId xmlns:a16="http://schemas.microsoft.com/office/drawing/2014/main" id="{C726C65E-0F4A-7045-B62D-E365EEF5B147}"/>
                </a:ext>
              </a:extLst>
            </p:cNvPr>
            <p:cNvSpPr/>
            <p:nvPr/>
          </p:nvSpPr>
          <p:spPr>
            <a:xfrm rot="-8707629">
              <a:off x="2689604" y="1438006"/>
              <a:ext cx="253310" cy="196317"/>
            </a:xfrm>
            <a:custGeom>
              <a:avLst/>
              <a:gdLst/>
              <a:ahLst/>
              <a:cxnLst/>
              <a:rect l="l" t="t" r="r" b="b"/>
              <a:pathLst>
                <a:path w="14700" h="11485" extrusionOk="0">
                  <a:moveTo>
                    <a:pt x="7290" y="1"/>
                  </a:moveTo>
                  <a:cubicBezTo>
                    <a:pt x="2972" y="1"/>
                    <a:pt x="0" y="4836"/>
                    <a:pt x="2463" y="8787"/>
                  </a:cubicBezTo>
                  <a:cubicBezTo>
                    <a:pt x="3543" y="10523"/>
                    <a:pt x="5411" y="11485"/>
                    <a:pt x="7321" y="11485"/>
                  </a:cubicBezTo>
                  <a:cubicBezTo>
                    <a:pt x="8359" y="11485"/>
                    <a:pt x="9409" y="11201"/>
                    <a:pt x="10353" y="10603"/>
                  </a:cubicBezTo>
                  <a:cubicBezTo>
                    <a:pt x="14700" y="7894"/>
                    <a:pt x="13598" y="1314"/>
                    <a:pt x="8626" y="153"/>
                  </a:cubicBezTo>
                  <a:cubicBezTo>
                    <a:pt x="8170" y="49"/>
                    <a:pt x="7723" y="1"/>
                    <a:pt x="7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85;p43">
              <a:extLst>
                <a:ext uri="{FF2B5EF4-FFF2-40B4-BE49-F238E27FC236}">
                  <a16:creationId xmlns:a16="http://schemas.microsoft.com/office/drawing/2014/main" id="{9F49126E-7A16-2B47-97B0-3784E34EF220}"/>
                </a:ext>
              </a:extLst>
            </p:cNvPr>
            <p:cNvSpPr/>
            <p:nvPr/>
          </p:nvSpPr>
          <p:spPr>
            <a:xfrm rot="-8707629">
              <a:off x="2689310" y="1444642"/>
              <a:ext cx="253241" cy="196402"/>
            </a:xfrm>
            <a:custGeom>
              <a:avLst/>
              <a:gdLst/>
              <a:ahLst/>
              <a:cxnLst/>
              <a:rect l="l" t="t" r="r" b="b"/>
              <a:pathLst>
                <a:path w="14696" h="11490" extrusionOk="0">
                  <a:moveTo>
                    <a:pt x="7239" y="0"/>
                  </a:moveTo>
                  <a:cubicBezTo>
                    <a:pt x="2957" y="0"/>
                    <a:pt x="0" y="4848"/>
                    <a:pt x="2458" y="8764"/>
                  </a:cubicBezTo>
                  <a:cubicBezTo>
                    <a:pt x="3540" y="10521"/>
                    <a:pt x="5411" y="11490"/>
                    <a:pt x="7324" y="11490"/>
                  </a:cubicBezTo>
                  <a:cubicBezTo>
                    <a:pt x="8359" y="11490"/>
                    <a:pt x="9407" y="11206"/>
                    <a:pt x="10348" y="10610"/>
                  </a:cubicBezTo>
                  <a:cubicBezTo>
                    <a:pt x="14695" y="7900"/>
                    <a:pt x="13594" y="1290"/>
                    <a:pt x="8592" y="159"/>
                  </a:cubicBezTo>
                  <a:cubicBezTo>
                    <a:pt x="8130" y="51"/>
                    <a:pt x="7677" y="0"/>
                    <a:pt x="7239" y="0"/>
                  </a:cubicBezTo>
                  <a:close/>
                </a:path>
              </a:pathLst>
            </a:custGeom>
            <a:solidFill>
              <a:srgbClr val="E7A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86;p43">
              <a:extLst>
                <a:ext uri="{FF2B5EF4-FFF2-40B4-BE49-F238E27FC236}">
                  <a16:creationId xmlns:a16="http://schemas.microsoft.com/office/drawing/2014/main" id="{866208D9-12FB-944D-9789-2A768983608A}"/>
                </a:ext>
              </a:extLst>
            </p:cNvPr>
            <p:cNvSpPr/>
            <p:nvPr/>
          </p:nvSpPr>
          <p:spPr>
            <a:xfrm rot="-8707629">
              <a:off x="2723381" y="1467743"/>
              <a:ext cx="186260" cy="144934"/>
            </a:xfrm>
            <a:custGeom>
              <a:avLst/>
              <a:gdLst/>
              <a:ahLst/>
              <a:cxnLst/>
              <a:rect l="l" t="t" r="r" b="b"/>
              <a:pathLst>
                <a:path w="10809" h="8479" extrusionOk="0">
                  <a:moveTo>
                    <a:pt x="5363" y="1"/>
                  </a:moveTo>
                  <a:cubicBezTo>
                    <a:pt x="2198" y="1"/>
                    <a:pt x="1" y="3562"/>
                    <a:pt x="1787" y="6485"/>
                  </a:cubicBezTo>
                  <a:cubicBezTo>
                    <a:pt x="2595" y="7773"/>
                    <a:pt x="3974" y="8478"/>
                    <a:pt x="5380" y="8478"/>
                  </a:cubicBezTo>
                  <a:cubicBezTo>
                    <a:pt x="6150" y="8478"/>
                    <a:pt x="6927" y="8267"/>
                    <a:pt x="7622" y="7824"/>
                  </a:cubicBezTo>
                  <a:cubicBezTo>
                    <a:pt x="10808" y="5829"/>
                    <a:pt x="10004" y="976"/>
                    <a:pt x="6342" y="113"/>
                  </a:cubicBezTo>
                  <a:cubicBezTo>
                    <a:pt x="6008" y="37"/>
                    <a:pt x="5680" y="1"/>
                    <a:pt x="5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87;p43">
              <a:extLst>
                <a:ext uri="{FF2B5EF4-FFF2-40B4-BE49-F238E27FC236}">
                  <a16:creationId xmlns:a16="http://schemas.microsoft.com/office/drawing/2014/main" id="{38F730E8-58F8-C943-AF50-8E3E142CCCC1}"/>
                </a:ext>
              </a:extLst>
            </p:cNvPr>
            <p:cNvSpPr/>
            <p:nvPr/>
          </p:nvSpPr>
          <p:spPr>
            <a:xfrm rot="-8707629">
              <a:off x="2795596" y="1524794"/>
              <a:ext cx="35929" cy="27452"/>
            </a:xfrm>
            <a:custGeom>
              <a:avLst/>
              <a:gdLst/>
              <a:ahLst/>
              <a:cxnLst/>
              <a:rect l="l" t="t" r="r" b="b"/>
              <a:pathLst>
                <a:path w="2085" h="1606" extrusionOk="0">
                  <a:moveTo>
                    <a:pt x="1050" y="0"/>
                  </a:moveTo>
                  <a:cubicBezTo>
                    <a:pt x="413" y="0"/>
                    <a:pt x="1" y="737"/>
                    <a:pt x="417" y="1292"/>
                  </a:cubicBezTo>
                  <a:cubicBezTo>
                    <a:pt x="564" y="1494"/>
                    <a:pt x="801" y="1606"/>
                    <a:pt x="1045" y="1606"/>
                  </a:cubicBezTo>
                  <a:cubicBezTo>
                    <a:pt x="1197" y="1606"/>
                    <a:pt x="1352" y="1562"/>
                    <a:pt x="1489" y="1471"/>
                  </a:cubicBezTo>
                  <a:cubicBezTo>
                    <a:pt x="2084" y="1054"/>
                    <a:pt x="1876" y="131"/>
                    <a:pt x="1191" y="12"/>
                  </a:cubicBezTo>
                  <a:cubicBezTo>
                    <a:pt x="1143" y="4"/>
                    <a:pt x="1096" y="0"/>
                    <a:pt x="10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888;p43">
              <a:extLst>
                <a:ext uri="{FF2B5EF4-FFF2-40B4-BE49-F238E27FC236}">
                  <a16:creationId xmlns:a16="http://schemas.microsoft.com/office/drawing/2014/main" id="{CA5C88E6-8171-3F40-828D-32308AA589D2}"/>
                </a:ext>
              </a:extLst>
            </p:cNvPr>
            <p:cNvSpPr/>
            <p:nvPr/>
          </p:nvSpPr>
          <p:spPr>
            <a:xfrm rot="-8707629">
              <a:off x="3053183" y="1452044"/>
              <a:ext cx="252776" cy="196180"/>
            </a:xfrm>
            <a:custGeom>
              <a:avLst/>
              <a:gdLst/>
              <a:ahLst/>
              <a:cxnLst/>
              <a:rect l="l" t="t" r="r" b="b"/>
              <a:pathLst>
                <a:path w="14669" h="11477" extrusionOk="0">
                  <a:moveTo>
                    <a:pt x="7242" y="1"/>
                  </a:moveTo>
                  <a:cubicBezTo>
                    <a:pt x="2960" y="1"/>
                    <a:pt x="1" y="4848"/>
                    <a:pt x="2432" y="8764"/>
                  </a:cubicBezTo>
                  <a:cubicBezTo>
                    <a:pt x="3532" y="10521"/>
                    <a:pt x="5409" y="11477"/>
                    <a:pt x="7323" y="11477"/>
                  </a:cubicBezTo>
                  <a:cubicBezTo>
                    <a:pt x="8361" y="11477"/>
                    <a:pt x="9410" y="11196"/>
                    <a:pt x="10351" y="10610"/>
                  </a:cubicBezTo>
                  <a:cubicBezTo>
                    <a:pt x="14669" y="7901"/>
                    <a:pt x="13567" y="1291"/>
                    <a:pt x="8595" y="159"/>
                  </a:cubicBezTo>
                  <a:cubicBezTo>
                    <a:pt x="8133" y="51"/>
                    <a:pt x="7680" y="1"/>
                    <a:pt x="7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889;p43">
              <a:extLst>
                <a:ext uri="{FF2B5EF4-FFF2-40B4-BE49-F238E27FC236}">
                  <a16:creationId xmlns:a16="http://schemas.microsoft.com/office/drawing/2014/main" id="{13384E3B-27BB-C045-AF25-D5889FCA7492}"/>
                </a:ext>
              </a:extLst>
            </p:cNvPr>
            <p:cNvSpPr/>
            <p:nvPr/>
          </p:nvSpPr>
          <p:spPr>
            <a:xfrm rot="-8707629">
              <a:off x="3052291" y="1458599"/>
              <a:ext cx="253224" cy="196556"/>
            </a:xfrm>
            <a:custGeom>
              <a:avLst/>
              <a:gdLst/>
              <a:ahLst/>
              <a:cxnLst/>
              <a:rect l="l" t="t" r="r" b="b"/>
              <a:pathLst>
                <a:path w="14695" h="11499" extrusionOk="0">
                  <a:moveTo>
                    <a:pt x="7239" y="0"/>
                  </a:moveTo>
                  <a:cubicBezTo>
                    <a:pt x="2957" y="0"/>
                    <a:pt x="0" y="4850"/>
                    <a:pt x="2458" y="8794"/>
                  </a:cubicBezTo>
                  <a:cubicBezTo>
                    <a:pt x="3535" y="10543"/>
                    <a:pt x="5394" y="11498"/>
                    <a:pt x="7297" y="11498"/>
                  </a:cubicBezTo>
                  <a:cubicBezTo>
                    <a:pt x="8341" y="11498"/>
                    <a:pt x="9399" y="11211"/>
                    <a:pt x="10348" y="10610"/>
                  </a:cubicBezTo>
                  <a:cubicBezTo>
                    <a:pt x="14695" y="7900"/>
                    <a:pt x="13593" y="1320"/>
                    <a:pt x="8591" y="159"/>
                  </a:cubicBezTo>
                  <a:cubicBezTo>
                    <a:pt x="8130" y="51"/>
                    <a:pt x="7677" y="0"/>
                    <a:pt x="7239" y="0"/>
                  </a:cubicBezTo>
                  <a:close/>
                </a:path>
              </a:pathLst>
            </a:custGeom>
            <a:solidFill>
              <a:srgbClr val="E7A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890;p43">
              <a:extLst>
                <a:ext uri="{FF2B5EF4-FFF2-40B4-BE49-F238E27FC236}">
                  <a16:creationId xmlns:a16="http://schemas.microsoft.com/office/drawing/2014/main" id="{00B3A428-BC0D-B245-8338-2E44E09403C6}"/>
                </a:ext>
              </a:extLst>
            </p:cNvPr>
            <p:cNvSpPr/>
            <p:nvPr/>
          </p:nvSpPr>
          <p:spPr>
            <a:xfrm rot="-8707629">
              <a:off x="3086396" y="1481985"/>
              <a:ext cx="186622" cy="144541"/>
            </a:xfrm>
            <a:custGeom>
              <a:avLst/>
              <a:gdLst/>
              <a:ahLst/>
              <a:cxnLst/>
              <a:rect l="l" t="t" r="r" b="b"/>
              <a:pathLst>
                <a:path w="10830" h="8456" extrusionOk="0">
                  <a:moveTo>
                    <a:pt x="5331" y="1"/>
                  </a:moveTo>
                  <a:cubicBezTo>
                    <a:pt x="2179" y="1"/>
                    <a:pt x="0" y="3574"/>
                    <a:pt x="1808" y="6462"/>
                  </a:cubicBezTo>
                  <a:cubicBezTo>
                    <a:pt x="2597" y="7751"/>
                    <a:pt x="3970" y="8455"/>
                    <a:pt x="5381" y="8455"/>
                  </a:cubicBezTo>
                  <a:cubicBezTo>
                    <a:pt x="6154" y="8455"/>
                    <a:pt x="6938" y="8244"/>
                    <a:pt x="7644" y="7801"/>
                  </a:cubicBezTo>
                  <a:cubicBezTo>
                    <a:pt x="10830" y="5807"/>
                    <a:pt x="9996" y="953"/>
                    <a:pt x="6334" y="120"/>
                  </a:cubicBezTo>
                  <a:cubicBezTo>
                    <a:pt x="5991" y="39"/>
                    <a:pt x="5656" y="1"/>
                    <a:pt x="5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891;p43">
              <a:extLst>
                <a:ext uri="{FF2B5EF4-FFF2-40B4-BE49-F238E27FC236}">
                  <a16:creationId xmlns:a16="http://schemas.microsoft.com/office/drawing/2014/main" id="{CA84733C-9514-A740-AFBC-F8C10E1772AB}"/>
                </a:ext>
              </a:extLst>
            </p:cNvPr>
            <p:cNvSpPr/>
            <p:nvPr/>
          </p:nvSpPr>
          <p:spPr>
            <a:xfrm rot="-8707629">
              <a:off x="3160380" y="1533932"/>
              <a:ext cx="42080" cy="32204"/>
            </a:xfrm>
            <a:custGeom>
              <a:avLst/>
              <a:gdLst/>
              <a:ahLst/>
              <a:cxnLst/>
              <a:rect l="l" t="t" r="r" b="b"/>
              <a:pathLst>
                <a:path w="2442" h="1884" extrusionOk="0">
                  <a:moveTo>
                    <a:pt x="1229" y="0"/>
                  </a:moveTo>
                  <a:cubicBezTo>
                    <a:pt x="499" y="0"/>
                    <a:pt x="1" y="855"/>
                    <a:pt x="477" y="1500"/>
                  </a:cubicBezTo>
                  <a:cubicBezTo>
                    <a:pt x="656" y="1751"/>
                    <a:pt x="934" y="1883"/>
                    <a:pt x="1217" y="1883"/>
                  </a:cubicBezTo>
                  <a:cubicBezTo>
                    <a:pt x="1403" y="1883"/>
                    <a:pt x="1592" y="1826"/>
                    <a:pt x="1757" y="1708"/>
                  </a:cubicBezTo>
                  <a:cubicBezTo>
                    <a:pt x="2442" y="1261"/>
                    <a:pt x="2204" y="160"/>
                    <a:pt x="1370" y="11"/>
                  </a:cubicBezTo>
                  <a:cubicBezTo>
                    <a:pt x="1322" y="4"/>
                    <a:pt x="1275" y="0"/>
                    <a:pt x="1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892;p43">
              <a:extLst>
                <a:ext uri="{FF2B5EF4-FFF2-40B4-BE49-F238E27FC236}">
                  <a16:creationId xmlns:a16="http://schemas.microsoft.com/office/drawing/2014/main" id="{AB8E39C1-8A7E-F54C-A8E9-977F1BA67635}"/>
                </a:ext>
              </a:extLst>
            </p:cNvPr>
            <p:cNvSpPr/>
            <p:nvPr/>
          </p:nvSpPr>
          <p:spPr>
            <a:xfrm rot="-8707629">
              <a:off x="2674981" y="1622443"/>
              <a:ext cx="69169" cy="53758"/>
            </a:xfrm>
            <a:custGeom>
              <a:avLst/>
              <a:gdLst/>
              <a:ahLst/>
              <a:cxnLst/>
              <a:rect l="l" t="t" r="r" b="b"/>
              <a:pathLst>
                <a:path w="4014" h="3145" extrusionOk="0">
                  <a:moveTo>
                    <a:pt x="1988" y="1"/>
                  </a:moveTo>
                  <a:cubicBezTo>
                    <a:pt x="804" y="1"/>
                    <a:pt x="1" y="1308"/>
                    <a:pt x="679" y="2392"/>
                  </a:cubicBezTo>
                  <a:cubicBezTo>
                    <a:pt x="968" y="2875"/>
                    <a:pt x="1483" y="3145"/>
                    <a:pt x="2005" y="3145"/>
                  </a:cubicBezTo>
                  <a:cubicBezTo>
                    <a:pt x="2287" y="3145"/>
                    <a:pt x="2571" y="3066"/>
                    <a:pt x="2822" y="2898"/>
                  </a:cubicBezTo>
                  <a:cubicBezTo>
                    <a:pt x="4013" y="2154"/>
                    <a:pt x="3715" y="368"/>
                    <a:pt x="2346" y="40"/>
                  </a:cubicBezTo>
                  <a:cubicBezTo>
                    <a:pt x="2223" y="13"/>
                    <a:pt x="2104" y="1"/>
                    <a:pt x="19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893;p43">
              <a:extLst>
                <a:ext uri="{FF2B5EF4-FFF2-40B4-BE49-F238E27FC236}">
                  <a16:creationId xmlns:a16="http://schemas.microsoft.com/office/drawing/2014/main" id="{C04F7E14-1D3A-C345-B6D7-826EDC64448A}"/>
                </a:ext>
              </a:extLst>
            </p:cNvPr>
            <p:cNvSpPr/>
            <p:nvPr/>
          </p:nvSpPr>
          <p:spPr>
            <a:xfrm rot="-8707629">
              <a:off x="3254806" y="1634081"/>
              <a:ext cx="69083" cy="53639"/>
            </a:xfrm>
            <a:custGeom>
              <a:avLst/>
              <a:gdLst/>
              <a:ahLst/>
              <a:cxnLst/>
              <a:rect l="l" t="t" r="r" b="b"/>
              <a:pathLst>
                <a:path w="4009" h="3138" extrusionOk="0">
                  <a:moveTo>
                    <a:pt x="1966" y="0"/>
                  </a:moveTo>
                  <a:cubicBezTo>
                    <a:pt x="813" y="0"/>
                    <a:pt x="1" y="1321"/>
                    <a:pt x="674" y="2398"/>
                  </a:cubicBezTo>
                  <a:cubicBezTo>
                    <a:pt x="963" y="2880"/>
                    <a:pt x="1478" y="3138"/>
                    <a:pt x="2006" y="3138"/>
                  </a:cubicBezTo>
                  <a:cubicBezTo>
                    <a:pt x="2294" y="3138"/>
                    <a:pt x="2585" y="3062"/>
                    <a:pt x="2847" y="2904"/>
                  </a:cubicBezTo>
                  <a:cubicBezTo>
                    <a:pt x="4009" y="2160"/>
                    <a:pt x="3711" y="344"/>
                    <a:pt x="2341" y="46"/>
                  </a:cubicBezTo>
                  <a:cubicBezTo>
                    <a:pt x="2213" y="15"/>
                    <a:pt x="2088" y="0"/>
                    <a:pt x="1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894;p43">
              <a:extLst>
                <a:ext uri="{FF2B5EF4-FFF2-40B4-BE49-F238E27FC236}">
                  <a16:creationId xmlns:a16="http://schemas.microsoft.com/office/drawing/2014/main" id="{4EB1B2A8-1848-CA4D-8848-F7879762B77C}"/>
                </a:ext>
              </a:extLst>
            </p:cNvPr>
            <p:cNvSpPr/>
            <p:nvPr/>
          </p:nvSpPr>
          <p:spPr>
            <a:xfrm rot="-8707629">
              <a:off x="2675620" y="1662951"/>
              <a:ext cx="110750" cy="106013"/>
            </a:xfrm>
            <a:custGeom>
              <a:avLst/>
              <a:gdLst/>
              <a:ahLst/>
              <a:cxnLst/>
              <a:rect l="l" t="t" r="r" b="b"/>
              <a:pathLst>
                <a:path w="6427" h="6202" extrusionOk="0">
                  <a:moveTo>
                    <a:pt x="6367" y="1"/>
                  </a:moveTo>
                  <a:cubicBezTo>
                    <a:pt x="5176" y="60"/>
                    <a:pt x="4134" y="1549"/>
                    <a:pt x="3449" y="2383"/>
                  </a:cubicBezTo>
                  <a:cubicBezTo>
                    <a:pt x="2973" y="2978"/>
                    <a:pt x="2556" y="3603"/>
                    <a:pt x="2050" y="4169"/>
                  </a:cubicBezTo>
                  <a:cubicBezTo>
                    <a:pt x="1454" y="4913"/>
                    <a:pt x="561" y="5360"/>
                    <a:pt x="25" y="6104"/>
                  </a:cubicBezTo>
                  <a:cubicBezTo>
                    <a:pt x="1" y="6153"/>
                    <a:pt x="36" y="6202"/>
                    <a:pt x="82" y="6202"/>
                  </a:cubicBezTo>
                  <a:cubicBezTo>
                    <a:pt x="93" y="6202"/>
                    <a:pt x="104" y="6199"/>
                    <a:pt x="114" y="6194"/>
                  </a:cubicBezTo>
                  <a:cubicBezTo>
                    <a:pt x="710" y="5658"/>
                    <a:pt x="1425" y="5211"/>
                    <a:pt x="1990" y="4616"/>
                  </a:cubicBezTo>
                  <a:cubicBezTo>
                    <a:pt x="2437" y="4139"/>
                    <a:pt x="2824" y="3633"/>
                    <a:pt x="3211" y="3097"/>
                  </a:cubicBezTo>
                  <a:cubicBezTo>
                    <a:pt x="3687" y="2472"/>
                    <a:pt x="4194" y="1847"/>
                    <a:pt x="4729" y="1281"/>
                  </a:cubicBezTo>
                  <a:cubicBezTo>
                    <a:pt x="5236" y="834"/>
                    <a:pt x="5801" y="447"/>
                    <a:pt x="6397" y="120"/>
                  </a:cubicBezTo>
                  <a:cubicBezTo>
                    <a:pt x="6427" y="60"/>
                    <a:pt x="6397" y="1"/>
                    <a:pt x="6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95;p43">
              <a:extLst>
                <a:ext uri="{FF2B5EF4-FFF2-40B4-BE49-F238E27FC236}">
                  <a16:creationId xmlns:a16="http://schemas.microsoft.com/office/drawing/2014/main" id="{A2CDAACF-DC02-914B-ADC7-D8153EF0F9A2}"/>
                </a:ext>
              </a:extLst>
            </p:cNvPr>
            <p:cNvSpPr/>
            <p:nvPr/>
          </p:nvSpPr>
          <p:spPr>
            <a:xfrm rot="-8707629">
              <a:off x="2725185" y="1700849"/>
              <a:ext cx="55642" cy="71689"/>
            </a:xfrm>
            <a:custGeom>
              <a:avLst/>
              <a:gdLst/>
              <a:ahLst/>
              <a:cxnLst/>
              <a:rect l="l" t="t" r="r" b="b"/>
              <a:pathLst>
                <a:path w="3229" h="4194" extrusionOk="0">
                  <a:moveTo>
                    <a:pt x="3110" y="0"/>
                  </a:moveTo>
                  <a:cubicBezTo>
                    <a:pt x="1681" y="744"/>
                    <a:pt x="936" y="2829"/>
                    <a:pt x="43" y="4109"/>
                  </a:cubicBezTo>
                  <a:cubicBezTo>
                    <a:pt x="1" y="4151"/>
                    <a:pt x="48" y="4193"/>
                    <a:pt x="90" y="4193"/>
                  </a:cubicBezTo>
                  <a:cubicBezTo>
                    <a:pt x="107" y="4193"/>
                    <a:pt x="124" y="4186"/>
                    <a:pt x="132" y="4168"/>
                  </a:cubicBezTo>
                  <a:cubicBezTo>
                    <a:pt x="639" y="3543"/>
                    <a:pt x="1085" y="2858"/>
                    <a:pt x="1502" y="2174"/>
                  </a:cubicBezTo>
                  <a:cubicBezTo>
                    <a:pt x="2008" y="1459"/>
                    <a:pt x="2574" y="744"/>
                    <a:pt x="3199" y="89"/>
                  </a:cubicBezTo>
                  <a:cubicBezTo>
                    <a:pt x="3229" y="60"/>
                    <a:pt x="3169" y="0"/>
                    <a:pt x="3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896;p43">
              <a:extLst>
                <a:ext uri="{FF2B5EF4-FFF2-40B4-BE49-F238E27FC236}">
                  <a16:creationId xmlns:a16="http://schemas.microsoft.com/office/drawing/2014/main" id="{BD799889-2A46-9743-A7F0-73E38A037B5E}"/>
                </a:ext>
              </a:extLst>
            </p:cNvPr>
            <p:cNvSpPr/>
            <p:nvPr/>
          </p:nvSpPr>
          <p:spPr>
            <a:xfrm rot="-8707629">
              <a:off x="2751549" y="1732976"/>
              <a:ext cx="36153" cy="89415"/>
            </a:xfrm>
            <a:custGeom>
              <a:avLst/>
              <a:gdLst/>
              <a:ahLst/>
              <a:cxnLst/>
              <a:rect l="l" t="t" r="r" b="b"/>
              <a:pathLst>
                <a:path w="2098" h="5231" extrusionOk="0">
                  <a:moveTo>
                    <a:pt x="1997" y="1"/>
                  </a:moveTo>
                  <a:cubicBezTo>
                    <a:pt x="1980" y="1"/>
                    <a:pt x="1965" y="8"/>
                    <a:pt x="1957" y="25"/>
                  </a:cubicBezTo>
                  <a:cubicBezTo>
                    <a:pt x="1034" y="1603"/>
                    <a:pt x="706" y="3478"/>
                    <a:pt x="21" y="5175"/>
                  </a:cubicBezTo>
                  <a:cubicBezTo>
                    <a:pt x="1" y="5196"/>
                    <a:pt x="37" y="5231"/>
                    <a:pt x="71" y="5231"/>
                  </a:cubicBezTo>
                  <a:cubicBezTo>
                    <a:pt x="86" y="5231"/>
                    <a:pt x="101" y="5224"/>
                    <a:pt x="111" y="5205"/>
                  </a:cubicBezTo>
                  <a:cubicBezTo>
                    <a:pt x="944" y="3597"/>
                    <a:pt x="1391" y="1781"/>
                    <a:pt x="2076" y="114"/>
                  </a:cubicBezTo>
                  <a:cubicBezTo>
                    <a:pt x="2097" y="50"/>
                    <a:pt x="2041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897;p43">
              <a:extLst>
                <a:ext uri="{FF2B5EF4-FFF2-40B4-BE49-F238E27FC236}">
                  <a16:creationId xmlns:a16="http://schemas.microsoft.com/office/drawing/2014/main" id="{ABC3B3FF-75B0-E049-A2F8-C4ABCD0DFBA2}"/>
                </a:ext>
              </a:extLst>
            </p:cNvPr>
            <p:cNvSpPr/>
            <p:nvPr/>
          </p:nvSpPr>
          <p:spPr>
            <a:xfrm rot="-8707629">
              <a:off x="3240488" y="1698413"/>
              <a:ext cx="144611" cy="52579"/>
            </a:xfrm>
            <a:custGeom>
              <a:avLst/>
              <a:gdLst/>
              <a:ahLst/>
              <a:cxnLst/>
              <a:rect l="l" t="t" r="r" b="b"/>
              <a:pathLst>
                <a:path w="8392" h="3076" extrusionOk="0">
                  <a:moveTo>
                    <a:pt x="8332" y="0"/>
                  </a:moveTo>
                  <a:cubicBezTo>
                    <a:pt x="7409" y="179"/>
                    <a:pt x="6635" y="745"/>
                    <a:pt x="5682" y="953"/>
                  </a:cubicBezTo>
                  <a:cubicBezTo>
                    <a:pt x="4938" y="1132"/>
                    <a:pt x="4193" y="1281"/>
                    <a:pt x="3449" y="1430"/>
                  </a:cubicBezTo>
                  <a:cubicBezTo>
                    <a:pt x="2407" y="1668"/>
                    <a:pt x="591" y="1936"/>
                    <a:pt x="25" y="2978"/>
                  </a:cubicBezTo>
                  <a:cubicBezTo>
                    <a:pt x="1" y="3026"/>
                    <a:pt x="56" y="3075"/>
                    <a:pt x="93" y="3075"/>
                  </a:cubicBezTo>
                  <a:cubicBezTo>
                    <a:pt x="101" y="3075"/>
                    <a:pt x="109" y="3073"/>
                    <a:pt x="114" y="3067"/>
                  </a:cubicBezTo>
                  <a:cubicBezTo>
                    <a:pt x="680" y="2680"/>
                    <a:pt x="1276" y="2353"/>
                    <a:pt x="1901" y="2085"/>
                  </a:cubicBezTo>
                  <a:cubicBezTo>
                    <a:pt x="2675" y="1876"/>
                    <a:pt x="3419" y="1668"/>
                    <a:pt x="4193" y="1519"/>
                  </a:cubicBezTo>
                  <a:cubicBezTo>
                    <a:pt x="4848" y="1430"/>
                    <a:pt x="5474" y="1281"/>
                    <a:pt x="6129" y="1102"/>
                  </a:cubicBezTo>
                  <a:cubicBezTo>
                    <a:pt x="6873" y="864"/>
                    <a:pt x="7617" y="417"/>
                    <a:pt x="8362" y="120"/>
                  </a:cubicBezTo>
                  <a:cubicBezTo>
                    <a:pt x="8392" y="90"/>
                    <a:pt x="8392" y="0"/>
                    <a:pt x="8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898;p43">
              <a:extLst>
                <a:ext uri="{FF2B5EF4-FFF2-40B4-BE49-F238E27FC236}">
                  <a16:creationId xmlns:a16="http://schemas.microsoft.com/office/drawing/2014/main" id="{C8778A54-189B-F445-A5CF-AD1D7E82B527}"/>
                </a:ext>
              </a:extLst>
            </p:cNvPr>
            <p:cNvSpPr/>
            <p:nvPr/>
          </p:nvSpPr>
          <p:spPr>
            <a:xfrm rot="-8707629">
              <a:off x="3244142" y="1733929"/>
              <a:ext cx="89262" cy="18341"/>
            </a:xfrm>
            <a:custGeom>
              <a:avLst/>
              <a:gdLst/>
              <a:ahLst/>
              <a:cxnLst/>
              <a:rect l="l" t="t" r="r" b="b"/>
              <a:pathLst>
                <a:path w="5180" h="1073" extrusionOk="0">
                  <a:moveTo>
                    <a:pt x="5118" y="26"/>
                  </a:moveTo>
                  <a:cubicBezTo>
                    <a:pt x="5110" y="26"/>
                    <a:pt x="5101" y="27"/>
                    <a:pt x="5091" y="30"/>
                  </a:cubicBezTo>
                  <a:cubicBezTo>
                    <a:pt x="3543" y="269"/>
                    <a:pt x="1370" y="1"/>
                    <a:pt x="30" y="983"/>
                  </a:cubicBezTo>
                  <a:cubicBezTo>
                    <a:pt x="0" y="1013"/>
                    <a:pt x="30" y="1072"/>
                    <a:pt x="89" y="1072"/>
                  </a:cubicBezTo>
                  <a:cubicBezTo>
                    <a:pt x="953" y="834"/>
                    <a:pt x="1816" y="626"/>
                    <a:pt x="2709" y="477"/>
                  </a:cubicBezTo>
                  <a:cubicBezTo>
                    <a:pt x="3513" y="417"/>
                    <a:pt x="4317" y="298"/>
                    <a:pt x="5121" y="149"/>
                  </a:cubicBezTo>
                  <a:cubicBezTo>
                    <a:pt x="5174" y="123"/>
                    <a:pt x="5180" y="26"/>
                    <a:pt x="5118" y="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899;p43">
              <a:extLst>
                <a:ext uri="{FF2B5EF4-FFF2-40B4-BE49-F238E27FC236}">
                  <a16:creationId xmlns:a16="http://schemas.microsoft.com/office/drawing/2014/main" id="{F5E76232-A58D-0940-949F-2F3BA8D528C0}"/>
                </a:ext>
              </a:extLst>
            </p:cNvPr>
            <p:cNvSpPr/>
            <p:nvPr/>
          </p:nvSpPr>
          <p:spPr>
            <a:xfrm rot="-8707629">
              <a:off x="3220132" y="1776696"/>
              <a:ext cx="96982" cy="11230"/>
            </a:xfrm>
            <a:custGeom>
              <a:avLst/>
              <a:gdLst/>
              <a:ahLst/>
              <a:cxnLst/>
              <a:rect l="l" t="t" r="r" b="b"/>
              <a:pathLst>
                <a:path w="5628" h="657" extrusionOk="0">
                  <a:moveTo>
                    <a:pt x="755" y="0"/>
                  </a:moveTo>
                  <a:cubicBezTo>
                    <a:pt x="534" y="0"/>
                    <a:pt x="312" y="8"/>
                    <a:pt x="90" y="26"/>
                  </a:cubicBezTo>
                  <a:cubicBezTo>
                    <a:pt x="0" y="26"/>
                    <a:pt x="0" y="175"/>
                    <a:pt x="90" y="175"/>
                  </a:cubicBezTo>
                  <a:cubicBezTo>
                    <a:pt x="1821" y="259"/>
                    <a:pt x="3526" y="657"/>
                    <a:pt x="5230" y="657"/>
                  </a:cubicBezTo>
                  <a:cubicBezTo>
                    <a:pt x="5342" y="657"/>
                    <a:pt x="5455" y="655"/>
                    <a:pt x="5568" y="652"/>
                  </a:cubicBezTo>
                  <a:cubicBezTo>
                    <a:pt x="5628" y="652"/>
                    <a:pt x="5628" y="562"/>
                    <a:pt x="5568" y="532"/>
                  </a:cubicBezTo>
                  <a:cubicBezTo>
                    <a:pt x="3970" y="428"/>
                    <a:pt x="2373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00;p43">
              <a:extLst>
                <a:ext uri="{FF2B5EF4-FFF2-40B4-BE49-F238E27FC236}">
                  <a16:creationId xmlns:a16="http://schemas.microsoft.com/office/drawing/2014/main" id="{C0E21740-CFAA-554B-A5AA-F5CB042E0320}"/>
                </a:ext>
              </a:extLst>
            </p:cNvPr>
            <p:cNvSpPr/>
            <p:nvPr/>
          </p:nvSpPr>
          <p:spPr>
            <a:xfrm rot="-8707629">
              <a:off x="2946643" y="1622067"/>
              <a:ext cx="117953" cy="103295"/>
            </a:xfrm>
            <a:custGeom>
              <a:avLst/>
              <a:gdLst/>
              <a:ahLst/>
              <a:cxnLst/>
              <a:rect l="l" t="t" r="r" b="b"/>
              <a:pathLst>
                <a:path w="6845" h="6043" extrusionOk="0">
                  <a:moveTo>
                    <a:pt x="2583" y="1"/>
                  </a:moveTo>
                  <a:cubicBezTo>
                    <a:pt x="2176" y="1"/>
                    <a:pt x="1787" y="50"/>
                    <a:pt x="1455" y="171"/>
                  </a:cubicBezTo>
                  <a:cubicBezTo>
                    <a:pt x="354" y="558"/>
                    <a:pt x="116" y="1659"/>
                    <a:pt x="56" y="2702"/>
                  </a:cubicBezTo>
                  <a:cubicBezTo>
                    <a:pt x="1" y="3867"/>
                    <a:pt x="230" y="6042"/>
                    <a:pt x="1708" y="6042"/>
                  </a:cubicBezTo>
                  <a:cubicBezTo>
                    <a:pt x="1816" y="6042"/>
                    <a:pt x="1930" y="6031"/>
                    <a:pt x="2051" y="6007"/>
                  </a:cubicBezTo>
                  <a:cubicBezTo>
                    <a:pt x="3510" y="5709"/>
                    <a:pt x="4254" y="4071"/>
                    <a:pt x="5475" y="3386"/>
                  </a:cubicBezTo>
                  <a:cubicBezTo>
                    <a:pt x="6011" y="3059"/>
                    <a:pt x="6696" y="2731"/>
                    <a:pt x="6606" y="2166"/>
                  </a:cubicBezTo>
                  <a:cubicBezTo>
                    <a:pt x="6845" y="1272"/>
                    <a:pt x="5564" y="647"/>
                    <a:pt x="4909" y="409"/>
                  </a:cubicBezTo>
                  <a:cubicBezTo>
                    <a:pt x="4258" y="192"/>
                    <a:pt x="3384" y="1"/>
                    <a:pt x="2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01;p43">
              <a:extLst>
                <a:ext uri="{FF2B5EF4-FFF2-40B4-BE49-F238E27FC236}">
                  <a16:creationId xmlns:a16="http://schemas.microsoft.com/office/drawing/2014/main" id="{856A9B4B-722B-0E4B-ABE7-615A6ED7D892}"/>
                </a:ext>
              </a:extLst>
            </p:cNvPr>
            <p:cNvSpPr/>
            <p:nvPr/>
          </p:nvSpPr>
          <p:spPr>
            <a:xfrm rot="-8707629">
              <a:off x="2844980" y="1665755"/>
              <a:ext cx="317826" cy="196881"/>
            </a:xfrm>
            <a:custGeom>
              <a:avLst/>
              <a:gdLst/>
              <a:ahLst/>
              <a:cxnLst/>
              <a:rect l="l" t="t" r="r" b="b"/>
              <a:pathLst>
                <a:path w="18444" h="11518" extrusionOk="0">
                  <a:moveTo>
                    <a:pt x="14554" y="1"/>
                  </a:moveTo>
                  <a:cubicBezTo>
                    <a:pt x="11262" y="1"/>
                    <a:pt x="7916" y="2300"/>
                    <a:pt x="8627" y="5731"/>
                  </a:cubicBezTo>
                  <a:cubicBezTo>
                    <a:pt x="7879" y="4862"/>
                    <a:pt x="6987" y="4494"/>
                    <a:pt x="6070" y="4494"/>
                  </a:cubicBezTo>
                  <a:cubicBezTo>
                    <a:pt x="3156" y="4494"/>
                    <a:pt x="1" y="8217"/>
                    <a:pt x="499" y="11388"/>
                  </a:cubicBezTo>
                  <a:cubicBezTo>
                    <a:pt x="512" y="11477"/>
                    <a:pt x="580" y="11518"/>
                    <a:pt x="650" y="11518"/>
                  </a:cubicBezTo>
                  <a:cubicBezTo>
                    <a:pt x="744" y="11518"/>
                    <a:pt x="843" y="11447"/>
                    <a:pt x="826" y="11328"/>
                  </a:cubicBezTo>
                  <a:cubicBezTo>
                    <a:pt x="377" y="8398"/>
                    <a:pt x="3339" y="4792"/>
                    <a:pt x="6058" y="4792"/>
                  </a:cubicBezTo>
                  <a:cubicBezTo>
                    <a:pt x="7124" y="4792"/>
                    <a:pt x="8153" y="5346"/>
                    <a:pt x="8925" y="6713"/>
                  </a:cubicBezTo>
                  <a:cubicBezTo>
                    <a:pt x="8963" y="6770"/>
                    <a:pt x="9016" y="6794"/>
                    <a:pt x="9068" y="6794"/>
                  </a:cubicBezTo>
                  <a:cubicBezTo>
                    <a:pt x="9179" y="6794"/>
                    <a:pt x="9284" y="6686"/>
                    <a:pt x="9223" y="6564"/>
                  </a:cubicBezTo>
                  <a:cubicBezTo>
                    <a:pt x="7654" y="2761"/>
                    <a:pt x="11202" y="323"/>
                    <a:pt x="14642" y="323"/>
                  </a:cubicBezTo>
                  <a:cubicBezTo>
                    <a:pt x="15969" y="323"/>
                    <a:pt x="17279" y="686"/>
                    <a:pt x="18274" y="1473"/>
                  </a:cubicBezTo>
                  <a:cubicBezTo>
                    <a:pt x="18288" y="1483"/>
                    <a:pt x="18303" y="1487"/>
                    <a:pt x="18317" y="1487"/>
                  </a:cubicBezTo>
                  <a:cubicBezTo>
                    <a:pt x="18388" y="1487"/>
                    <a:pt x="18443" y="1374"/>
                    <a:pt x="18393" y="1324"/>
                  </a:cubicBezTo>
                  <a:cubicBezTo>
                    <a:pt x="17331" y="412"/>
                    <a:pt x="15947" y="1"/>
                    <a:pt x="14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860;p43">
            <a:extLst>
              <a:ext uri="{FF2B5EF4-FFF2-40B4-BE49-F238E27FC236}">
                <a16:creationId xmlns:a16="http://schemas.microsoft.com/office/drawing/2014/main" id="{B3C3AA0F-5EF2-4D4D-8F16-3F8CAB1E01C9}"/>
              </a:ext>
            </a:extLst>
          </p:cNvPr>
          <p:cNvGrpSpPr/>
          <p:nvPr/>
        </p:nvGrpSpPr>
        <p:grpSpPr>
          <a:xfrm rot="-1397440">
            <a:off x="4079225" y="1052954"/>
            <a:ext cx="943103" cy="1051395"/>
            <a:chOff x="979225" y="2471025"/>
            <a:chExt cx="2128100" cy="2089225"/>
          </a:xfrm>
        </p:grpSpPr>
        <p:sp>
          <p:nvSpPr>
            <p:cNvPr id="97" name="Google Shape;1861;p43">
              <a:extLst>
                <a:ext uri="{FF2B5EF4-FFF2-40B4-BE49-F238E27FC236}">
                  <a16:creationId xmlns:a16="http://schemas.microsoft.com/office/drawing/2014/main" id="{BC34B394-82F2-0E4F-B1C5-7A6FB312D0FA}"/>
                </a:ext>
              </a:extLst>
            </p:cNvPr>
            <p:cNvSpPr/>
            <p:nvPr/>
          </p:nvSpPr>
          <p:spPr>
            <a:xfrm>
              <a:off x="979225" y="2471025"/>
              <a:ext cx="1997850" cy="2089225"/>
            </a:xfrm>
            <a:custGeom>
              <a:avLst/>
              <a:gdLst/>
              <a:ahLst/>
              <a:cxnLst/>
              <a:rect l="l" t="t" r="r" b="b"/>
              <a:pathLst>
                <a:path w="79914" h="83569" extrusionOk="0">
                  <a:moveTo>
                    <a:pt x="48434" y="0"/>
                  </a:moveTo>
                  <a:cubicBezTo>
                    <a:pt x="39612" y="0"/>
                    <a:pt x="31473" y="4151"/>
                    <a:pt x="28643" y="12766"/>
                  </a:cubicBezTo>
                  <a:cubicBezTo>
                    <a:pt x="26499" y="19227"/>
                    <a:pt x="26320" y="26194"/>
                    <a:pt x="28136" y="32774"/>
                  </a:cubicBezTo>
                  <a:cubicBezTo>
                    <a:pt x="24861" y="35335"/>
                    <a:pt x="2680" y="61893"/>
                    <a:pt x="0" y="65972"/>
                  </a:cubicBezTo>
                  <a:lnTo>
                    <a:pt x="54784" y="83569"/>
                  </a:lnTo>
                  <a:cubicBezTo>
                    <a:pt x="55737" y="78775"/>
                    <a:pt x="57642" y="50222"/>
                    <a:pt x="57107" y="46113"/>
                  </a:cubicBezTo>
                  <a:cubicBezTo>
                    <a:pt x="63597" y="44118"/>
                    <a:pt x="72232" y="38669"/>
                    <a:pt x="74971" y="31970"/>
                  </a:cubicBezTo>
                  <a:cubicBezTo>
                    <a:pt x="79913" y="19941"/>
                    <a:pt x="72083" y="7317"/>
                    <a:pt x="59846" y="2285"/>
                  </a:cubicBezTo>
                  <a:cubicBezTo>
                    <a:pt x="56162" y="771"/>
                    <a:pt x="52234" y="0"/>
                    <a:pt x="48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862;p43">
              <a:extLst>
                <a:ext uri="{FF2B5EF4-FFF2-40B4-BE49-F238E27FC236}">
                  <a16:creationId xmlns:a16="http://schemas.microsoft.com/office/drawing/2014/main" id="{2353BBFA-281A-5E48-9127-F6B9E50B252B}"/>
                </a:ext>
              </a:extLst>
            </p:cNvPr>
            <p:cNvSpPr/>
            <p:nvPr/>
          </p:nvSpPr>
          <p:spPr>
            <a:xfrm>
              <a:off x="1921200" y="2564975"/>
              <a:ext cx="371075" cy="317225"/>
            </a:xfrm>
            <a:custGeom>
              <a:avLst/>
              <a:gdLst/>
              <a:ahLst/>
              <a:cxnLst/>
              <a:rect l="l" t="t" r="r" b="b"/>
              <a:pathLst>
                <a:path w="14843" h="12689" extrusionOk="0">
                  <a:moveTo>
                    <a:pt x="7643" y="0"/>
                  </a:moveTo>
                  <a:cubicBezTo>
                    <a:pt x="3409" y="0"/>
                    <a:pt x="0" y="4410"/>
                    <a:pt x="1831" y="8799"/>
                  </a:cubicBezTo>
                  <a:cubicBezTo>
                    <a:pt x="2913" y="11394"/>
                    <a:pt x="5287" y="12689"/>
                    <a:pt x="7662" y="12689"/>
                  </a:cubicBezTo>
                  <a:cubicBezTo>
                    <a:pt x="10058" y="12689"/>
                    <a:pt x="12456" y="11371"/>
                    <a:pt x="13532" y="8740"/>
                  </a:cubicBezTo>
                  <a:cubicBezTo>
                    <a:pt x="14842" y="5524"/>
                    <a:pt x="13294" y="1832"/>
                    <a:pt x="10078" y="493"/>
                  </a:cubicBezTo>
                  <a:cubicBezTo>
                    <a:pt x="9257" y="155"/>
                    <a:pt x="8436" y="0"/>
                    <a:pt x="7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863;p43">
              <a:extLst>
                <a:ext uri="{FF2B5EF4-FFF2-40B4-BE49-F238E27FC236}">
                  <a16:creationId xmlns:a16="http://schemas.microsoft.com/office/drawing/2014/main" id="{EA337ADB-DF8C-874B-8063-488B0425E8FD}"/>
                </a:ext>
              </a:extLst>
            </p:cNvPr>
            <p:cNvSpPr/>
            <p:nvPr/>
          </p:nvSpPr>
          <p:spPr>
            <a:xfrm>
              <a:off x="1916875" y="2576075"/>
              <a:ext cx="371675" cy="316650"/>
            </a:xfrm>
            <a:custGeom>
              <a:avLst/>
              <a:gdLst/>
              <a:ahLst/>
              <a:cxnLst/>
              <a:rect l="l" t="t" r="r" b="b"/>
              <a:pathLst>
                <a:path w="14867" h="12666" extrusionOk="0">
                  <a:moveTo>
                    <a:pt x="7646" y="1"/>
                  </a:moveTo>
                  <a:cubicBezTo>
                    <a:pt x="3399" y="1"/>
                    <a:pt x="1" y="4387"/>
                    <a:pt x="1855" y="8772"/>
                  </a:cubicBezTo>
                  <a:cubicBezTo>
                    <a:pt x="2939" y="11370"/>
                    <a:pt x="5318" y="12665"/>
                    <a:pt x="7693" y="12665"/>
                  </a:cubicBezTo>
                  <a:cubicBezTo>
                    <a:pt x="10082" y="12665"/>
                    <a:pt x="12467" y="11355"/>
                    <a:pt x="13527" y="8743"/>
                  </a:cubicBezTo>
                  <a:cubicBezTo>
                    <a:pt x="14866" y="5497"/>
                    <a:pt x="13318" y="1805"/>
                    <a:pt x="10103" y="495"/>
                  </a:cubicBezTo>
                  <a:cubicBezTo>
                    <a:pt x="9273" y="156"/>
                    <a:pt x="8445" y="1"/>
                    <a:pt x="7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64;p43">
              <a:extLst>
                <a:ext uri="{FF2B5EF4-FFF2-40B4-BE49-F238E27FC236}">
                  <a16:creationId xmlns:a16="http://schemas.microsoft.com/office/drawing/2014/main" id="{2143DC56-0650-EA49-97CD-9A8DB5A129AA}"/>
                </a:ext>
              </a:extLst>
            </p:cNvPr>
            <p:cNvSpPr/>
            <p:nvPr/>
          </p:nvSpPr>
          <p:spPr>
            <a:xfrm>
              <a:off x="1967756" y="2615791"/>
              <a:ext cx="272900" cy="232600"/>
            </a:xfrm>
            <a:custGeom>
              <a:avLst/>
              <a:gdLst/>
              <a:ahLst/>
              <a:cxnLst/>
              <a:rect l="l" t="t" r="r" b="b"/>
              <a:pathLst>
                <a:path w="10916" h="9304" extrusionOk="0">
                  <a:moveTo>
                    <a:pt x="5603" y="0"/>
                  </a:moveTo>
                  <a:cubicBezTo>
                    <a:pt x="2491" y="0"/>
                    <a:pt x="0" y="3230"/>
                    <a:pt x="1329" y="6438"/>
                  </a:cubicBezTo>
                  <a:cubicBezTo>
                    <a:pt x="2130" y="8351"/>
                    <a:pt x="3876" y="9304"/>
                    <a:pt x="5622" y="9304"/>
                  </a:cubicBezTo>
                  <a:cubicBezTo>
                    <a:pt x="7382" y="9304"/>
                    <a:pt x="9141" y="8336"/>
                    <a:pt x="9933" y="6408"/>
                  </a:cubicBezTo>
                  <a:cubicBezTo>
                    <a:pt x="10916" y="4056"/>
                    <a:pt x="9785" y="1317"/>
                    <a:pt x="7403" y="364"/>
                  </a:cubicBezTo>
                  <a:cubicBezTo>
                    <a:pt x="6795" y="114"/>
                    <a:pt x="6188" y="0"/>
                    <a:pt x="5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865;p43">
              <a:extLst>
                <a:ext uri="{FF2B5EF4-FFF2-40B4-BE49-F238E27FC236}">
                  <a16:creationId xmlns:a16="http://schemas.microsoft.com/office/drawing/2014/main" id="{DDA223C8-3940-E446-90AC-D58943355DE3}"/>
                </a:ext>
              </a:extLst>
            </p:cNvPr>
            <p:cNvSpPr/>
            <p:nvPr/>
          </p:nvSpPr>
          <p:spPr>
            <a:xfrm>
              <a:off x="2073626" y="2703624"/>
              <a:ext cx="71225" cy="59950"/>
            </a:xfrm>
            <a:custGeom>
              <a:avLst/>
              <a:gdLst/>
              <a:ahLst/>
              <a:cxnLst/>
              <a:rect l="l" t="t" r="r" b="b"/>
              <a:pathLst>
                <a:path w="2849" h="2398" extrusionOk="0">
                  <a:moveTo>
                    <a:pt x="1459" y="1"/>
                  </a:moveTo>
                  <a:cubicBezTo>
                    <a:pt x="635" y="1"/>
                    <a:pt x="1" y="882"/>
                    <a:pt x="407" y="1721"/>
                  </a:cubicBezTo>
                  <a:cubicBezTo>
                    <a:pt x="629" y="2179"/>
                    <a:pt x="1059" y="2398"/>
                    <a:pt x="1487" y="2398"/>
                  </a:cubicBezTo>
                  <a:cubicBezTo>
                    <a:pt x="1977" y="2398"/>
                    <a:pt x="2466" y="2112"/>
                    <a:pt x="2640" y="1572"/>
                  </a:cubicBezTo>
                  <a:cubicBezTo>
                    <a:pt x="2849" y="947"/>
                    <a:pt x="2521" y="292"/>
                    <a:pt x="1896" y="83"/>
                  </a:cubicBezTo>
                  <a:cubicBezTo>
                    <a:pt x="1747" y="27"/>
                    <a:pt x="1600" y="1"/>
                    <a:pt x="1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866;p43">
              <a:extLst>
                <a:ext uri="{FF2B5EF4-FFF2-40B4-BE49-F238E27FC236}">
                  <a16:creationId xmlns:a16="http://schemas.microsoft.com/office/drawing/2014/main" id="{3F2B23C8-358C-E449-A28E-3561BA15C029}"/>
                </a:ext>
              </a:extLst>
            </p:cNvPr>
            <p:cNvSpPr/>
            <p:nvPr/>
          </p:nvSpPr>
          <p:spPr>
            <a:xfrm>
              <a:off x="2384950" y="2745050"/>
              <a:ext cx="369550" cy="314975"/>
            </a:xfrm>
            <a:custGeom>
              <a:avLst/>
              <a:gdLst/>
              <a:ahLst/>
              <a:cxnLst/>
              <a:rect l="l" t="t" r="r" b="b"/>
              <a:pathLst>
                <a:path w="14782" h="12599" extrusionOk="0">
                  <a:moveTo>
                    <a:pt x="7586" y="0"/>
                  </a:moveTo>
                  <a:cubicBezTo>
                    <a:pt x="3381" y="0"/>
                    <a:pt x="1" y="4382"/>
                    <a:pt x="1830" y="8742"/>
                  </a:cubicBezTo>
                  <a:cubicBezTo>
                    <a:pt x="2914" y="11310"/>
                    <a:pt x="5278" y="12598"/>
                    <a:pt x="7642" y="12598"/>
                  </a:cubicBezTo>
                  <a:cubicBezTo>
                    <a:pt x="10019" y="12598"/>
                    <a:pt x="12397" y="11295"/>
                    <a:pt x="13472" y="8683"/>
                  </a:cubicBezTo>
                  <a:cubicBezTo>
                    <a:pt x="14782" y="5467"/>
                    <a:pt x="13234" y="1805"/>
                    <a:pt x="10018" y="495"/>
                  </a:cubicBezTo>
                  <a:cubicBezTo>
                    <a:pt x="9198" y="155"/>
                    <a:pt x="8378" y="0"/>
                    <a:pt x="7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867;p43">
              <a:extLst>
                <a:ext uri="{FF2B5EF4-FFF2-40B4-BE49-F238E27FC236}">
                  <a16:creationId xmlns:a16="http://schemas.microsoft.com/office/drawing/2014/main" id="{9FFD81F8-6C43-4745-AD6F-C55A9B3AB9EB}"/>
                </a:ext>
              </a:extLst>
            </p:cNvPr>
            <p:cNvSpPr/>
            <p:nvPr/>
          </p:nvSpPr>
          <p:spPr>
            <a:xfrm>
              <a:off x="2381075" y="2754975"/>
              <a:ext cx="368975" cy="315075"/>
            </a:xfrm>
            <a:custGeom>
              <a:avLst/>
              <a:gdLst/>
              <a:ahLst/>
              <a:cxnLst/>
              <a:rect l="l" t="t" r="r" b="b"/>
              <a:pathLst>
                <a:path w="14759" h="12603" extrusionOk="0">
                  <a:moveTo>
                    <a:pt x="7599" y="0"/>
                  </a:moveTo>
                  <a:cubicBezTo>
                    <a:pt x="3374" y="0"/>
                    <a:pt x="0" y="4366"/>
                    <a:pt x="1807" y="8732"/>
                  </a:cubicBezTo>
                  <a:cubicBezTo>
                    <a:pt x="2890" y="11315"/>
                    <a:pt x="5254" y="12603"/>
                    <a:pt x="7618" y="12603"/>
                  </a:cubicBezTo>
                  <a:cubicBezTo>
                    <a:pt x="9996" y="12603"/>
                    <a:pt x="12373" y="11300"/>
                    <a:pt x="13448" y="8703"/>
                  </a:cubicBezTo>
                  <a:cubicBezTo>
                    <a:pt x="14758" y="5487"/>
                    <a:pt x="13240" y="1795"/>
                    <a:pt x="10024" y="485"/>
                  </a:cubicBezTo>
                  <a:cubicBezTo>
                    <a:pt x="9205" y="152"/>
                    <a:pt x="8387" y="0"/>
                    <a:pt x="75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868;p43">
              <a:extLst>
                <a:ext uri="{FF2B5EF4-FFF2-40B4-BE49-F238E27FC236}">
                  <a16:creationId xmlns:a16="http://schemas.microsoft.com/office/drawing/2014/main" id="{C9DF7433-B245-4D41-96E8-FCB077939E04}"/>
                </a:ext>
              </a:extLst>
            </p:cNvPr>
            <p:cNvSpPr/>
            <p:nvPr/>
          </p:nvSpPr>
          <p:spPr>
            <a:xfrm>
              <a:off x="2430856" y="2795166"/>
              <a:ext cx="272050" cy="231700"/>
            </a:xfrm>
            <a:custGeom>
              <a:avLst/>
              <a:gdLst/>
              <a:ahLst/>
              <a:cxnLst/>
              <a:rect l="l" t="t" r="r" b="b"/>
              <a:pathLst>
                <a:path w="10882" h="9268" extrusionOk="0">
                  <a:moveTo>
                    <a:pt x="5580" y="1"/>
                  </a:moveTo>
                  <a:cubicBezTo>
                    <a:pt x="2487" y="1"/>
                    <a:pt x="1" y="3226"/>
                    <a:pt x="1354" y="6409"/>
                  </a:cubicBezTo>
                  <a:cubicBezTo>
                    <a:pt x="2143" y="8314"/>
                    <a:pt x="3892" y="9267"/>
                    <a:pt x="5638" y="9267"/>
                  </a:cubicBezTo>
                  <a:cubicBezTo>
                    <a:pt x="7383" y="9267"/>
                    <a:pt x="9125" y="8314"/>
                    <a:pt x="9899" y="6409"/>
                  </a:cubicBezTo>
                  <a:cubicBezTo>
                    <a:pt x="10882" y="4027"/>
                    <a:pt x="9750" y="1317"/>
                    <a:pt x="7368" y="365"/>
                  </a:cubicBezTo>
                  <a:cubicBezTo>
                    <a:pt x="6765" y="115"/>
                    <a:pt x="6162" y="1"/>
                    <a:pt x="5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69;p43">
              <a:extLst>
                <a:ext uri="{FF2B5EF4-FFF2-40B4-BE49-F238E27FC236}">
                  <a16:creationId xmlns:a16="http://schemas.microsoft.com/office/drawing/2014/main" id="{F9224074-B07B-1A43-858A-9FBFE7C50CA0}"/>
                </a:ext>
              </a:extLst>
            </p:cNvPr>
            <p:cNvSpPr/>
            <p:nvPr/>
          </p:nvSpPr>
          <p:spPr>
            <a:xfrm>
              <a:off x="2535876" y="2882274"/>
              <a:ext cx="71225" cy="59950"/>
            </a:xfrm>
            <a:custGeom>
              <a:avLst/>
              <a:gdLst/>
              <a:ahLst/>
              <a:cxnLst/>
              <a:rect l="l" t="t" r="r" b="b"/>
              <a:pathLst>
                <a:path w="2849" h="2398" extrusionOk="0">
                  <a:moveTo>
                    <a:pt x="1458" y="0"/>
                  </a:moveTo>
                  <a:cubicBezTo>
                    <a:pt x="635" y="0"/>
                    <a:pt x="0" y="882"/>
                    <a:pt x="407" y="1721"/>
                  </a:cubicBezTo>
                  <a:cubicBezTo>
                    <a:pt x="629" y="2179"/>
                    <a:pt x="1052" y="2398"/>
                    <a:pt x="1477" y="2398"/>
                  </a:cubicBezTo>
                  <a:cubicBezTo>
                    <a:pt x="1962" y="2398"/>
                    <a:pt x="2449" y="2112"/>
                    <a:pt x="2640" y="1572"/>
                  </a:cubicBezTo>
                  <a:cubicBezTo>
                    <a:pt x="2848" y="976"/>
                    <a:pt x="2521" y="292"/>
                    <a:pt x="1896" y="83"/>
                  </a:cubicBezTo>
                  <a:cubicBezTo>
                    <a:pt x="1747" y="26"/>
                    <a:pt x="1600" y="0"/>
                    <a:pt x="1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70;p43">
              <a:extLst>
                <a:ext uri="{FF2B5EF4-FFF2-40B4-BE49-F238E27FC236}">
                  <a16:creationId xmlns:a16="http://schemas.microsoft.com/office/drawing/2014/main" id="{1A40C140-3882-1C49-990C-6BCBAAA21B4C}"/>
                </a:ext>
              </a:extLst>
            </p:cNvPr>
            <p:cNvSpPr/>
            <p:nvPr/>
          </p:nvSpPr>
          <p:spPr>
            <a:xfrm>
              <a:off x="1850975" y="2798050"/>
              <a:ext cx="98900" cy="83875"/>
            </a:xfrm>
            <a:custGeom>
              <a:avLst/>
              <a:gdLst/>
              <a:ahLst/>
              <a:cxnLst/>
              <a:rect l="l" t="t" r="r" b="b"/>
              <a:pathLst>
                <a:path w="3956" h="3355" extrusionOk="0">
                  <a:moveTo>
                    <a:pt x="2029" y="1"/>
                  </a:moveTo>
                  <a:cubicBezTo>
                    <a:pt x="911" y="1"/>
                    <a:pt x="1" y="1153"/>
                    <a:pt x="502" y="2305"/>
                  </a:cubicBezTo>
                  <a:cubicBezTo>
                    <a:pt x="784" y="3005"/>
                    <a:pt x="1417" y="3355"/>
                    <a:pt x="2050" y="3355"/>
                  </a:cubicBezTo>
                  <a:cubicBezTo>
                    <a:pt x="2682" y="3355"/>
                    <a:pt x="3315" y="3005"/>
                    <a:pt x="3598" y="2305"/>
                  </a:cubicBezTo>
                  <a:cubicBezTo>
                    <a:pt x="3955" y="1442"/>
                    <a:pt x="3538" y="459"/>
                    <a:pt x="2675" y="132"/>
                  </a:cubicBezTo>
                  <a:cubicBezTo>
                    <a:pt x="2458" y="42"/>
                    <a:pt x="2239" y="1"/>
                    <a:pt x="2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71;p43">
              <a:extLst>
                <a:ext uri="{FF2B5EF4-FFF2-40B4-BE49-F238E27FC236}">
                  <a16:creationId xmlns:a16="http://schemas.microsoft.com/office/drawing/2014/main" id="{D01E2911-96CC-AE47-8795-77D89E4325F7}"/>
                </a:ext>
              </a:extLst>
            </p:cNvPr>
            <p:cNvSpPr/>
            <p:nvPr/>
          </p:nvSpPr>
          <p:spPr>
            <a:xfrm>
              <a:off x="2575200" y="3111475"/>
              <a:ext cx="98925" cy="84000"/>
            </a:xfrm>
            <a:custGeom>
              <a:avLst/>
              <a:gdLst/>
              <a:ahLst/>
              <a:cxnLst/>
              <a:rect l="l" t="t" r="r" b="b"/>
              <a:pathLst>
                <a:path w="3957" h="3360" extrusionOk="0">
                  <a:moveTo>
                    <a:pt x="2039" y="1"/>
                  </a:moveTo>
                  <a:cubicBezTo>
                    <a:pt x="918" y="1"/>
                    <a:pt x="0" y="1177"/>
                    <a:pt x="503" y="2333"/>
                  </a:cubicBezTo>
                  <a:cubicBezTo>
                    <a:pt x="785" y="3018"/>
                    <a:pt x="1418" y="3360"/>
                    <a:pt x="2051" y="3360"/>
                  </a:cubicBezTo>
                  <a:cubicBezTo>
                    <a:pt x="2684" y="3360"/>
                    <a:pt x="3316" y="3018"/>
                    <a:pt x="3599" y="2333"/>
                  </a:cubicBezTo>
                  <a:cubicBezTo>
                    <a:pt x="3956" y="1469"/>
                    <a:pt x="3540" y="487"/>
                    <a:pt x="2676" y="129"/>
                  </a:cubicBezTo>
                  <a:cubicBezTo>
                    <a:pt x="2462" y="41"/>
                    <a:pt x="2247" y="1"/>
                    <a:pt x="2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72;p43">
              <a:extLst>
                <a:ext uri="{FF2B5EF4-FFF2-40B4-BE49-F238E27FC236}">
                  <a16:creationId xmlns:a16="http://schemas.microsoft.com/office/drawing/2014/main" id="{AEE572B9-3367-3A4D-A456-9C87A54A0A46}"/>
                </a:ext>
              </a:extLst>
            </p:cNvPr>
            <p:cNvSpPr/>
            <p:nvPr/>
          </p:nvSpPr>
          <p:spPr>
            <a:xfrm>
              <a:off x="1292575" y="2506975"/>
              <a:ext cx="592525" cy="540475"/>
            </a:xfrm>
            <a:custGeom>
              <a:avLst/>
              <a:gdLst/>
              <a:ahLst/>
              <a:cxnLst/>
              <a:rect l="l" t="t" r="r" b="b"/>
              <a:pathLst>
                <a:path w="23701" h="21619" extrusionOk="0">
                  <a:moveTo>
                    <a:pt x="17544" y="0"/>
                  </a:moveTo>
                  <a:cubicBezTo>
                    <a:pt x="15777" y="0"/>
                    <a:pt x="14024" y="362"/>
                    <a:pt x="12417" y="1086"/>
                  </a:cubicBezTo>
                  <a:cubicBezTo>
                    <a:pt x="8546" y="2723"/>
                    <a:pt x="5628" y="5998"/>
                    <a:pt x="3574" y="9601"/>
                  </a:cubicBezTo>
                  <a:cubicBezTo>
                    <a:pt x="1847" y="12608"/>
                    <a:pt x="1" y="17819"/>
                    <a:pt x="2948" y="20677"/>
                  </a:cubicBezTo>
                  <a:cubicBezTo>
                    <a:pt x="3633" y="21345"/>
                    <a:pt x="4404" y="21619"/>
                    <a:pt x="5188" y="21619"/>
                  </a:cubicBezTo>
                  <a:cubicBezTo>
                    <a:pt x="7165" y="21619"/>
                    <a:pt x="9224" y="19873"/>
                    <a:pt x="10184" y="18295"/>
                  </a:cubicBezTo>
                  <a:cubicBezTo>
                    <a:pt x="12476" y="14573"/>
                    <a:pt x="12804" y="9214"/>
                    <a:pt x="16525" y="6445"/>
                  </a:cubicBezTo>
                  <a:cubicBezTo>
                    <a:pt x="17776" y="5522"/>
                    <a:pt x="19503" y="5641"/>
                    <a:pt x="20902" y="5105"/>
                  </a:cubicBezTo>
                  <a:cubicBezTo>
                    <a:pt x="22302" y="4569"/>
                    <a:pt x="23671" y="3319"/>
                    <a:pt x="23701" y="1681"/>
                  </a:cubicBezTo>
                  <a:cubicBezTo>
                    <a:pt x="23701" y="1565"/>
                    <a:pt x="23601" y="1487"/>
                    <a:pt x="23498" y="1487"/>
                  </a:cubicBezTo>
                  <a:cubicBezTo>
                    <a:pt x="23442" y="1487"/>
                    <a:pt x="23385" y="1510"/>
                    <a:pt x="23344" y="1562"/>
                  </a:cubicBezTo>
                  <a:cubicBezTo>
                    <a:pt x="22450" y="1413"/>
                    <a:pt x="21647" y="847"/>
                    <a:pt x="20843" y="520"/>
                  </a:cubicBezTo>
                  <a:cubicBezTo>
                    <a:pt x="19979" y="192"/>
                    <a:pt x="19056" y="14"/>
                    <a:pt x="18133" y="14"/>
                  </a:cubicBezTo>
                  <a:cubicBezTo>
                    <a:pt x="17937" y="5"/>
                    <a:pt x="17740" y="0"/>
                    <a:pt x="17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73;p43">
              <a:extLst>
                <a:ext uri="{FF2B5EF4-FFF2-40B4-BE49-F238E27FC236}">
                  <a16:creationId xmlns:a16="http://schemas.microsoft.com/office/drawing/2014/main" id="{487108C7-3FF4-A443-A72F-3271A2CB7211}"/>
                </a:ext>
              </a:extLst>
            </p:cNvPr>
            <p:cNvSpPr/>
            <p:nvPr/>
          </p:nvSpPr>
          <p:spPr>
            <a:xfrm>
              <a:off x="2790225" y="2919500"/>
              <a:ext cx="317100" cy="704375"/>
            </a:xfrm>
            <a:custGeom>
              <a:avLst/>
              <a:gdLst/>
              <a:ahLst/>
              <a:cxnLst/>
              <a:rect l="l" t="t" r="r" b="b"/>
              <a:pathLst>
                <a:path w="12684" h="28175" extrusionOk="0">
                  <a:moveTo>
                    <a:pt x="2751" y="1"/>
                  </a:moveTo>
                  <a:cubicBezTo>
                    <a:pt x="2694" y="1"/>
                    <a:pt x="2637" y="21"/>
                    <a:pt x="2590" y="67"/>
                  </a:cubicBezTo>
                  <a:cubicBezTo>
                    <a:pt x="1519" y="1258"/>
                    <a:pt x="1548" y="3045"/>
                    <a:pt x="2203" y="4474"/>
                  </a:cubicBezTo>
                  <a:cubicBezTo>
                    <a:pt x="2829" y="5843"/>
                    <a:pt x="4139" y="6945"/>
                    <a:pt x="4377" y="8493"/>
                  </a:cubicBezTo>
                  <a:cubicBezTo>
                    <a:pt x="5121" y="13078"/>
                    <a:pt x="1548" y="17128"/>
                    <a:pt x="566" y="21385"/>
                  </a:cubicBezTo>
                  <a:cubicBezTo>
                    <a:pt x="0" y="23916"/>
                    <a:pt x="715" y="28144"/>
                    <a:pt x="4049" y="28174"/>
                  </a:cubicBezTo>
                  <a:cubicBezTo>
                    <a:pt x="4062" y="28174"/>
                    <a:pt x="4074" y="28174"/>
                    <a:pt x="4086" y="28174"/>
                  </a:cubicBezTo>
                  <a:cubicBezTo>
                    <a:pt x="8172" y="28174"/>
                    <a:pt x="10543" y="23192"/>
                    <a:pt x="11404" y="19837"/>
                  </a:cubicBezTo>
                  <a:cubicBezTo>
                    <a:pt x="12475" y="15847"/>
                    <a:pt x="12684" y="11441"/>
                    <a:pt x="11106" y="7570"/>
                  </a:cubicBezTo>
                  <a:cubicBezTo>
                    <a:pt x="10361" y="5754"/>
                    <a:pt x="9230" y="4116"/>
                    <a:pt x="7801" y="2806"/>
                  </a:cubicBezTo>
                  <a:cubicBezTo>
                    <a:pt x="7116" y="2151"/>
                    <a:pt x="6342" y="1645"/>
                    <a:pt x="5479" y="1258"/>
                  </a:cubicBezTo>
                  <a:cubicBezTo>
                    <a:pt x="4675" y="931"/>
                    <a:pt x="3692" y="752"/>
                    <a:pt x="2978" y="246"/>
                  </a:cubicBezTo>
                  <a:cubicBezTo>
                    <a:pt x="2998" y="102"/>
                    <a:pt x="2877" y="1"/>
                    <a:pt x="2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74;p43">
              <a:extLst>
                <a:ext uri="{FF2B5EF4-FFF2-40B4-BE49-F238E27FC236}">
                  <a16:creationId xmlns:a16="http://schemas.microsoft.com/office/drawing/2014/main" id="{6E827C2D-D82B-974F-87A4-BB7F3ED4B93F}"/>
                </a:ext>
              </a:extLst>
            </p:cNvPr>
            <p:cNvSpPr/>
            <p:nvPr/>
          </p:nvSpPr>
          <p:spPr>
            <a:xfrm>
              <a:off x="1934950" y="2941275"/>
              <a:ext cx="547875" cy="499725"/>
            </a:xfrm>
            <a:custGeom>
              <a:avLst/>
              <a:gdLst/>
              <a:ahLst/>
              <a:cxnLst/>
              <a:rect l="l" t="t" r="r" b="b"/>
              <a:pathLst>
                <a:path w="21915" h="19989" extrusionOk="0">
                  <a:moveTo>
                    <a:pt x="10270" y="0"/>
                  </a:moveTo>
                  <a:cubicBezTo>
                    <a:pt x="9687" y="0"/>
                    <a:pt x="9102" y="50"/>
                    <a:pt x="8516" y="149"/>
                  </a:cubicBezTo>
                  <a:cubicBezTo>
                    <a:pt x="5509" y="149"/>
                    <a:pt x="2115" y="1995"/>
                    <a:pt x="924" y="4496"/>
                  </a:cubicBezTo>
                  <a:cubicBezTo>
                    <a:pt x="1" y="6401"/>
                    <a:pt x="179" y="8783"/>
                    <a:pt x="537" y="10778"/>
                  </a:cubicBezTo>
                  <a:cubicBezTo>
                    <a:pt x="924" y="13101"/>
                    <a:pt x="1906" y="15274"/>
                    <a:pt x="3335" y="17150"/>
                  </a:cubicBezTo>
                  <a:cubicBezTo>
                    <a:pt x="4646" y="18758"/>
                    <a:pt x="6343" y="19830"/>
                    <a:pt x="8457" y="19978"/>
                  </a:cubicBezTo>
                  <a:cubicBezTo>
                    <a:pt x="8577" y="19985"/>
                    <a:pt x="8698" y="19989"/>
                    <a:pt x="8819" y="19989"/>
                  </a:cubicBezTo>
                  <a:cubicBezTo>
                    <a:pt x="10751" y="19989"/>
                    <a:pt x="12667" y="19117"/>
                    <a:pt x="14292" y="18192"/>
                  </a:cubicBezTo>
                  <a:cubicBezTo>
                    <a:pt x="17597" y="16286"/>
                    <a:pt x="21914" y="13369"/>
                    <a:pt x="21081" y="8992"/>
                  </a:cubicBezTo>
                  <a:cubicBezTo>
                    <a:pt x="20336" y="5240"/>
                    <a:pt x="17270" y="1846"/>
                    <a:pt x="13697" y="596"/>
                  </a:cubicBezTo>
                  <a:cubicBezTo>
                    <a:pt x="12585" y="199"/>
                    <a:pt x="11434" y="0"/>
                    <a:pt x="10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75;p43">
              <a:extLst>
                <a:ext uri="{FF2B5EF4-FFF2-40B4-BE49-F238E27FC236}">
                  <a16:creationId xmlns:a16="http://schemas.microsoft.com/office/drawing/2014/main" id="{627BA7A4-EDEF-F34C-9B59-E5E0D4DAB92A}"/>
                </a:ext>
              </a:extLst>
            </p:cNvPr>
            <p:cNvSpPr/>
            <p:nvPr/>
          </p:nvSpPr>
          <p:spPr>
            <a:xfrm>
              <a:off x="2115100" y="2982575"/>
              <a:ext cx="266500" cy="224350"/>
            </a:xfrm>
            <a:custGeom>
              <a:avLst/>
              <a:gdLst/>
              <a:ahLst/>
              <a:cxnLst/>
              <a:rect l="l" t="t" r="r" b="b"/>
              <a:pathLst>
                <a:path w="10660" h="8974" extrusionOk="0">
                  <a:moveTo>
                    <a:pt x="2461" y="0"/>
                  </a:moveTo>
                  <a:cubicBezTo>
                    <a:pt x="1990" y="0"/>
                    <a:pt x="1521" y="127"/>
                    <a:pt x="1102" y="373"/>
                  </a:cubicBezTo>
                  <a:cubicBezTo>
                    <a:pt x="209" y="909"/>
                    <a:pt x="30" y="2040"/>
                    <a:pt x="0" y="2963"/>
                  </a:cubicBezTo>
                  <a:cubicBezTo>
                    <a:pt x="0" y="3469"/>
                    <a:pt x="89" y="3975"/>
                    <a:pt x="298" y="4452"/>
                  </a:cubicBezTo>
                  <a:cubicBezTo>
                    <a:pt x="774" y="5881"/>
                    <a:pt x="1102" y="7995"/>
                    <a:pt x="2382" y="8769"/>
                  </a:cubicBezTo>
                  <a:cubicBezTo>
                    <a:pt x="2617" y="8913"/>
                    <a:pt x="2899" y="8974"/>
                    <a:pt x="3209" y="8974"/>
                  </a:cubicBezTo>
                  <a:cubicBezTo>
                    <a:pt x="4631" y="8974"/>
                    <a:pt x="6635" y="7696"/>
                    <a:pt x="7295" y="7280"/>
                  </a:cubicBezTo>
                  <a:cubicBezTo>
                    <a:pt x="8962" y="6328"/>
                    <a:pt x="10659" y="4988"/>
                    <a:pt x="9796" y="3142"/>
                  </a:cubicBezTo>
                  <a:cubicBezTo>
                    <a:pt x="9319" y="2129"/>
                    <a:pt x="7890" y="1832"/>
                    <a:pt x="6878" y="1683"/>
                  </a:cubicBezTo>
                  <a:cubicBezTo>
                    <a:pt x="5866" y="1325"/>
                    <a:pt x="4853" y="909"/>
                    <a:pt x="3901" y="432"/>
                  </a:cubicBezTo>
                  <a:cubicBezTo>
                    <a:pt x="3457" y="142"/>
                    <a:pt x="2958" y="0"/>
                    <a:pt x="2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76;p43">
              <a:extLst>
                <a:ext uri="{FF2B5EF4-FFF2-40B4-BE49-F238E27FC236}">
                  <a16:creationId xmlns:a16="http://schemas.microsoft.com/office/drawing/2014/main" id="{C85AE871-81D3-DE45-814C-5DDA089B4FE7}"/>
                </a:ext>
              </a:extLst>
            </p:cNvPr>
            <p:cNvSpPr/>
            <p:nvPr/>
          </p:nvSpPr>
          <p:spPr>
            <a:xfrm>
              <a:off x="1983625" y="3152775"/>
              <a:ext cx="347100" cy="183925"/>
            </a:xfrm>
            <a:custGeom>
              <a:avLst/>
              <a:gdLst/>
              <a:ahLst/>
              <a:cxnLst/>
              <a:rect l="l" t="t" r="r" b="b"/>
              <a:pathLst>
                <a:path w="13884" h="7357" extrusionOk="0">
                  <a:moveTo>
                    <a:pt x="143" y="1"/>
                  </a:moveTo>
                  <a:cubicBezTo>
                    <a:pt x="71" y="1"/>
                    <a:pt x="1" y="66"/>
                    <a:pt x="19" y="175"/>
                  </a:cubicBezTo>
                  <a:cubicBezTo>
                    <a:pt x="436" y="2229"/>
                    <a:pt x="1805" y="5266"/>
                    <a:pt x="4306" y="5325"/>
                  </a:cubicBezTo>
                  <a:cubicBezTo>
                    <a:pt x="4332" y="5326"/>
                    <a:pt x="4358" y="5326"/>
                    <a:pt x="4384" y="5326"/>
                  </a:cubicBezTo>
                  <a:cubicBezTo>
                    <a:pt x="5476" y="5326"/>
                    <a:pt x="6286" y="4710"/>
                    <a:pt x="6926" y="3867"/>
                  </a:cubicBezTo>
                  <a:lnTo>
                    <a:pt x="6926" y="3867"/>
                  </a:lnTo>
                  <a:cubicBezTo>
                    <a:pt x="6778" y="4611"/>
                    <a:pt x="7016" y="5385"/>
                    <a:pt x="7522" y="5980"/>
                  </a:cubicBezTo>
                  <a:cubicBezTo>
                    <a:pt x="8431" y="7015"/>
                    <a:pt x="9456" y="7356"/>
                    <a:pt x="10549" y="7356"/>
                  </a:cubicBezTo>
                  <a:cubicBezTo>
                    <a:pt x="11531" y="7356"/>
                    <a:pt x="12568" y="7080"/>
                    <a:pt x="13626" y="6784"/>
                  </a:cubicBezTo>
                  <a:cubicBezTo>
                    <a:pt x="13884" y="6670"/>
                    <a:pt x="13810" y="6306"/>
                    <a:pt x="13539" y="6306"/>
                  </a:cubicBezTo>
                  <a:cubicBezTo>
                    <a:pt x="13528" y="6306"/>
                    <a:pt x="13517" y="6307"/>
                    <a:pt x="13507" y="6308"/>
                  </a:cubicBezTo>
                  <a:cubicBezTo>
                    <a:pt x="12503" y="6599"/>
                    <a:pt x="11509" y="6917"/>
                    <a:pt x="10552" y="6917"/>
                  </a:cubicBezTo>
                  <a:cubicBezTo>
                    <a:pt x="9748" y="6917"/>
                    <a:pt x="8971" y="6693"/>
                    <a:pt x="8237" y="6040"/>
                  </a:cubicBezTo>
                  <a:cubicBezTo>
                    <a:pt x="6748" y="4730"/>
                    <a:pt x="7552" y="3033"/>
                    <a:pt x="8177" y="1544"/>
                  </a:cubicBezTo>
                  <a:cubicBezTo>
                    <a:pt x="8257" y="1343"/>
                    <a:pt x="8107" y="1182"/>
                    <a:pt x="7964" y="1182"/>
                  </a:cubicBezTo>
                  <a:cubicBezTo>
                    <a:pt x="7895" y="1182"/>
                    <a:pt x="7828" y="1219"/>
                    <a:pt x="7790" y="1306"/>
                  </a:cubicBezTo>
                  <a:cubicBezTo>
                    <a:pt x="6897" y="3420"/>
                    <a:pt x="6539" y="4730"/>
                    <a:pt x="4515" y="4879"/>
                  </a:cubicBezTo>
                  <a:cubicBezTo>
                    <a:pt x="4448" y="4884"/>
                    <a:pt x="4382" y="4886"/>
                    <a:pt x="4318" y="4886"/>
                  </a:cubicBezTo>
                  <a:cubicBezTo>
                    <a:pt x="2009" y="4886"/>
                    <a:pt x="865" y="1852"/>
                    <a:pt x="257" y="85"/>
                  </a:cubicBezTo>
                  <a:cubicBezTo>
                    <a:pt x="234" y="27"/>
                    <a:pt x="188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781;p43">
            <a:extLst>
              <a:ext uri="{FF2B5EF4-FFF2-40B4-BE49-F238E27FC236}">
                <a16:creationId xmlns:a16="http://schemas.microsoft.com/office/drawing/2014/main" id="{014E0363-EEA2-2F40-8B95-B3AD51DBAF2B}"/>
              </a:ext>
            </a:extLst>
          </p:cNvPr>
          <p:cNvGrpSpPr/>
          <p:nvPr/>
        </p:nvGrpSpPr>
        <p:grpSpPr>
          <a:xfrm>
            <a:off x="6806280" y="1049763"/>
            <a:ext cx="774080" cy="833935"/>
            <a:chOff x="705771" y="1252551"/>
            <a:chExt cx="1148659" cy="1177118"/>
          </a:xfrm>
        </p:grpSpPr>
        <p:sp>
          <p:nvSpPr>
            <p:cNvPr id="114" name="Google Shape;1782;p43">
              <a:extLst>
                <a:ext uri="{FF2B5EF4-FFF2-40B4-BE49-F238E27FC236}">
                  <a16:creationId xmlns:a16="http://schemas.microsoft.com/office/drawing/2014/main" id="{0F67CB3A-56A0-CB43-9F47-03E4074F41A8}"/>
                </a:ext>
              </a:extLst>
            </p:cNvPr>
            <p:cNvSpPr/>
            <p:nvPr/>
          </p:nvSpPr>
          <p:spPr>
            <a:xfrm rot="10800000">
              <a:off x="705771" y="1259674"/>
              <a:ext cx="517633" cy="585006"/>
            </a:xfrm>
            <a:custGeom>
              <a:avLst/>
              <a:gdLst/>
              <a:ahLst/>
              <a:cxnLst/>
              <a:rect l="l" t="t" r="r" b="b"/>
              <a:pathLst>
                <a:path w="32484" h="36712" extrusionOk="0">
                  <a:moveTo>
                    <a:pt x="17150" y="0"/>
                  </a:moveTo>
                  <a:lnTo>
                    <a:pt x="0" y="21408"/>
                  </a:lnTo>
                  <a:cubicBezTo>
                    <a:pt x="0" y="21408"/>
                    <a:pt x="7771" y="28554"/>
                    <a:pt x="14202" y="32067"/>
                  </a:cubicBezTo>
                  <a:cubicBezTo>
                    <a:pt x="20633" y="35580"/>
                    <a:pt x="31054" y="36712"/>
                    <a:pt x="31054" y="36712"/>
                  </a:cubicBezTo>
                  <a:cubicBezTo>
                    <a:pt x="31054" y="36712"/>
                    <a:pt x="32484" y="22123"/>
                    <a:pt x="29089" y="12684"/>
                  </a:cubicBezTo>
                  <a:cubicBezTo>
                    <a:pt x="25695" y="3276"/>
                    <a:pt x="18609" y="1400"/>
                    <a:pt x="18609" y="1400"/>
                  </a:cubicBezTo>
                  <a:lnTo>
                    <a:pt x="171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83;p43">
              <a:extLst>
                <a:ext uri="{FF2B5EF4-FFF2-40B4-BE49-F238E27FC236}">
                  <a16:creationId xmlns:a16="http://schemas.microsoft.com/office/drawing/2014/main" id="{1520D5C5-0DCD-2448-8F0C-E0FB4E14985A}"/>
                </a:ext>
              </a:extLst>
            </p:cNvPr>
            <p:cNvSpPr/>
            <p:nvPr/>
          </p:nvSpPr>
          <p:spPr>
            <a:xfrm rot="10800000">
              <a:off x="783103" y="1347922"/>
              <a:ext cx="418485" cy="473030"/>
            </a:xfrm>
            <a:custGeom>
              <a:avLst/>
              <a:gdLst/>
              <a:ahLst/>
              <a:cxnLst/>
              <a:rect l="l" t="t" r="r" b="b"/>
              <a:pathLst>
                <a:path w="26262" h="29685" extrusionOk="0">
                  <a:moveTo>
                    <a:pt x="13846" y="0"/>
                  </a:moveTo>
                  <a:lnTo>
                    <a:pt x="1" y="17299"/>
                  </a:lnTo>
                  <a:cubicBezTo>
                    <a:pt x="1" y="17299"/>
                    <a:pt x="6283" y="23075"/>
                    <a:pt x="11493" y="25904"/>
                  </a:cubicBezTo>
                  <a:cubicBezTo>
                    <a:pt x="16704" y="28732"/>
                    <a:pt x="25100" y="29685"/>
                    <a:pt x="25100" y="29685"/>
                  </a:cubicBezTo>
                  <a:cubicBezTo>
                    <a:pt x="25100" y="29685"/>
                    <a:pt x="26261" y="17865"/>
                    <a:pt x="23522" y="10272"/>
                  </a:cubicBezTo>
                  <a:cubicBezTo>
                    <a:pt x="20783" y="2650"/>
                    <a:pt x="15037" y="1132"/>
                    <a:pt x="15037" y="1132"/>
                  </a:cubicBezTo>
                  <a:lnTo>
                    <a:pt x="138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84;p43">
              <a:extLst>
                <a:ext uri="{FF2B5EF4-FFF2-40B4-BE49-F238E27FC236}">
                  <a16:creationId xmlns:a16="http://schemas.microsoft.com/office/drawing/2014/main" id="{58A9EE92-A739-3D4A-89FC-F38CEFDC7467}"/>
                </a:ext>
              </a:extLst>
            </p:cNvPr>
            <p:cNvSpPr/>
            <p:nvPr/>
          </p:nvSpPr>
          <p:spPr>
            <a:xfrm rot="10800000">
              <a:off x="848580" y="1430465"/>
              <a:ext cx="319800" cy="362027"/>
            </a:xfrm>
            <a:custGeom>
              <a:avLst/>
              <a:gdLst/>
              <a:ahLst/>
              <a:cxnLst/>
              <a:rect l="l" t="t" r="r" b="b"/>
              <a:pathLst>
                <a:path w="20069" h="22719" extrusionOk="0">
                  <a:moveTo>
                    <a:pt x="10600" y="1"/>
                  </a:moveTo>
                  <a:lnTo>
                    <a:pt x="1" y="13250"/>
                  </a:lnTo>
                  <a:cubicBezTo>
                    <a:pt x="1" y="13250"/>
                    <a:pt x="4795" y="17657"/>
                    <a:pt x="8784" y="19830"/>
                  </a:cubicBezTo>
                  <a:cubicBezTo>
                    <a:pt x="12774" y="22004"/>
                    <a:pt x="19205" y="22718"/>
                    <a:pt x="19205" y="22718"/>
                  </a:cubicBezTo>
                  <a:cubicBezTo>
                    <a:pt x="19205" y="22718"/>
                    <a:pt x="20069" y="13667"/>
                    <a:pt x="17984" y="7831"/>
                  </a:cubicBezTo>
                  <a:cubicBezTo>
                    <a:pt x="15870" y="2025"/>
                    <a:pt x="11494" y="864"/>
                    <a:pt x="11494" y="864"/>
                  </a:cubicBezTo>
                  <a:lnTo>
                    <a:pt x="106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85;p43">
              <a:extLst>
                <a:ext uri="{FF2B5EF4-FFF2-40B4-BE49-F238E27FC236}">
                  <a16:creationId xmlns:a16="http://schemas.microsoft.com/office/drawing/2014/main" id="{4629A56E-4E4E-2B42-9495-D6FB7C66D656}"/>
                </a:ext>
              </a:extLst>
            </p:cNvPr>
            <p:cNvSpPr/>
            <p:nvPr/>
          </p:nvSpPr>
          <p:spPr>
            <a:xfrm rot="10800000">
              <a:off x="1336781" y="1252551"/>
              <a:ext cx="517648" cy="585006"/>
            </a:xfrm>
            <a:custGeom>
              <a:avLst/>
              <a:gdLst/>
              <a:ahLst/>
              <a:cxnLst/>
              <a:rect l="l" t="t" r="r" b="b"/>
              <a:pathLst>
                <a:path w="32485" h="36712" extrusionOk="0">
                  <a:moveTo>
                    <a:pt x="15334" y="0"/>
                  </a:moveTo>
                  <a:lnTo>
                    <a:pt x="13875" y="1399"/>
                  </a:lnTo>
                  <a:cubicBezTo>
                    <a:pt x="13875" y="1399"/>
                    <a:pt x="6789" y="3245"/>
                    <a:pt x="3395" y="12684"/>
                  </a:cubicBezTo>
                  <a:cubicBezTo>
                    <a:pt x="1" y="22122"/>
                    <a:pt x="1430" y="36712"/>
                    <a:pt x="1430" y="36712"/>
                  </a:cubicBezTo>
                  <a:cubicBezTo>
                    <a:pt x="1430" y="36712"/>
                    <a:pt x="11851" y="35550"/>
                    <a:pt x="18282" y="32037"/>
                  </a:cubicBezTo>
                  <a:cubicBezTo>
                    <a:pt x="24713" y="28524"/>
                    <a:pt x="32484" y="21378"/>
                    <a:pt x="32484" y="21378"/>
                  </a:cubicBezTo>
                  <a:lnTo>
                    <a:pt x="15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86;p43">
              <a:extLst>
                <a:ext uri="{FF2B5EF4-FFF2-40B4-BE49-F238E27FC236}">
                  <a16:creationId xmlns:a16="http://schemas.microsoft.com/office/drawing/2014/main" id="{5AB57B3B-BF66-EC49-85EC-61A7F9E05B36}"/>
                </a:ext>
              </a:extLst>
            </p:cNvPr>
            <p:cNvSpPr/>
            <p:nvPr/>
          </p:nvSpPr>
          <p:spPr>
            <a:xfrm rot="10800000">
              <a:off x="1359090" y="1341277"/>
              <a:ext cx="418007" cy="472568"/>
            </a:xfrm>
            <a:custGeom>
              <a:avLst/>
              <a:gdLst/>
              <a:ahLst/>
              <a:cxnLst/>
              <a:rect l="l" t="t" r="r" b="b"/>
              <a:pathLst>
                <a:path w="26232" h="29656" extrusionOk="0">
                  <a:moveTo>
                    <a:pt x="12387" y="1"/>
                  </a:moveTo>
                  <a:lnTo>
                    <a:pt x="11226" y="1132"/>
                  </a:lnTo>
                  <a:cubicBezTo>
                    <a:pt x="11226" y="1132"/>
                    <a:pt x="5479" y="2621"/>
                    <a:pt x="2740" y="10243"/>
                  </a:cubicBezTo>
                  <a:cubicBezTo>
                    <a:pt x="1" y="17865"/>
                    <a:pt x="1162" y="29656"/>
                    <a:pt x="1162" y="29656"/>
                  </a:cubicBezTo>
                  <a:cubicBezTo>
                    <a:pt x="1162" y="29656"/>
                    <a:pt x="9558" y="28733"/>
                    <a:pt x="14769" y="25904"/>
                  </a:cubicBezTo>
                  <a:cubicBezTo>
                    <a:pt x="19979" y="23046"/>
                    <a:pt x="26232" y="17270"/>
                    <a:pt x="26232" y="17270"/>
                  </a:cubicBezTo>
                  <a:lnTo>
                    <a:pt x="12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87;p43">
              <a:extLst>
                <a:ext uri="{FF2B5EF4-FFF2-40B4-BE49-F238E27FC236}">
                  <a16:creationId xmlns:a16="http://schemas.microsoft.com/office/drawing/2014/main" id="{D7DED5A9-EB40-3040-9505-62556F96ECA4}"/>
                </a:ext>
              </a:extLst>
            </p:cNvPr>
            <p:cNvSpPr/>
            <p:nvPr/>
          </p:nvSpPr>
          <p:spPr>
            <a:xfrm rot="10800000">
              <a:off x="1391820" y="1423820"/>
              <a:ext cx="319800" cy="362027"/>
            </a:xfrm>
            <a:custGeom>
              <a:avLst/>
              <a:gdLst/>
              <a:ahLst/>
              <a:cxnLst/>
              <a:rect l="l" t="t" r="r" b="b"/>
              <a:pathLst>
                <a:path w="20069" h="22719" extrusionOk="0">
                  <a:moveTo>
                    <a:pt x="9469" y="0"/>
                  </a:moveTo>
                  <a:lnTo>
                    <a:pt x="8576" y="864"/>
                  </a:lnTo>
                  <a:cubicBezTo>
                    <a:pt x="8576" y="864"/>
                    <a:pt x="4169" y="2025"/>
                    <a:pt x="2085" y="7861"/>
                  </a:cubicBezTo>
                  <a:cubicBezTo>
                    <a:pt x="1" y="13697"/>
                    <a:pt x="864" y="22718"/>
                    <a:pt x="864" y="22718"/>
                  </a:cubicBezTo>
                  <a:cubicBezTo>
                    <a:pt x="864" y="22718"/>
                    <a:pt x="7295" y="22003"/>
                    <a:pt x="11285" y="19830"/>
                  </a:cubicBezTo>
                  <a:cubicBezTo>
                    <a:pt x="15275" y="17656"/>
                    <a:pt x="20068" y="13250"/>
                    <a:pt x="20068" y="13250"/>
                  </a:cubicBezTo>
                  <a:lnTo>
                    <a:pt x="94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88;p43">
              <a:extLst>
                <a:ext uri="{FF2B5EF4-FFF2-40B4-BE49-F238E27FC236}">
                  <a16:creationId xmlns:a16="http://schemas.microsoft.com/office/drawing/2014/main" id="{51328F01-E8B7-B84B-8FA4-4C1A09D06399}"/>
                </a:ext>
              </a:extLst>
            </p:cNvPr>
            <p:cNvSpPr/>
            <p:nvPr/>
          </p:nvSpPr>
          <p:spPr>
            <a:xfrm rot="10800000">
              <a:off x="889852" y="1462733"/>
              <a:ext cx="794726" cy="966936"/>
            </a:xfrm>
            <a:custGeom>
              <a:avLst/>
              <a:gdLst/>
              <a:ahLst/>
              <a:cxnLst/>
              <a:rect l="l" t="t" r="r" b="b"/>
              <a:pathLst>
                <a:path w="49873" h="60680" extrusionOk="0">
                  <a:moveTo>
                    <a:pt x="48592" y="0"/>
                  </a:moveTo>
                  <a:lnTo>
                    <a:pt x="5777" y="834"/>
                  </a:lnTo>
                  <a:cubicBezTo>
                    <a:pt x="6670" y="5508"/>
                    <a:pt x="12178" y="14053"/>
                    <a:pt x="14173" y="17567"/>
                  </a:cubicBezTo>
                  <a:cubicBezTo>
                    <a:pt x="9082" y="21795"/>
                    <a:pt x="1" y="32454"/>
                    <a:pt x="1" y="39510"/>
                  </a:cubicBezTo>
                  <a:cubicBezTo>
                    <a:pt x="1" y="52164"/>
                    <a:pt x="11732" y="60680"/>
                    <a:pt x="24654" y="60680"/>
                  </a:cubicBezTo>
                  <a:cubicBezTo>
                    <a:pt x="37576" y="60680"/>
                    <a:pt x="49872" y="52313"/>
                    <a:pt x="48949" y="39689"/>
                  </a:cubicBezTo>
                  <a:cubicBezTo>
                    <a:pt x="48592" y="35014"/>
                    <a:pt x="42697" y="24623"/>
                    <a:pt x="37516" y="17924"/>
                  </a:cubicBezTo>
                  <a:cubicBezTo>
                    <a:pt x="39541" y="14411"/>
                    <a:pt x="47699" y="4675"/>
                    <a:pt x="48592" y="0"/>
                  </a:cubicBezTo>
                  <a:close/>
                </a:path>
              </a:pathLst>
            </a:custGeom>
            <a:solidFill>
              <a:srgbClr val="9F64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89;p43">
              <a:extLst>
                <a:ext uri="{FF2B5EF4-FFF2-40B4-BE49-F238E27FC236}">
                  <a16:creationId xmlns:a16="http://schemas.microsoft.com/office/drawing/2014/main" id="{B9BA418A-3A8A-DD46-88BE-BBD993C74D30}"/>
                </a:ext>
              </a:extLst>
            </p:cNvPr>
            <p:cNvSpPr/>
            <p:nvPr/>
          </p:nvSpPr>
          <p:spPr>
            <a:xfrm rot="10800000">
              <a:off x="988537" y="1570773"/>
              <a:ext cx="327385" cy="289491"/>
            </a:xfrm>
            <a:custGeom>
              <a:avLst/>
              <a:gdLst/>
              <a:ahLst/>
              <a:cxnLst/>
              <a:rect l="l" t="t" r="r" b="b"/>
              <a:pathLst>
                <a:path w="20545" h="18167" extrusionOk="0">
                  <a:moveTo>
                    <a:pt x="10820" y="0"/>
                  </a:moveTo>
                  <a:cubicBezTo>
                    <a:pt x="10195" y="0"/>
                    <a:pt x="9564" y="102"/>
                    <a:pt x="8932" y="323"/>
                  </a:cubicBezTo>
                  <a:cubicBezTo>
                    <a:pt x="7146" y="919"/>
                    <a:pt x="5806" y="2378"/>
                    <a:pt x="4704" y="3777"/>
                  </a:cubicBezTo>
                  <a:cubicBezTo>
                    <a:pt x="2591" y="6487"/>
                    <a:pt x="0" y="10357"/>
                    <a:pt x="2203" y="13722"/>
                  </a:cubicBezTo>
                  <a:cubicBezTo>
                    <a:pt x="3976" y="16466"/>
                    <a:pt x="7476" y="18167"/>
                    <a:pt x="10730" y="18167"/>
                  </a:cubicBezTo>
                  <a:cubicBezTo>
                    <a:pt x="10866" y="18167"/>
                    <a:pt x="11001" y="18164"/>
                    <a:pt x="11136" y="18158"/>
                  </a:cubicBezTo>
                  <a:cubicBezTo>
                    <a:pt x="12714" y="18069"/>
                    <a:pt x="14232" y="17592"/>
                    <a:pt x="15602" y="16759"/>
                  </a:cubicBezTo>
                  <a:cubicBezTo>
                    <a:pt x="18103" y="15717"/>
                    <a:pt x="20276" y="13037"/>
                    <a:pt x="20425" y="10566"/>
                  </a:cubicBezTo>
                  <a:cubicBezTo>
                    <a:pt x="20544" y="8720"/>
                    <a:pt x="19591" y="6755"/>
                    <a:pt x="18609" y="5236"/>
                  </a:cubicBezTo>
                  <a:cubicBezTo>
                    <a:pt x="17478" y="3450"/>
                    <a:pt x="15959" y="1991"/>
                    <a:pt x="14143" y="919"/>
                  </a:cubicBezTo>
                  <a:cubicBezTo>
                    <a:pt x="13084" y="341"/>
                    <a:pt x="11963" y="0"/>
                    <a:pt x="10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90;p43">
              <a:extLst>
                <a:ext uri="{FF2B5EF4-FFF2-40B4-BE49-F238E27FC236}">
                  <a16:creationId xmlns:a16="http://schemas.microsoft.com/office/drawing/2014/main" id="{A5AC53AF-BACE-0C4A-BE7B-539D2AAAF3E9}"/>
                </a:ext>
              </a:extLst>
            </p:cNvPr>
            <p:cNvSpPr/>
            <p:nvPr/>
          </p:nvSpPr>
          <p:spPr>
            <a:xfrm rot="10800000">
              <a:off x="1279861" y="1570773"/>
              <a:ext cx="326907" cy="289284"/>
            </a:xfrm>
            <a:custGeom>
              <a:avLst/>
              <a:gdLst/>
              <a:ahLst/>
              <a:cxnLst/>
              <a:rect l="l" t="t" r="r" b="b"/>
              <a:pathLst>
                <a:path w="20515" h="18154" extrusionOk="0">
                  <a:moveTo>
                    <a:pt x="9734" y="1"/>
                  </a:moveTo>
                  <a:cubicBezTo>
                    <a:pt x="8592" y="1"/>
                    <a:pt x="7460" y="329"/>
                    <a:pt x="6402" y="906"/>
                  </a:cubicBezTo>
                  <a:cubicBezTo>
                    <a:pt x="4556" y="1978"/>
                    <a:pt x="3038" y="3437"/>
                    <a:pt x="1936" y="5223"/>
                  </a:cubicBezTo>
                  <a:cubicBezTo>
                    <a:pt x="924" y="6771"/>
                    <a:pt x="1" y="8677"/>
                    <a:pt x="90" y="10553"/>
                  </a:cubicBezTo>
                  <a:cubicBezTo>
                    <a:pt x="239" y="13024"/>
                    <a:pt x="2412" y="15733"/>
                    <a:pt x="4943" y="16746"/>
                  </a:cubicBezTo>
                  <a:cubicBezTo>
                    <a:pt x="6283" y="17579"/>
                    <a:pt x="7831" y="18056"/>
                    <a:pt x="9409" y="18145"/>
                  </a:cubicBezTo>
                  <a:cubicBezTo>
                    <a:pt x="9544" y="18151"/>
                    <a:pt x="9679" y="18154"/>
                    <a:pt x="9814" y="18154"/>
                  </a:cubicBezTo>
                  <a:cubicBezTo>
                    <a:pt x="13066" y="18154"/>
                    <a:pt x="16541" y="16453"/>
                    <a:pt x="18342" y="13709"/>
                  </a:cubicBezTo>
                  <a:cubicBezTo>
                    <a:pt x="20515" y="10344"/>
                    <a:pt x="17925" y="6474"/>
                    <a:pt x="15840" y="3764"/>
                  </a:cubicBezTo>
                  <a:cubicBezTo>
                    <a:pt x="14709" y="2365"/>
                    <a:pt x="13339" y="906"/>
                    <a:pt x="11613" y="310"/>
                  </a:cubicBezTo>
                  <a:cubicBezTo>
                    <a:pt x="10990" y="99"/>
                    <a:pt x="10361" y="1"/>
                    <a:pt x="9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91;p43">
              <a:extLst>
                <a:ext uri="{FF2B5EF4-FFF2-40B4-BE49-F238E27FC236}">
                  <a16:creationId xmlns:a16="http://schemas.microsoft.com/office/drawing/2014/main" id="{84A27D07-AE4E-0543-89AA-BFB773387583}"/>
                </a:ext>
              </a:extLst>
            </p:cNvPr>
            <p:cNvSpPr/>
            <p:nvPr/>
          </p:nvSpPr>
          <p:spPr>
            <a:xfrm rot="10800000">
              <a:off x="1041681" y="1629732"/>
              <a:ext cx="176034" cy="150793"/>
            </a:xfrm>
            <a:custGeom>
              <a:avLst/>
              <a:gdLst/>
              <a:ahLst/>
              <a:cxnLst/>
              <a:rect l="l" t="t" r="r" b="b"/>
              <a:pathLst>
                <a:path w="11047" h="9463" extrusionOk="0">
                  <a:moveTo>
                    <a:pt x="4762" y="0"/>
                  </a:moveTo>
                  <a:cubicBezTo>
                    <a:pt x="2332" y="0"/>
                    <a:pt x="0" y="1887"/>
                    <a:pt x="0" y="4728"/>
                  </a:cubicBezTo>
                  <a:cubicBezTo>
                    <a:pt x="0" y="7318"/>
                    <a:pt x="2114" y="9432"/>
                    <a:pt x="4734" y="9462"/>
                  </a:cubicBezTo>
                  <a:cubicBezTo>
                    <a:pt x="8933" y="9462"/>
                    <a:pt x="11047" y="4371"/>
                    <a:pt x="8069" y="1393"/>
                  </a:cubicBezTo>
                  <a:cubicBezTo>
                    <a:pt x="7107" y="431"/>
                    <a:pt x="5923" y="0"/>
                    <a:pt x="4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92;p43">
              <a:extLst>
                <a:ext uri="{FF2B5EF4-FFF2-40B4-BE49-F238E27FC236}">
                  <a16:creationId xmlns:a16="http://schemas.microsoft.com/office/drawing/2014/main" id="{A4BD5810-03A3-5041-9BE3-2502921FA56C}"/>
                </a:ext>
              </a:extLst>
            </p:cNvPr>
            <p:cNvSpPr/>
            <p:nvPr/>
          </p:nvSpPr>
          <p:spPr>
            <a:xfrm rot="10800000">
              <a:off x="1041681" y="1634959"/>
              <a:ext cx="176034" cy="150793"/>
            </a:xfrm>
            <a:custGeom>
              <a:avLst/>
              <a:gdLst/>
              <a:ahLst/>
              <a:cxnLst/>
              <a:rect l="l" t="t" r="r" b="b"/>
              <a:pathLst>
                <a:path w="11047" h="9463" extrusionOk="0">
                  <a:moveTo>
                    <a:pt x="4782" y="1"/>
                  </a:moveTo>
                  <a:cubicBezTo>
                    <a:pt x="2359" y="1"/>
                    <a:pt x="21" y="1887"/>
                    <a:pt x="0" y="4729"/>
                  </a:cubicBezTo>
                  <a:cubicBezTo>
                    <a:pt x="0" y="7349"/>
                    <a:pt x="2114" y="9463"/>
                    <a:pt x="4734" y="9463"/>
                  </a:cubicBezTo>
                  <a:cubicBezTo>
                    <a:pt x="8933" y="9463"/>
                    <a:pt x="11047" y="4401"/>
                    <a:pt x="8069" y="1394"/>
                  </a:cubicBezTo>
                  <a:cubicBezTo>
                    <a:pt x="7116" y="431"/>
                    <a:pt x="5939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93;p43">
              <a:extLst>
                <a:ext uri="{FF2B5EF4-FFF2-40B4-BE49-F238E27FC236}">
                  <a16:creationId xmlns:a16="http://schemas.microsoft.com/office/drawing/2014/main" id="{AE2132BF-537E-9248-9B2F-FCFC371D6B7B}"/>
                </a:ext>
              </a:extLst>
            </p:cNvPr>
            <p:cNvSpPr/>
            <p:nvPr/>
          </p:nvSpPr>
          <p:spPr>
            <a:xfrm rot="10800000">
              <a:off x="1346756" y="1632585"/>
              <a:ext cx="176034" cy="150793"/>
            </a:xfrm>
            <a:custGeom>
              <a:avLst/>
              <a:gdLst/>
              <a:ahLst/>
              <a:cxnLst/>
              <a:rect l="l" t="t" r="r" b="b"/>
              <a:pathLst>
                <a:path w="11047" h="9463" extrusionOk="0">
                  <a:moveTo>
                    <a:pt x="4763" y="1"/>
                  </a:moveTo>
                  <a:cubicBezTo>
                    <a:pt x="2332" y="1"/>
                    <a:pt x="1" y="1887"/>
                    <a:pt x="1" y="4728"/>
                  </a:cubicBezTo>
                  <a:cubicBezTo>
                    <a:pt x="1" y="7349"/>
                    <a:pt x="2115" y="9462"/>
                    <a:pt x="4735" y="9462"/>
                  </a:cubicBezTo>
                  <a:cubicBezTo>
                    <a:pt x="8933" y="9462"/>
                    <a:pt x="11047" y="4371"/>
                    <a:pt x="8069" y="1394"/>
                  </a:cubicBezTo>
                  <a:cubicBezTo>
                    <a:pt x="7107" y="431"/>
                    <a:pt x="5924" y="1"/>
                    <a:pt x="4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94;p43">
              <a:extLst>
                <a:ext uri="{FF2B5EF4-FFF2-40B4-BE49-F238E27FC236}">
                  <a16:creationId xmlns:a16="http://schemas.microsoft.com/office/drawing/2014/main" id="{461F19DA-1C27-664C-BB52-2383B0315E33}"/>
                </a:ext>
              </a:extLst>
            </p:cNvPr>
            <p:cNvSpPr/>
            <p:nvPr/>
          </p:nvSpPr>
          <p:spPr>
            <a:xfrm rot="10800000">
              <a:off x="1346756" y="1637811"/>
              <a:ext cx="176034" cy="150777"/>
            </a:xfrm>
            <a:custGeom>
              <a:avLst/>
              <a:gdLst/>
              <a:ahLst/>
              <a:cxnLst/>
              <a:rect l="l" t="t" r="r" b="b"/>
              <a:pathLst>
                <a:path w="11047" h="9462" extrusionOk="0">
                  <a:moveTo>
                    <a:pt x="4763" y="0"/>
                  </a:moveTo>
                  <a:cubicBezTo>
                    <a:pt x="2332" y="0"/>
                    <a:pt x="1" y="1887"/>
                    <a:pt x="1" y="4728"/>
                  </a:cubicBezTo>
                  <a:cubicBezTo>
                    <a:pt x="1" y="7348"/>
                    <a:pt x="2115" y="9462"/>
                    <a:pt x="4735" y="9462"/>
                  </a:cubicBezTo>
                  <a:cubicBezTo>
                    <a:pt x="8933" y="9462"/>
                    <a:pt x="11047" y="4371"/>
                    <a:pt x="8069" y="1393"/>
                  </a:cubicBezTo>
                  <a:cubicBezTo>
                    <a:pt x="7107" y="431"/>
                    <a:pt x="5924" y="0"/>
                    <a:pt x="4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95;p43">
              <a:extLst>
                <a:ext uri="{FF2B5EF4-FFF2-40B4-BE49-F238E27FC236}">
                  <a16:creationId xmlns:a16="http://schemas.microsoft.com/office/drawing/2014/main" id="{D4CE4FAF-C9CF-E14B-A9E2-866B47882543}"/>
                </a:ext>
              </a:extLst>
            </p:cNvPr>
            <p:cNvSpPr/>
            <p:nvPr/>
          </p:nvSpPr>
          <p:spPr>
            <a:xfrm rot="10800000">
              <a:off x="1373320" y="1658622"/>
              <a:ext cx="129536" cy="110908"/>
            </a:xfrm>
            <a:custGeom>
              <a:avLst/>
              <a:gdLst/>
              <a:ahLst/>
              <a:cxnLst/>
              <a:rect l="l" t="t" r="r" b="b"/>
              <a:pathLst>
                <a:path w="8129" h="6960" extrusionOk="0">
                  <a:moveTo>
                    <a:pt x="3506" y="0"/>
                  </a:moveTo>
                  <a:cubicBezTo>
                    <a:pt x="1714" y="0"/>
                    <a:pt x="0" y="1392"/>
                    <a:pt x="0" y="3506"/>
                  </a:cubicBezTo>
                  <a:cubicBezTo>
                    <a:pt x="0" y="5411"/>
                    <a:pt x="1548" y="6959"/>
                    <a:pt x="3484" y="6959"/>
                  </a:cubicBezTo>
                  <a:cubicBezTo>
                    <a:pt x="6580" y="6959"/>
                    <a:pt x="8129" y="3208"/>
                    <a:pt x="5955" y="1034"/>
                  </a:cubicBezTo>
                  <a:cubicBezTo>
                    <a:pt x="5241" y="320"/>
                    <a:pt x="4364" y="0"/>
                    <a:pt x="3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96;p43">
              <a:extLst>
                <a:ext uri="{FF2B5EF4-FFF2-40B4-BE49-F238E27FC236}">
                  <a16:creationId xmlns:a16="http://schemas.microsoft.com/office/drawing/2014/main" id="{C784FB8E-B2F5-7C48-B456-1EC74EDFFE45}"/>
                </a:ext>
              </a:extLst>
            </p:cNvPr>
            <p:cNvSpPr/>
            <p:nvPr/>
          </p:nvSpPr>
          <p:spPr>
            <a:xfrm rot="10800000">
              <a:off x="1428124" y="1703169"/>
              <a:ext cx="33894" cy="28810"/>
            </a:xfrm>
            <a:custGeom>
              <a:avLst/>
              <a:gdLst/>
              <a:ahLst/>
              <a:cxnLst/>
              <a:rect l="l" t="t" r="r" b="b"/>
              <a:pathLst>
                <a:path w="2127" h="1808" extrusionOk="0">
                  <a:moveTo>
                    <a:pt x="952" y="1"/>
                  </a:moveTo>
                  <a:cubicBezTo>
                    <a:pt x="465" y="1"/>
                    <a:pt x="1" y="412"/>
                    <a:pt x="43" y="1002"/>
                  </a:cubicBezTo>
                  <a:cubicBezTo>
                    <a:pt x="71" y="1459"/>
                    <a:pt x="457" y="1807"/>
                    <a:pt x="910" y="1807"/>
                  </a:cubicBezTo>
                  <a:cubicBezTo>
                    <a:pt x="929" y="1807"/>
                    <a:pt x="947" y="1807"/>
                    <a:pt x="966" y="1805"/>
                  </a:cubicBezTo>
                  <a:cubicBezTo>
                    <a:pt x="1770" y="1776"/>
                    <a:pt x="2127" y="793"/>
                    <a:pt x="1531" y="227"/>
                  </a:cubicBezTo>
                  <a:cubicBezTo>
                    <a:pt x="1357" y="71"/>
                    <a:pt x="1153" y="1"/>
                    <a:pt x="9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97;p43">
              <a:extLst>
                <a:ext uri="{FF2B5EF4-FFF2-40B4-BE49-F238E27FC236}">
                  <a16:creationId xmlns:a16="http://schemas.microsoft.com/office/drawing/2014/main" id="{B1018BDA-FF00-ED4B-B480-85800F69303F}"/>
                </a:ext>
              </a:extLst>
            </p:cNvPr>
            <p:cNvSpPr/>
            <p:nvPr/>
          </p:nvSpPr>
          <p:spPr>
            <a:xfrm rot="10800000">
              <a:off x="1196346" y="1841572"/>
              <a:ext cx="208302" cy="124707"/>
            </a:xfrm>
            <a:custGeom>
              <a:avLst/>
              <a:gdLst/>
              <a:ahLst/>
              <a:cxnLst/>
              <a:rect l="l" t="t" r="r" b="b"/>
              <a:pathLst>
                <a:path w="13072" h="7826" extrusionOk="0">
                  <a:moveTo>
                    <a:pt x="7024" y="0"/>
                  </a:moveTo>
                  <a:cubicBezTo>
                    <a:pt x="5328" y="0"/>
                    <a:pt x="3252" y="2326"/>
                    <a:pt x="2591" y="2987"/>
                  </a:cubicBezTo>
                  <a:cubicBezTo>
                    <a:pt x="1281" y="4416"/>
                    <a:pt x="0" y="6143"/>
                    <a:pt x="1757" y="7363"/>
                  </a:cubicBezTo>
                  <a:cubicBezTo>
                    <a:pt x="2233" y="7710"/>
                    <a:pt x="2877" y="7825"/>
                    <a:pt x="3547" y="7825"/>
                  </a:cubicBezTo>
                  <a:cubicBezTo>
                    <a:pt x="4259" y="7825"/>
                    <a:pt x="5000" y="7695"/>
                    <a:pt x="5598" y="7572"/>
                  </a:cubicBezTo>
                  <a:cubicBezTo>
                    <a:pt x="5732" y="7532"/>
                    <a:pt x="6449" y="7516"/>
                    <a:pt x="7223" y="7516"/>
                  </a:cubicBezTo>
                  <a:cubicBezTo>
                    <a:pt x="8163" y="7516"/>
                    <a:pt x="9186" y="7539"/>
                    <a:pt x="9349" y="7572"/>
                  </a:cubicBezTo>
                  <a:cubicBezTo>
                    <a:pt x="9537" y="7602"/>
                    <a:pt x="9725" y="7617"/>
                    <a:pt x="9912" y="7617"/>
                  </a:cubicBezTo>
                  <a:cubicBezTo>
                    <a:pt x="10826" y="7617"/>
                    <a:pt x="11719" y="7262"/>
                    <a:pt x="12386" y="6619"/>
                  </a:cubicBezTo>
                  <a:cubicBezTo>
                    <a:pt x="13071" y="5875"/>
                    <a:pt x="12773" y="4862"/>
                    <a:pt x="12386" y="4059"/>
                  </a:cubicBezTo>
                  <a:cubicBezTo>
                    <a:pt x="12148" y="3612"/>
                    <a:pt x="11821" y="3195"/>
                    <a:pt x="11404" y="2927"/>
                  </a:cubicBezTo>
                  <a:cubicBezTo>
                    <a:pt x="10243" y="1885"/>
                    <a:pt x="8962" y="218"/>
                    <a:pt x="7206" y="9"/>
                  </a:cubicBezTo>
                  <a:cubicBezTo>
                    <a:pt x="7146" y="3"/>
                    <a:pt x="7085" y="0"/>
                    <a:pt x="7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98;p43">
              <a:extLst>
                <a:ext uri="{FF2B5EF4-FFF2-40B4-BE49-F238E27FC236}">
                  <a16:creationId xmlns:a16="http://schemas.microsoft.com/office/drawing/2014/main" id="{30D9D1AC-7329-7D4F-90CB-C61849719E73}"/>
                </a:ext>
              </a:extLst>
            </p:cNvPr>
            <p:cNvSpPr/>
            <p:nvPr/>
          </p:nvSpPr>
          <p:spPr>
            <a:xfrm rot="10800000">
              <a:off x="1129451" y="1920689"/>
              <a:ext cx="312677" cy="127783"/>
            </a:xfrm>
            <a:custGeom>
              <a:avLst/>
              <a:gdLst/>
              <a:ahLst/>
              <a:cxnLst/>
              <a:rect l="l" t="t" r="r" b="b"/>
              <a:pathLst>
                <a:path w="19622" h="8019" extrusionOk="0">
                  <a:moveTo>
                    <a:pt x="14172" y="0"/>
                  </a:moveTo>
                  <a:cubicBezTo>
                    <a:pt x="12920" y="0"/>
                    <a:pt x="11700" y="496"/>
                    <a:pt x="10808" y="1446"/>
                  </a:cubicBezTo>
                  <a:cubicBezTo>
                    <a:pt x="10153" y="2160"/>
                    <a:pt x="9707" y="3053"/>
                    <a:pt x="9498" y="4006"/>
                  </a:cubicBezTo>
                  <a:cubicBezTo>
                    <a:pt x="9379" y="3053"/>
                    <a:pt x="8992" y="2190"/>
                    <a:pt x="8367" y="1446"/>
                  </a:cubicBezTo>
                  <a:cubicBezTo>
                    <a:pt x="7564" y="578"/>
                    <a:pt x="6192" y="184"/>
                    <a:pt x="4908" y="184"/>
                  </a:cubicBezTo>
                  <a:cubicBezTo>
                    <a:pt x="4430" y="184"/>
                    <a:pt x="3964" y="239"/>
                    <a:pt x="3543" y="344"/>
                  </a:cubicBezTo>
                  <a:cubicBezTo>
                    <a:pt x="1817" y="761"/>
                    <a:pt x="239" y="2249"/>
                    <a:pt x="60" y="4066"/>
                  </a:cubicBezTo>
                  <a:cubicBezTo>
                    <a:pt x="0" y="4363"/>
                    <a:pt x="30" y="4661"/>
                    <a:pt x="90" y="4959"/>
                  </a:cubicBezTo>
                  <a:cubicBezTo>
                    <a:pt x="209" y="4899"/>
                    <a:pt x="328" y="4810"/>
                    <a:pt x="447" y="4750"/>
                  </a:cubicBezTo>
                  <a:cubicBezTo>
                    <a:pt x="387" y="4334"/>
                    <a:pt x="417" y="3917"/>
                    <a:pt x="536" y="3530"/>
                  </a:cubicBezTo>
                  <a:cubicBezTo>
                    <a:pt x="953" y="1862"/>
                    <a:pt x="2769" y="731"/>
                    <a:pt x="4347" y="582"/>
                  </a:cubicBezTo>
                  <a:cubicBezTo>
                    <a:pt x="4537" y="562"/>
                    <a:pt x="4732" y="552"/>
                    <a:pt x="4929" y="552"/>
                  </a:cubicBezTo>
                  <a:cubicBezTo>
                    <a:pt x="6191" y="552"/>
                    <a:pt x="7565" y="973"/>
                    <a:pt x="8337" y="1952"/>
                  </a:cubicBezTo>
                  <a:cubicBezTo>
                    <a:pt x="9111" y="2904"/>
                    <a:pt x="9290" y="4244"/>
                    <a:pt x="9320" y="5554"/>
                  </a:cubicBezTo>
                  <a:cubicBezTo>
                    <a:pt x="9260" y="6299"/>
                    <a:pt x="9290" y="7043"/>
                    <a:pt x="9290" y="7847"/>
                  </a:cubicBezTo>
                  <a:cubicBezTo>
                    <a:pt x="9290" y="7959"/>
                    <a:pt x="9384" y="8019"/>
                    <a:pt x="9471" y="8019"/>
                  </a:cubicBezTo>
                  <a:cubicBezTo>
                    <a:pt x="9547" y="8019"/>
                    <a:pt x="9617" y="7974"/>
                    <a:pt x="9617" y="7877"/>
                  </a:cubicBezTo>
                  <a:cubicBezTo>
                    <a:pt x="9617" y="7073"/>
                    <a:pt x="9677" y="6209"/>
                    <a:pt x="9617" y="5316"/>
                  </a:cubicBezTo>
                  <a:cubicBezTo>
                    <a:pt x="9647" y="4691"/>
                    <a:pt x="9766" y="4066"/>
                    <a:pt x="9945" y="3440"/>
                  </a:cubicBezTo>
                  <a:cubicBezTo>
                    <a:pt x="10540" y="1654"/>
                    <a:pt x="12178" y="433"/>
                    <a:pt x="14054" y="344"/>
                  </a:cubicBezTo>
                  <a:cubicBezTo>
                    <a:pt x="14100" y="342"/>
                    <a:pt x="14147" y="341"/>
                    <a:pt x="14194" y="341"/>
                  </a:cubicBezTo>
                  <a:cubicBezTo>
                    <a:pt x="15821" y="341"/>
                    <a:pt x="17535" y="1333"/>
                    <a:pt x="18490" y="2577"/>
                  </a:cubicBezTo>
                  <a:cubicBezTo>
                    <a:pt x="18907" y="3113"/>
                    <a:pt x="19145" y="3768"/>
                    <a:pt x="19115" y="4453"/>
                  </a:cubicBezTo>
                  <a:lnTo>
                    <a:pt x="19413" y="4453"/>
                  </a:lnTo>
                  <a:cubicBezTo>
                    <a:pt x="19621" y="2577"/>
                    <a:pt x="17656" y="1088"/>
                    <a:pt x="16168" y="433"/>
                  </a:cubicBezTo>
                  <a:cubicBezTo>
                    <a:pt x="15524" y="142"/>
                    <a:pt x="14843" y="0"/>
                    <a:pt x="14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99;p43">
              <a:extLst>
                <a:ext uri="{FF2B5EF4-FFF2-40B4-BE49-F238E27FC236}">
                  <a16:creationId xmlns:a16="http://schemas.microsoft.com/office/drawing/2014/main" id="{0E4F7A5B-69F1-6B49-8B23-6FF09E2F5E1D}"/>
                </a:ext>
              </a:extLst>
            </p:cNvPr>
            <p:cNvSpPr/>
            <p:nvPr/>
          </p:nvSpPr>
          <p:spPr>
            <a:xfrm rot="10800000">
              <a:off x="1163137" y="1888787"/>
              <a:ext cx="12318" cy="12095"/>
            </a:xfrm>
            <a:custGeom>
              <a:avLst/>
              <a:gdLst/>
              <a:ahLst/>
              <a:cxnLst/>
              <a:rect l="l" t="t" r="r" b="b"/>
              <a:pathLst>
                <a:path w="773" h="759" extrusionOk="0">
                  <a:moveTo>
                    <a:pt x="405" y="0"/>
                  </a:moveTo>
                  <a:cubicBezTo>
                    <a:pt x="184" y="0"/>
                    <a:pt x="1" y="229"/>
                    <a:pt x="88" y="490"/>
                  </a:cubicBezTo>
                  <a:cubicBezTo>
                    <a:pt x="134" y="651"/>
                    <a:pt x="286" y="759"/>
                    <a:pt x="448" y="759"/>
                  </a:cubicBezTo>
                  <a:cubicBezTo>
                    <a:pt x="497" y="759"/>
                    <a:pt x="546" y="749"/>
                    <a:pt x="594" y="729"/>
                  </a:cubicBezTo>
                  <a:cubicBezTo>
                    <a:pt x="683" y="669"/>
                    <a:pt x="743" y="580"/>
                    <a:pt x="772" y="490"/>
                  </a:cubicBezTo>
                  <a:lnTo>
                    <a:pt x="772" y="461"/>
                  </a:lnTo>
                  <a:cubicBezTo>
                    <a:pt x="772" y="401"/>
                    <a:pt x="772" y="342"/>
                    <a:pt x="743" y="282"/>
                  </a:cubicBezTo>
                  <a:cubicBezTo>
                    <a:pt x="713" y="223"/>
                    <a:pt x="683" y="163"/>
                    <a:pt x="653" y="103"/>
                  </a:cubicBezTo>
                  <a:cubicBezTo>
                    <a:pt x="573" y="31"/>
                    <a:pt x="486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00;p43">
              <a:extLst>
                <a:ext uri="{FF2B5EF4-FFF2-40B4-BE49-F238E27FC236}">
                  <a16:creationId xmlns:a16="http://schemas.microsoft.com/office/drawing/2014/main" id="{5E175A6D-77C2-4440-A3CD-0878B2EAD418}"/>
                </a:ext>
              </a:extLst>
            </p:cNvPr>
            <p:cNvSpPr/>
            <p:nvPr/>
          </p:nvSpPr>
          <p:spPr>
            <a:xfrm rot="10800000">
              <a:off x="1126136" y="1907766"/>
              <a:ext cx="11872" cy="9657"/>
            </a:xfrm>
            <a:custGeom>
              <a:avLst/>
              <a:gdLst/>
              <a:ahLst/>
              <a:cxnLst/>
              <a:rect l="l" t="t" r="r" b="b"/>
              <a:pathLst>
                <a:path w="745" h="606" extrusionOk="0">
                  <a:moveTo>
                    <a:pt x="315" y="0"/>
                  </a:moveTo>
                  <a:cubicBezTo>
                    <a:pt x="258" y="0"/>
                    <a:pt x="209" y="20"/>
                    <a:pt x="179" y="70"/>
                  </a:cubicBezTo>
                  <a:cubicBezTo>
                    <a:pt x="60" y="99"/>
                    <a:pt x="0" y="189"/>
                    <a:pt x="0" y="308"/>
                  </a:cubicBezTo>
                  <a:cubicBezTo>
                    <a:pt x="0" y="486"/>
                    <a:pt x="239" y="605"/>
                    <a:pt x="388" y="605"/>
                  </a:cubicBezTo>
                  <a:cubicBezTo>
                    <a:pt x="596" y="605"/>
                    <a:pt x="745" y="338"/>
                    <a:pt x="626" y="159"/>
                  </a:cubicBezTo>
                  <a:cubicBezTo>
                    <a:pt x="566" y="79"/>
                    <a:pt x="427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01;p43">
              <a:extLst>
                <a:ext uri="{FF2B5EF4-FFF2-40B4-BE49-F238E27FC236}">
                  <a16:creationId xmlns:a16="http://schemas.microsoft.com/office/drawing/2014/main" id="{E8F7E195-5651-9840-BC33-8E34D7890B0F}"/>
                </a:ext>
              </a:extLst>
            </p:cNvPr>
            <p:cNvSpPr/>
            <p:nvPr/>
          </p:nvSpPr>
          <p:spPr>
            <a:xfrm rot="10800000">
              <a:off x="1157974" y="1920498"/>
              <a:ext cx="12445" cy="9465"/>
            </a:xfrm>
            <a:custGeom>
              <a:avLst/>
              <a:gdLst/>
              <a:ahLst/>
              <a:cxnLst/>
              <a:rect l="l" t="t" r="r" b="b"/>
              <a:pathLst>
                <a:path w="781" h="594" extrusionOk="0">
                  <a:moveTo>
                    <a:pt x="401" y="1"/>
                  </a:moveTo>
                  <a:cubicBezTo>
                    <a:pt x="375" y="1"/>
                    <a:pt x="352" y="8"/>
                    <a:pt x="337" y="23"/>
                  </a:cubicBezTo>
                  <a:cubicBezTo>
                    <a:pt x="1" y="163"/>
                    <a:pt x="192" y="594"/>
                    <a:pt x="465" y="594"/>
                  </a:cubicBezTo>
                  <a:cubicBezTo>
                    <a:pt x="481" y="594"/>
                    <a:pt x="499" y="592"/>
                    <a:pt x="516" y="589"/>
                  </a:cubicBezTo>
                  <a:lnTo>
                    <a:pt x="576" y="589"/>
                  </a:lnTo>
                  <a:cubicBezTo>
                    <a:pt x="665" y="589"/>
                    <a:pt x="754" y="469"/>
                    <a:pt x="724" y="380"/>
                  </a:cubicBezTo>
                  <a:cubicBezTo>
                    <a:pt x="780" y="213"/>
                    <a:pt x="680" y="20"/>
                    <a:pt x="520" y="20"/>
                  </a:cubicBezTo>
                  <a:cubicBezTo>
                    <a:pt x="509" y="20"/>
                    <a:pt x="498" y="21"/>
                    <a:pt x="486" y="23"/>
                  </a:cubicBezTo>
                  <a:cubicBezTo>
                    <a:pt x="456" y="8"/>
                    <a:pt x="427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02;p43">
              <a:extLst>
                <a:ext uri="{FF2B5EF4-FFF2-40B4-BE49-F238E27FC236}">
                  <a16:creationId xmlns:a16="http://schemas.microsoft.com/office/drawing/2014/main" id="{B97A92C0-892F-9A4D-ABD3-37A60C6EE161}"/>
                </a:ext>
              </a:extLst>
            </p:cNvPr>
            <p:cNvSpPr/>
            <p:nvPr/>
          </p:nvSpPr>
          <p:spPr>
            <a:xfrm rot="10800000">
              <a:off x="1181638" y="1911192"/>
              <a:ext cx="7617" cy="8446"/>
            </a:xfrm>
            <a:custGeom>
              <a:avLst/>
              <a:gdLst/>
              <a:ahLst/>
              <a:cxnLst/>
              <a:rect l="l" t="t" r="r" b="b"/>
              <a:pathLst>
                <a:path w="478" h="530" extrusionOk="0">
                  <a:moveTo>
                    <a:pt x="239" y="0"/>
                  </a:moveTo>
                  <a:cubicBezTo>
                    <a:pt x="179" y="0"/>
                    <a:pt x="120" y="0"/>
                    <a:pt x="90" y="60"/>
                  </a:cubicBezTo>
                  <a:cubicBezTo>
                    <a:pt x="60" y="89"/>
                    <a:pt x="31" y="119"/>
                    <a:pt x="31" y="149"/>
                  </a:cubicBezTo>
                  <a:cubicBezTo>
                    <a:pt x="1" y="179"/>
                    <a:pt x="1" y="238"/>
                    <a:pt x="31" y="298"/>
                  </a:cubicBezTo>
                  <a:cubicBezTo>
                    <a:pt x="1" y="387"/>
                    <a:pt x="31" y="477"/>
                    <a:pt x="120" y="506"/>
                  </a:cubicBezTo>
                  <a:cubicBezTo>
                    <a:pt x="160" y="522"/>
                    <a:pt x="200" y="530"/>
                    <a:pt x="238" y="530"/>
                  </a:cubicBezTo>
                  <a:cubicBezTo>
                    <a:pt x="342" y="530"/>
                    <a:pt x="434" y="474"/>
                    <a:pt x="477" y="387"/>
                  </a:cubicBezTo>
                  <a:cubicBezTo>
                    <a:pt x="477" y="328"/>
                    <a:pt x="477" y="268"/>
                    <a:pt x="477" y="238"/>
                  </a:cubicBezTo>
                  <a:lnTo>
                    <a:pt x="477" y="209"/>
                  </a:lnTo>
                  <a:cubicBezTo>
                    <a:pt x="447" y="179"/>
                    <a:pt x="447" y="149"/>
                    <a:pt x="447" y="149"/>
                  </a:cubicBezTo>
                  <a:cubicBezTo>
                    <a:pt x="388" y="89"/>
                    <a:pt x="328" y="3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03;p43">
              <a:extLst>
                <a:ext uri="{FF2B5EF4-FFF2-40B4-BE49-F238E27FC236}">
                  <a16:creationId xmlns:a16="http://schemas.microsoft.com/office/drawing/2014/main" id="{A4070BCD-60FA-AC41-8F95-CB2FEDB4F14B}"/>
                </a:ext>
              </a:extLst>
            </p:cNvPr>
            <p:cNvSpPr/>
            <p:nvPr/>
          </p:nvSpPr>
          <p:spPr>
            <a:xfrm rot="10800000">
              <a:off x="1389924" y="1912897"/>
              <a:ext cx="12445" cy="9975"/>
            </a:xfrm>
            <a:custGeom>
              <a:avLst/>
              <a:gdLst/>
              <a:ahLst/>
              <a:cxnLst/>
              <a:rect l="l" t="t" r="r" b="b"/>
              <a:pathLst>
                <a:path w="781" h="626" extrusionOk="0">
                  <a:moveTo>
                    <a:pt x="373" y="1"/>
                  </a:moveTo>
                  <a:cubicBezTo>
                    <a:pt x="302" y="1"/>
                    <a:pt x="228" y="49"/>
                    <a:pt x="185" y="114"/>
                  </a:cubicBezTo>
                  <a:cubicBezTo>
                    <a:pt x="1" y="298"/>
                    <a:pt x="191" y="626"/>
                    <a:pt x="425" y="626"/>
                  </a:cubicBezTo>
                  <a:cubicBezTo>
                    <a:pt x="493" y="626"/>
                    <a:pt x="564" y="598"/>
                    <a:pt x="632" y="531"/>
                  </a:cubicBezTo>
                  <a:cubicBezTo>
                    <a:pt x="751" y="441"/>
                    <a:pt x="780" y="233"/>
                    <a:pt x="661" y="144"/>
                  </a:cubicBezTo>
                  <a:cubicBezTo>
                    <a:pt x="637" y="70"/>
                    <a:pt x="572" y="17"/>
                    <a:pt x="500" y="17"/>
                  </a:cubicBezTo>
                  <a:cubicBezTo>
                    <a:pt x="485" y="17"/>
                    <a:pt x="469" y="19"/>
                    <a:pt x="453" y="24"/>
                  </a:cubicBezTo>
                  <a:cubicBezTo>
                    <a:pt x="428" y="8"/>
                    <a:pt x="401" y="1"/>
                    <a:pt x="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04;p43">
              <a:extLst>
                <a:ext uri="{FF2B5EF4-FFF2-40B4-BE49-F238E27FC236}">
                  <a16:creationId xmlns:a16="http://schemas.microsoft.com/office/drawing/2014/main" id="{2839C2AC-144E-ED4B-88F7-A85E9888D31B}"/>
                </a:ext>
              </a:extLst>
            </p:cNvPr>
            <p:cNvSpPr/>
            <p:nvPr/>
          </p:nvSpPr>
          <p:spPr>
            <a:xfrm rot="10800000">
              <a:off x="1406050" y="1886365"/>
              <a:ext cx="10868" cy="8493"/>
            </a:xfrm>
            <a:custGeom>
              <a:avLst/>
              <a:gdLst/>
              <a:ahLst/>
              <a:cxnLst/>
              <a:rect l="l" t="t" r="r" b="b"/>
              <a:pathLst>
                <a:path w="682" h="533" extrusionOk="0">
                  <a:moveTo>
                    <a:pt x="270" y="0"/>
                  </a:moveTo>
                  <a:cubicBezTo>
                    <a:pt x="166" y="0"/>
                    <a:pt x="78" y="62"/>
                    <a:pt x="56" y="172"/>
                  </a:cubicBezTo>
                  <a:cubicBezTo>
                    <a:pt x="1" y="365"/>
                    <a:pt x="150" y="533"/>
                    <a:pt x="338" y="533"/>
                  </a:cubicBezTo>
                  <a:cubicBezTo>
                    <a:pt x="353" y="533"/>
                    <a:pt x="368" y="532"/>
                    <a:pt x="383" y="529"/>
                  </a:cubicBezTo>
                  <a:cubicBezTo>
                    <a:pt x="622" y="470"/>
                    <a:pt x="681" y="142"/>
                    <a:pt x="443" y="23"/>
                  </a:cubicBezTo>
                  <a:lnTo>
                    <a:pt x="383" y="23"/>
                  </a:lnTo>
                  <a:cubicBezTo>
                    <a:pt x="345" y="8"/>
                    <a:pt x="306" y="0"/>
                    <a:pt x="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05;p43">
              <a:extLst>
                <a:ext uri="{FF2B5EF4-FFF2-40B4-BE49-F238E27FC236}">
                  <a16:creationId xmlns:a16="http://schemas.microsoft.com/office/drawing/2014/main" id="{2448407D-AD4B-6D4F-9D68-7F509CDE3416}"/>
                </a:ext>
              </a:extLst>
            </p:cNvPr>
            <p:cNvSpPr/>
            <p:nvPr/>
          </p:nvSpPr>
          <p:spPr>
            <a:xfrm rot="10800000">
              <a:off x="1420758" y="1909662"/>
              <a:ext cx="12334" cy="9991"/>
            </a:xfrm>
            <a:custGeom>
              <a:avLst/>
              <a:gdLst/>
              <a:ahLst/>
              <a:cxnLst/>
              <a:rect l="l" t="t" r="r" b="b"/>
              <a:pathLst>
                <a:path w="774" h="627" extrusionOk="0">
                  <a:moveTo>
                    <a:pt x="330" y="0"/>
                  </a:moveTo>
                  <a:cubicBezTo>
                    <a:pt x="1" y="0"/>
                    <a:pt x="36" y="539"/>
                    <a:pt x="327" y="626"/>
                  </a:cubicBezTo>
                  <a:cubicBezTo>
                    <a:pt x="386" y="626"/>
                    <a:pt x="446" y="597"/>
                    <a:pt x="475" y="567"/>
                  </a:cubicBezTo>
                  <a:cubicBezTo>
                    <a:pt x="773" y="478"/>
                    <a:pt x="594" y="1"/>
                    <a:pt x="356" y="1"/>
                  </a:cubicBezTo>
                  <a:cubicBezTo>
                    <a:pt x="347" y="0"/>
                    <a:pt x="338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06;p43">
              <a:extLst>
                <a:ext uri="{FF2B5EF4-FFF2-40B4-BE49-F238E27FC236}">
                  <a16:creationId xmlns:a16="http://schemas.microsoft.com/office/drawing/2014/main" id="{466E41ED-0242-0B4B-911F-92B73DF091FD}"/>
                </a:ext>
              </a:extLst>
            </p:cNvPr>
            <p:cNvSpPr/>
            <p:nvPr/>
          </p:nvSpPr>
          <p:spPr>
            <a:xfrm rot="10800000">
              <a:off x="1439131" y="1884007"/>
              <a:ext cx="11059" cy="9848"/>
            </a:xfrm>
            <a:custGeom>
              <a:avLst/>
              <a:gdLst/>
              <a:ahLst/>
              <a:cxnLst/>
              <a:rect l="l" t="t" r="r" b="b"/>
              <a:pathLst>
                <a:path w="694" h="618" extrusionOk="0">
                  <a:moveTo>
                    <a:pt x="411" y="1"/>
                  </a:moveTo>
                  <a:cubicBezTo>
                    <a:pt x="312" y="1"/>
                    <a:pt x="230" y="92"/>
                    <a:pt x="209" y="198"/>
                  </a:cubicBezTo>
                  <a:cubicBezTo>
                    <a:pt x="60" y="288"/>
                    <a:pt x="0" y="437"/>
                    <a:pt x="179" y="556"/>
                  </a:cubicBezTo>
                  <a:cubicBezTo>
                    <a:pt x="229" y="599"/>
                    <a:pt x="286" y="618"/>
                    <a:pt x="343" y="618"/>
                  </a:cubicBezTo>
                  <a:cubicBezTo>
                    <a:pt x="521" y="618"/>
                    <a:pt x="693" y="431"/>
                    <a:pt x="625" y="228"/>
                  </a:cubicBezTo>
                  <a:cubicBezTo>
                    <a:pt x="625" y="198"/>
                    <a:pt x="625" y="169"/>
                    <a:pt x="625" y="139"/>
                  </a:cubicBezTo>
                  <a:cubicBezTo>
                    <a:pt x="625" y="109"/>
                    <a:pt x="596" y="109"/>
                    <a:pt x="566" y="79"/>
                  </a:cubicBezTo>
                  <a:cubicBezTo>
                    <a:pt x="536" y="79"/>
                    <a:pt x="536" y="49"/>
                    <a:pt x="536" y="49"/>
                  </a:cubicBezTo>
                  <a:cubicBezTo>
                    <a:pt x="494" y="15"/>
                    <a:pt x="451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07;p43">
              <a:extLst>
                <a:ext uri="{FF2B5EF4-FFF2-40B4-BE49-F238E27FC236}">
                  <a16:creationId xmlns:a16="http://schemas.microsoft.com/office/drawing/2014/main" id="{080A368E-C347-254F-94A9-89022196F911}"/>
                </a:ext>
              </a:extLst>
            </p:cNvPr>
            <p:cNvSpPr/>
            <p:nvPr/>
          </p:nvSpPr>
          <p:spPr>
            <a:xfrm rot="10800000">
              <a:off x="1406050" y="1934505"/>
              <a:ext cx="6183" cy="5259"/>
            </a:xfrm>
            <a:custGeom>
              <a:avLst/>
              <a:gdLst/>
              <a:ahLst/>
              <a:cxnLst/>
              <a:rect l="l" t="t" r="r" b="b"/>
              <a:pathLst>
                <a:path w="388" h="330" extrusionOk="0">
                  <a:moveTo>
                    <a:pt x="229" y="1"/>
                  </a:moveTo>
                  <a:cubicBezTo>
                    <a:pt x="183" y="1"/>
                    <a:pt x="119" y="29"/>
                    <a:pt x="119" y="72"/>
                  </a:cubicBezTo>
                  <a:lnTo>
                    <a:pt x="89" y="72"/>
                  </a:lnTo>
                  <a:cubicBezTo>
                    <a:pt x="0" y="102"/>
                    <a:pt x="0" y="221"/>
                    <a:pt x="60" y="281"/>
                  </a:cubicBezTo>
                  <a:cubicBezTo>
                    <a:pt x="95" y="315"/>
                    <a:pt x="140" y="330"/>
                    <a:pt x="189" y="330"/>
                  </a:cubicBezTo>
                  <a:cubicBezTo>
                    <a:pt x="224" y="330"/>
                    <a:pt x="261" y="323"/>
                    <a:pt x="298" y="310"/>
                  </a:cubicBezTo>
                  <a:cubicBezTo>
                    <a:pt x="387" y="251"/>
                    <a:pt x="387" y="162"/>
                    <a:pt x="328" y="102"/>
                  </a:cubicBezTo>
                  <a:cubicBezTo>
                    <a:pt x="328" y="42"/>
                    <a:pt x="268" y="42"/>
                    <a:pt x="268" y="13"/>
                  </a:cubicBezTo>
                  <a:cubicBezTo>
                    <a:pt x="260" y="5"/>
                    <a:pt x="246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08;p43">
              <a:extLst>
                <a:ext uri="{FF2B5EF4-FFF2-40B4-BE49-F238E27FC236}">
                  <a16:creationId xmlns:a16="http://schemas.microsoft.com/office/drawing/2014/main" id="{8E5CBCBA-8EBB-C045-8BD8-9B95AC8A6E75}"/>
                </a:ext>
              </a:extLst>
            </p:cNvPr>
            <p:cNvSpPr/>
            <p:nvPr/>
          </p:nvSpPr>
          <p:spPr>
            <a:xfrm rot="10800000">
              <a:off x="1186084" y="1929454"/>
              <a:ext cx="8382" cy="6199"/>
            </a:xfrm>
            <a:custGeom>
              <a:avLst/>
              <a:gdLst/>
              <a:ahLst/>
              <a:cxnLst/>
              <a:rect l="l" t="t" r="r" b="b"/>
              <a:pathLst>
                <a:path w="526" h="389" extrusionOk="0">
                  <a:moveTo>
                    <a:pt x="198" y="0"/>
                  </a:moveTo>
                  <a:cubicBezTo>
                    <a:pt x="179" y="0"/>
                    <a:pt x="164" y="8"/>
                    <a:pt x="149" y="23"/>
                  </a:cubicBezTo>
                  <a:cubicBezTo>
                    <a:pt x="60" y="82"/>
                    <a:pt x="0" y="171"/>
                    <a:pt x="30" y="261"/>
                  </a:cubicBezTo>
                  <a:cubicBezTo>
                    <a:pt x="38" y="352"/>
                    <a:pt x="89" y="388"/>
                    <a:pt x="149" y="388"/>
                  </a:cubicBezTo>
                  <a:cubicBezTo>
                    <a:pt x="304" y="388"/>
                    <a:pt x="526" y="151"/>
                    <a:pt x="268" y="23"/>
                  </a:cubicBezTo>
                  <a:cubicBezTo>
                    <a:pt x="239" y="8"/>
                    <a:pt x="216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09;p43">
              <a:extLst>
                <a:ext uri="{FF2B5EF4-FFF2-40B4-BE49-F238E27FC236}">
                  <a16:creationId xmlns:a16="http://schemas.microsoft.com/office/drawing/2014/main" id="{AEECF34C-D9DB-FC44-9BC7-280F3FEAE74D}"/>
                </a:ext>
              </a:extLst>
            </p:cNvPr>
            <p:cNvSpPr/>
            <p:nvPr/>
          </p:nvSpPr>
          <p:spPr>
            <a:xfrm rot="10800000">
              <a:off x="1067782" y="1656248"/>
              <a:ext cx="130014" cy="110908"/>
            </a:xfrm>
            <a:custGeom>
              <a:avLst/>
              <a:gdLst/>
              <a:ahLst/>
              <a:cxnLst/>
              <a:rect l="l" t="t" r="r" b="b"/>
              <a:pathLst>
                <a:path w="8159" h="6960" extrusionOk="0">
                  <a:moveTo>
                    <a:pt x="3506" y="0"/>
                  </a:moveTo>
                  <a:cubicBezTo>
                    <a:pt x="1715" y="0"/>
                    <a:pt x="1" y="1392"/>
                    <a:pt x="1" y="3505"/>
                  </a:cubicBezTo>
                  <a:cubicBezTo>
                    <a:pt x="1" y="5411"/>
                    <a:pt x="1579" y="6959"/>
                    <a:pt x="3484" y="6959"/>
                  </a:cubicBezTo>
                  <a:cubicBezTo>
                    <a:pt x="6581" y="6959"/>
                    <a:pt x="8159" y="3208"/>
                    <a:pt x="5956" y="1034"/>
                  </a:cubicBezTo>
                  <a:cubicBezTo>
                    <a:pt x="5242" y="320"/>
                    <a:pt x="4365" y="0"/>
                    <a:pt x="3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10;p43">
              <a:extLst>
                <a:ext uri="{FF2B5EF4-FFF2-40B4-BE49-F238E27FC236}">
                  <a16:creationId xmlns:a16="http://schemas.microsoft.com/office/drawing/2014/main" id="{D41BDDA6-6100-2F40-B9CE-54075128AF96}"/>
                </a:ext>
              </a:extLst>
            </p:cNvPr>
            <p:cNvSpPr/>
            <p:nvPr/>
          </p:nvSpPr>
          <p:spPr>
            <a:xfrm rot="10800000">
              <a:off x="1123049" y="1700332"/>
              <a:ext cx="33894" cy="28810"/>
            </a:xfrm>
            <a:custGeom>
              <a:avLst/>
              <a:gdLst/>
              <a:ahLst/>
              <a:cxnLst/>
              <a:rect l="l" t="t" r="r" b="b"/>
              <a:pathLst>
                <a:path w="2127" h="1808" extrusionOk="0">
                  <a:moveTo>
                    <a:pt x="948" y="0"/>
                  </a:moveTo>
                  <a:cubicBezTo>
                    <a:pt x="463" y="0"/>
                    <a:pt x="0" y="405"/>
                    <a:pt x="42" y="972"/>
                  </a:cubicBezTo>
                  <a:cubicBezTo>
                    <a:pt x="71" y="1432"/>
                    <a:pt x="459" y="1808"/>
                    <a:pt x="914" y="1808"/>
                  </a:cubicBezTo>
                  <a:cubicBezTo>
                    <a:pt x="931" y="1808"/>
                    <a:pt x="948" y="1807"/>
                    <a:pt x="965" y="1806"/>
                  </a:cubicBezTo>
                  <a:cubicBezTo>
                    <a:pt x="1769" y="1776"/>
                    <a:pt x="2127" y="764"/>
                    <a:pt x="1531" y="228"/>
                  </a:cubicBezTo>
                  <a:cubicBezTo>
                    <a:pt x="1356" y="71"/>
                    <a:pt x="1150" y="0"/>
                    <a:pt x="9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894;p30">
            <a:extLst>
              <a:ext uri="{FF2B5EF4-FFF2-40B4-BE49-F238E27FC236}">
                <a16:creationId xmlns:a16="http://schemas.microsoft.com/office/drawing/2014/main" id="{5903BAAB-731D-A847-A956-9C10B6A55D67}"/>
              </a:ext>
            </a:extLst>
          </p:cNvPr>
          <p:cNvSpPr txBox="1">
            <a:spLocks/>
          </p:cNvSpPr>
          <p:nvPr/>
        </p:nvSpPr>
        <p:spPr>
          <a:xfrm>
            <a:off x="5897965" y="2981636"/>
            <a:ext cx="2463134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sz="12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sz="12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sz="12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sz="12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sz="12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sz="12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sz="12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sz="12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457200" lvl="1" indent="0" algn="ctr"/>
            <a:r>
              <a:rPr lang="en-US" sz="2400" b="1" dirty="0">
                <a:solidFill>
                  <a:srgbClr val="24292E"/>
                </a:solidFill>
                <a:latin typeface="-apple-system"/>
              </a:rPr>
              <a:t>Convolutional Neuron</a:t>
            </a:r>
          </a:p>
          <a:p>
            <a:pPr indent="0"/>
            <a:r>
              <a:rPr lang="en-US" sz="2400" dirty="0">
                <a:solidFill>
                  <a:srgbClr val="24292E"/>
                </a:solidFill>
                <a:latin typeface="-apple-system"/>
              </a:rPr>
              <a:t>Network</a:t>
            </a:r>
          </a:p>
          <a:p>
            <a:pPr indent="0"/>
            <a:endParaRPr lang="en-US" sz="2400" b="0" dirty="0">
              <a:solidFill>
                <a:srgbClr val="24292E"/>
              </a:solidFill>
              <a:latin typeface="-apple-system"/>
            </a:endParaRPr>
          </a:p>
          <a:p>
            <a:pPr indent="0"/>
            <a:r>
              <a:rPr lang="en-US" sz="2400" b="0" dirty="0">
                <a:solidFill>
                  <a:srgbClr val="24292E"/>
                </a:solidFill>
                <a:latin typeface="-apple-system"/>
              </a:rPr>
              <a:t>(CNN)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37"/>
          <p:cNvSpPr txBox="1">
            <a:spLocks noGrp="1"/>
          </p:cNvSpPr>
          <p:nvPr>
            <p:ph type="title"/>
          </p:nvPr>
        </p:nvSpPr>
        <p:spPr>
          <a:xfrm>
            <a:off x="208105" y="1053925"/>
            <a:ext cx="85020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400" dirty="0">
                <a:solidFill>
                  <a:schemeClr val="accent4"/>
                </a:solidFill>
                <a:sym typeface="Arial"/>
              </a:rPr>
              <a:t>            </a:t>
            </a:r>
            <a:r>
              <a:rPr lang="en-US" sz="2400" b="1" dirty="0">
                <a:solidFill>
                  <a:schemeClr val="accent4"/>
                </a:solidFill>
                <a:sym typeface="Arial"/>
              </a:rPr>
              <a:t>Accuracy &amp; Loss                                        Confusion Matrix</a:t>
            </a:r>
            <a:endParaRPr sz="2400" b="1" dirty="0">
              <a:solidFill>
                <a:schemeClr val="accent4"/>
              </a:solidFill>
              <a:sym typeface="Arial"/>
            </a:endParaRPr>
          </a:p>
        </p:txBody>
      </p:sp>
      <p:sp>
        <p:nvSpPr>
          <p:cNvPr id="1843" name="Google Shape;1843;p37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867180" y="-160612"/>
            <a:ext cx="5674500" cy="11226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indent="0">
              <a:buSzPts val="1100"/>
            </a:pPr>
            <a:r>
              <a:rPr lang="en-US" sz="3200" b="1" dirty="0"/>
              <a:t>Final Model </a:t>
            </a:r>
          </a:p>
        </p:txBody>
      </p:sp>
      <p:pic>
        <p:nvPicPr>
          <p:cNvPr id="156" name="Picture 155" descr="Chart, line chart&#10;&#10;Description automatically generated">
            <a:extLst>
              <a:ext uri="{FF2B5EF4-FFF2-40B4-BE49-F238E27FC236}">
                <a16:creationId xmlns:a16="http://schemas.microsoft.com/office/drawing/2014/main" id="{1B73F971-CC65-7B48-A659-8D38EB9C5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0" y="1729667"/>
            <a:ext cx="4520940" cy="2591730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9691326D-4F7C-FB49-BE25-FE5B0393D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400" y="1724114"/>
            <a:ext cx="4059270" cy="2532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B38489-40A3-1F47-93A8-8B259EC43106}"/>
              </a:ext>
            </a:extLst>
          </p:cNvPr>
          <p:cNvSpPr txBox="1"/>
          <p:nvPr/>
        </p:nvSpPr>
        <p:spPr>
          <a:xfrm>
            <a:off x="1463583" y="4533410"/>
            <a:ext cx="1670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Epochs = 10</a:t>
            </a:r>
          </a:p>
        </p:txBody>
      </p:sp>
    </p:spTree>
    <p:extLst>
      <p:ext uri="{BB962C8B-B14F-4D97-AF65-F5344CB8AC3E}">
        <p14:creationId xmlns:p14="http://schemas.microsoft.com/office/powerpoint/2010/main" val="171224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189E5-AC0A-B44D-8D1F-62CD49100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1281" y="83511"/>
            <a:ext cx="8520600" cy="841800"/>
          </a:xfrm>
        </p:spPr>
        <p:txBody>
          <a:bodyPr/>
          <a:lstStyle/>
          <a:p>
            <a:r>
              <a:rPr lang="en-US" dirty="0"/>
              <a:t>Meme</a:t>
            </a:r>
          </a:p>
        </p:txBody>
      </p:sp>
      <p:pic>
        <p:nvPicPr>
          <p:cNvPr id="4" name="Picture 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7A92A052-E98F-F04D-98EB-822F16A38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286"/>
            <a:ext cx="4963713" cy="3190958"/>
          </a:xfrm>
          <a:prstGeom prst="rect">
            <a:avLst/>
          </a:prstGeom>
        </p:spPr>
      </p:pic>
      <p:pic>
        <p:nvPicPr>
          <p:cNvPr id="7" name="Picture 6" descr="A picture containing text, cat, indoor, laying&#10;&#10;Description automatically generated">
            <a:extLst>
              <a:ext uri="{FF2B5EF4-FFF2-40B4-BE49-F238E27FC236}">
                <a16:creationId xmlns:a16="http://schemas.microsoft.com/office/drawing/2014/main" id="{AE4EE6FC-D02D-5C4B-842A-174586FAC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98" y="1341286"/>
            <a:ext cx="4128302" cy="31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02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>
            <a:spLocks noGrp="1"/>
          </p:cNvSpPr>
          <p:nvPr>
            <p:ph type="title" idx="15"/>
          </p:nvPr>
        </p:nvSpPr>
        <p:spPr>
          <a:xfrm>
            <a:off x="719999" y="351816"/>
            <a:ext cx="8023594" cy="7575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Table of Contents</a:t>
            </a:r>
            <a:endParaRPr sz="3600" b="1" dirty="0"/>
          </a:p>
        </p:txBody>
      </p:sp>
      <p:sp>
        <p:nvSpPr>
          <p:cNvPr id="227" name="Google Shape;227;p23">
            <a:hlinkClick r:id="" action="ppaction://noaction"/>
          </p:cNvPr>
          <p:cNvSpPr/>
          <p:nvPr/>
        </p:nvSpPr>
        <p:spPr>
          <a:xfrm>
            <a:off x="4678233" y="3563908"/>
            <a:ext cx="2440500" cy="461400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3">
            <a:hlinkClick r:id="rId3" action="ppaction://hlinksldjump"/>
          </p:cNvPr>
          <p:cNvSpPr/>
          <p:nvPr/>
        </p:nvSpPr>
        <p:spPr>
          <a:xfrm>
            <a:off x="1998262" y="3584984"/>
            <a:ext cx="2440500" cy="461400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"/>
          </p:nvPr>
        </p:nvSpPr>
        <p:spPr>
          <a:xfrm>
            <a:off x="866375" y="1919900"/>
            <a:ext cx="20202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dirty="0">
                <a:solidFill>
                  <a:schemeClr val="tx1"/>
                </a:solidFill>
                <a:latin typeface="Fira Sans Extra Condensed"/>
                <a:sym typeface="Fira Sans"/>
              </a:rPr>
              <a:t>Intro</a:t>
            </a:r>
            <a:endParaRPr sz="2800" b="0" dirty="0">
              <a:solidFill>
                <a:schemeClr val="tx1"/>
              </a:solidFill>
              <a:latin typeface="Fira Sans Extra Condensed"/>
              <a:sym typeface="Fira Sans"/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2"/>
          </p:nvPr>
        </p:nvSpPr>
        <p:spPr>
          <a:xfrm>
            <a:off x="775025" y="2313250"/>
            <a:ext cx="2202900" cy="7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cases</a:t>
            </a:r>
            <a:endParaRPr dirty="0"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3"/>
          </p:nvPr>
        </p:nvSpPr>
        <p:spPr>
          <a:xfrm>
            <a:off x="6257425" y="1919900"/>
            <a:ext cx="20202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dirty="0">
                <a:solidFill>
                  <a:schemeClr val="tx1"/>
                </a:solidFill>
                <a:latin typeface="Fira Sans Extra Condensed"/>
              </a:rPr>
              <a:t>Approach</a:t>
            </a:r>
            <a:endParaRPr sz="2800" b="0" dirty="0">
              <a:solidFill>
                <a:schemeClr val="tx1"/>
              </a:solidFill>
              <a:latin typeface="Fira Sans Extra Condensed"/>
            </a:endParaRPr>
          </a:p>
        </p:txBody>
      </p:sp>
      <p:sp>
        <p:nvSpPr>
          <p:cNvPr id="232" name="Google Shape;232;p23"/>
          <p:cNvSpPr txBox="1">
            <a:spLocks noGrp="1"/>
          </p:cNvSpPr>
          <p:nvPr>
            <p:ph type="subTitle" idx="4"/>
          </p:nvPr>
        </p:nvSpPr>
        <p:spPr>
          <a:xfrm>
            <a:off x="6343142" y="2323701"/>
            <a:ext cx="1783262" cy="7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Neuron Network modeling</a:t>
            </a:r>
            <a:endParaRPr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subTitle" idx="5"/>
          </p:nvPr>
        </p:nvSpPr>
        <p:spPr>
          <a:xfrm>
            <a:off x="3561900" y="1919900"/>
            <a:ext cx="20202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dirty="0">
                <a:solidFill>
                  <a:schemeClr val="tx1"/>
                </a:solidFill>
                <a:latin typeface="Fira Sans Extra Condensed"/>
              </a:rPr>
              <a:t>Data</a:t>
            </a:r>
            <a:endParaRPr sz="2800" b="0" dirty="0">
              <a:solidFill>
                <a:schemeClr val="tx1"/>
              </a:solidFill>
              <a:latin typeface="Fira Sans Extra Condensed"/>
            </a:endParaRPr>
          </a:p>
        </p:txBody>
      </p:sp>
      <p:sp>
        <p:nvSpPr>
          <p:cNvPr id="234" name="Google Shape;234;p23"/>
          <p:cNvSpPr txBox="1">
            <a:spLocks noGrp="1"/>
          </p:cNvSpPr>
          <p:nvPr>
            <p:ph type="subTitle" idx="6"/>
          </p:nvPr>
        </p:nvSpPr>
        <p:spPr>
          <a:xfrm>
            <a:off x="3470550" y="2313250"/>
            <a:ext cx="2202900" cy="7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sp>
        <p:nvSpPr>
          <p:cNvPr id="235" name="Google Shape;235;p23"/>
          <p:cNvSpPr txBox="1">
            <a:spLocks noGrp="1"/>
          </p:cNvSpPr>
          <p:nvPr>
            <p:ph type="subTitle" idx="7"/>
          </p:nvPr>
        </p:nvSpPr>
        <p:spPr>
          <a:xfrm>
            <a:off x="2208412" y="3612884"/>
            <a:ext cx="20202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>
                <a:solidFill>
                  <a:schemeClr val="tx1"/>
                </a:solidFill>
                <a:latin typeface="Fira Sans Extra Condensed"/>
              </a:rPr>
              <a:t>Result</a:t>
            </a:r>
            <a:endParaRPr sz="2800" b="0" dirty="0">
              <a:solidFill>
                <a:schemeClr val="tx1"/>
              </a:solidFill>
              <a:latin typeface="Fira Sans Extra Condensed"/>
            </a:endParaRPr>
          </a:p>
        </p:txBody>
      </p:sp>
      <p:sp>
        <p:nvSpPr>
          <p:cNvPr id="236" name="Google Shape;236;p23"/>
          <p:cNvSpPr txBox="1">
            <a:spLocks noGrp="1"/>
          </p:cNvSpPr>
          <p:nvPr>
            <p:ph type="subTitle" idx="8"/>
          </p:nvPr>
        </p:nvSpPr>
        <p:spPr>
          <a:xfrm>
            <a:off x="2117063" y="3963075"/>
            <a:ext cx="2202900" cy="7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app deployment</a:t>
            </a:r>
            <a:endParaRPr dirty="0"/>
          </a:p>
        </p:txBody>
      </p:sp>
      <p:grpSp>
        <p:nvGrpSpPr>
          <p:cNvPr id="237" name="Google Shape;237;p23"/>
          <p:cNvGrpSpPr/>
          <p:nvPr/>
        </p:nvGrpSpPr>
        <p:grpSpPr>
          <a:xfrm>
            <a:off x="7852013" y="4466113"/>
            <a:ext cx="240148" cy="252706"/>
            <a:chOff x="607700" y="1641638"/>
            <a:chExt cx="240148" cy="252706"/>
          </a:xfrm>
        </p:grpSpPr>
        <p:sp>
          <p:nvSpPr>
            <p:cNvPr id="238" name="Google Shape;238;p23"/>
            <p:cNvSpPr/>
            <p:nvPr/>
          </p:nvSpPr>
          <p:spPr>
            <a:xfrm>
              <a:off x="705024" y="1641638"/>
              <a:ext cx="78343" cy="252706"/>
            </a:xfrm>
            <a:custGeom>
              <a:avLst/>
              <a:gdLst/>
              <a:ahLst/>
              <a:cxnLst/>
              <a:rect l="l" t="t" r="r" b="b"/>
              <a:pathLst>
                <a:path w="1622" h="5232" extrusionOk="0">
                  <a:moveTo>
                    <a:pt x="181" y="0"/>
                  </a:moveTo>
                  <a:cubicBezTo>
                    <a:pt x="92" y="0"/>
                    <a:pt x="0" y="72"/>
                    <a:pt x="21" y="195"/>
                  </a:cubicBezTo>
                  <a:lnTo>
                    <a:pt x="1322" y="5098"/>
                  </a:lnTo>
                  <a:cubicBezTo>
                    <a:pt x="1322" y="5165"/>
                    <a:pt x="1388" y="5232"/>
                    <a:pt x="1455" y="5232"/>
                  </a:cubicBezTo>
                  <a:lnTo>
                    <a:pt x="1488" y="5198"/>
                  </a:lnTo>
                  <a:cubicBezTo>
                    <a:pt x="1588" y="5198"/>
                    <a:pt x="1622" y="5098"/>
                    <a:pt x="1622" y="5031"/>
                  </a:cubicBezTo>
                  <a:lnTo>
                    <a:pt x="321" y="95"/>
                  </a:lnTo>
                  <a:cubicBezTo>
                    <a:pt x="295" y="30"/>
                    <a:pt x="238" y="0"/>
                    <a:pt x="18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607700" y="1723505"/>
              <a:ext cx="240148" cy="80613"/>
            </a:xfrm>
            <a:custGeom>
              <a:avLst/>
              <a:gdLst/>
              <a:ahLst/>
              <a:cxnLst/>
              <a:rect l="l" t="t" r="r" b="b"/>
              <a:pathLst>
                <a:path w="4972" h="1669" extrusionOk="0">
                  <a:moveTo>
                    <a:pt x="4738" y="1"/>
                  </a:moveTo>
                  <a:lnTo>
                    <a:pt x="134" y="1335"/>
                  </a:lnTo>
                  <a:cubicBezTo>
                    <a:pt x="34" y="1368"/>
                    <a:pt x="1" y="1468"/>
                    <a:pt x="34" y="1535"/>
                  </a:cubicBezTo>
                  <a:cubicBezTo>
                    <a:pt x="34" y="1602"/>
                    <a:pt x="101" y="1669"/>
                    <a:pt x="168" y="1669"/>
                  </a:cubicBezTo>
                  <a:lnTo>
                    <a:pt x="234" y="1635"/>
                  </a:lnTo>
                  <a:lnTo>
                    <a:pt x="4838" y="301"/>
                  </a:lnTo>
                  <a:cubicBezTo>
                    <a:pt x="4904" y="301"/>
                    <a:pt x="4971" y="201"/>
                    <a:pt x="4938" y="134"/>
                  </a:cubicBezTo>
                  <a:cubicBezTo>
                    <a:pt x="4904" y="34"/>
                    <a:pt x="4838" y="1"/>
                    <a:pt x="473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639868" y="1687908"/>
              <a:ext cx="207980" cy="138766"/>
            </a:xfrm>
            <a:custGeom>
              <a:avLst/>
              <a:gdLst/>
              <a:ahLst/>
              <a:cxnLst/>
              <a:rect l="l" t="t" r="r" b="b"/>
              <a:pathLst>
                <a:path w="4306" h="2873" extrusionOk="0">
                  <a:moveTo>
                    <a:pt x="208" y="1"/>
                  </a:moveTo>
                  <a:cubicBezTo>
                    <a:pt x="83" y="1"/>
                    <a:pt x="1" y="190"/>
                    <a:pt x="135" y="271"/>
                  </a:cubicBezTo>
                  <a:lnTo>
                    <a:pt x="4038" y="2873"/>
                  </a:lnTo>
                  <a:lnTo>
                    <a:pt x="4138" y="2873"/>
                  </a:lnTo>
                  <a:cubicBezTo>
                    <a:pt x="4172" y="2873"/>
                    <a:pt x="4238" y="2873"/>
                    <a:pt x="4238" y="2806"/>
                  </a:cubicBezTo>
                  <a:cubicBezTo>
                    <a:pt x="4305" y="2739"/>
                    <a:pt x="4272" y="2639"/>
                    <a:pt x="4205" y="2606"/>
                  </a:cubicBezTo>
                  <a:lnTo>
                    <a:pt x="302" y="37"/>
                  </a:lnTo>
                  <a:cubicBezTo>
                    <a:pt x="270" y="11"/>
                    <a:pt x="238" y="1"/>
                    <a:pt x="20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77010" y="1648786"/>
              <a:ext cx="130555" cy="216577"/>
            </a:xfrm>
            <a:custGeom>
              <a:avLst/>
              <a:gdLst/>
              <a:ahLst/>
              <a:cxnLst/>
              <a:rect l="l" t="t" r="r" b="b"/>
              <a:pathLst>
                <a:path w="2703" h="4484" extrusionOk="0">
                  <a:moveTo>
                    <a:pt x="2543" y="0"/>
                  </a:moveTo>
                  <a:cubicBezTo>
                    <a:pt x="2486" y="0"/>
                    <a:pt x="2426" y="31"/>
                    <a:pt x="2402" y="80"/>
                  </a:cubicBezTo>
                  <a:lnTo>
                    <a:pt x="34" y="4250"/>
                  </a:lnTo>
                  <a:cubicBezTo>
                    <a:pt x="0" y="4316"/>
                    <a:pt x="34" y="4416"/>
                    <a:pt x="100" y="4483"/>
                  </a:cubicBezTo>
                  <a:lnTo>
                    <a:pt x="167" y="4483"/>
                  </a:lnTo>
                  <a:cubicBezTo>
                    <a:pt x="234" y="4483"/>
                    <a:pt x="267" y="4450"/>
                    <a:pt x="334" y="4416"/>
                  </a:cubicBezTo>
                  <a:lnTo>
                    <a:pt x="2669" y="247"/>
                  </a:lnTo>
                  <a:cubicBezTo>
                    <a:pt x="2702" y="180"/>
                    <a:pt x="2669" y="80"/>
                    <a:pt x="2602" y="13"/>
                  </a:cubicBezTo>
                  <a:cubicBezTo>
                    <a:pt x="2584" y="4"/>
                    <a:pt x="2564" y="0"/>
                    <a:pt x="254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3"/>
          <p:cNvSpPr txBox="1">
            <a:spLocks noGrp="1"/>
          </p:cNvSpPr>
          <p:nvPr>
            <p:ph type="title"/>
          </p:nvPr>
        </p:nvSpPr>
        <p:spPr>
          <a:xfrm>
            <a:off x="4130973" y="1364350"/>
            <a:ext cx="1012327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0 2</a:t>
            </a:r>
            <a:endParaRPr dirty="0"/>
          </a:p>
        </p:txBody>
      </p:sp>
      <p:sp>
        <p:nvSpPr>
          <p:cNvPr id="248" name="Google Shape;248;p23"/>
          <p:cNvSpPr txBox="1">
            <a:spLocks noGrp="1"/>
          </p:cNvSpPr>
          <p:nvPr>
            <p:ph type="title" idx="9"/>
          </p:nvPr>
        </p:nvSpPr>
        <p:spPr>
          <a:xfrm>
            <a:off x="2818436" y="3102900"/>
            <a:ext cx="926627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0 4</a:t>
            </a:r>
            <a:endParaRPr dirty="0"/>
          </a:p>
        </p:txBody>
      </p:sp>
      <p:sp>
        <p:nvSpPr>
          <p:cNvPr id="249" name="Google Shape;249;p23"/>
          <p:cNvSpPr txBox="1">
            <a:spLocks noGrp="1"/>
          </p:cNvSpPr>
          <p:nvPr>
            <p:ph type="title" idx="13"/>
          </p:nvPr>
        </p:nvSpPr>
        <p:spPr>
          <a:xfrm>
            <a:off x="1521637" y="1348867"/>
            <a:ext cx="686776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0 1</a:t>
            </a:r>
            <a:endParaRPr dirty="0"/>
          </a:p>
        </p:txBody>
      </p:sp>
      <p:sp>
        <p:nvSpPr>
          <p:cNvPr id="250" name="Google Shape;250;p23"/>
          <p:cNvSpPr txBox="1">
            <a:spLocks noGrp="1"/>
          </p:cNvSpPr>
          <p:nvPr>
            <p:ph type="title" idx="14"/>
          </p:nvPr>
        </p:nvSpPr>
        <p:spPr>
          <a:xfrm>
            <a:off x="6948054" y="1376495"/>
            <a:ext cx="905177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0 3</a:t>
            </a:r>
            <a:endParaRPr dirty="0"/>
          </a:p>
        </p:txBody>
      </p:sp>
      <p:grpSp>
        <p:nvGrpSpPr>
          <p:cNvPr id="251" name="Google Shape;251;p23"/>
          <p:cNvGrpSpPr/>
          <p:nvPr/>
        </p:nvGrpSpPr>
        <p:grpSpPr>
          <a:xfrm>
            <a:off x="8434427" y="4646193"/>
            <a:ext cx="309166" cy="325333"/>
            <a:chOff x="607700" y="1641638"/>
            <a:chExt cx="240148" cy="252706"/>
          </a:xfrm>
        </p:grpSpPr>
        <p:sp>
          <p:nvSpPr>
            <p:cNvPr id="252" name="Google Shape;252;p23"/>
            <p:cNvSpPr/>
            <p:nvPr/>
          </p:nvSpPr>
          <p:spPr>
            <a:xfrm>
              <a:off x="705024" y="1641638"/>
              <a:ext cx="78343" cy="252706"/>
            </a:xfrm>
            <a:custGeom>
              <a:avLst/>
              <a:gdLst/>
              <a:ahLst/>
              <a:cxnLst/>
              <a:rect l="l" t="t" r="r" b="b"/>
              <a:pathLst>
                <a:path w="1622" h="5232" extrusionOk="0">
                  <a:moveTo>
                    <a:pt x="181" y="0"/>
                  </a:moveTo>
                  <a:cubicBezTo>
                    <a:pt x="92" y="0"/>
                    <a:pt x="0" y="72"/>
                    <a:pt x="21" y="195"/>
                  </a:cubicBezTo>
                  <a:lnTo>
                    <a:pt x="1322" y="5098"/>
                  </a:lnTo>
                  <a:cubicBezTo>
                    <a:pt x="1322" y="5165"/>
                    <a:pt x="1388" y="5232"/>
                    <a:pt x="1455" y="5232"/>
                  </a:cubicBezTo>
                  <a:lnTo>
                    <a:pt x="1488" y="5198"/>
                  </a:lnTo>
                  <a:cubicBezTo>
                    <a:pt x="1588" y="5198"/>
                    <a:pt x="1622" y="5098"/>
                    <a:pt x="1622" y="5031"/>
                  </a:cubicBezTo>
                  <a:lnTo>
                    <a:pt x="321" y="95"/>
                  </a:lnTo>
                  <a:cubicBezTo>
                    <a:pt x="295" y="30"/>
                    <a:pt x="238" y="0"/>
                    <a:pt x="18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07700" y="1723505"/>
              <a:ext cx="240148" cy="80613"/>
            </a:xfrm>
            <a:custGeom>
              <a:avLst/>
              <a:gdLst/>
              <a:ahLst/>
              <a:cxnLst/>
              <a:rect l="l" t="t" r="r" b="b"/>
              <a:pathLst>
                <a:path w="4972" h="1669" extrusionOk="0">
                  <a:moveTo>
                    <a:pt x="4738" y="1"/>
                  </a:moveTo>
                  <a:lnTo>
                    <a:pt x="134" y="1335"/>
                  </a:lnTo>
                  <a:cubicBezTo>
                    <a:pt x="34" y="1368"/>
                    <a:pt x="1" y="1468"/>
                    <a:pt x="34" y="1535"/>
                  </a:cubicBezTo>
                  <a:cubicBezTo>
                    <a:pt x="34" y="1602"/>
                    <a:pt x="101" y="1669"/>
                    <a:pt x="168" y="1669"/>
                  </a:cubicBezTo>
                  <a:lnTo>
                    <a:pt x="234" y="1635"/>
                  </a:lnTo>
                  <a:lnTo>
                    <a:pt x="4838" y="301"/>
                  </a:lnTo>
                  <a:cubicBezTo>
                    <a:pt x="4904" y="301"/>
                    <a:pt x="4971" y="201"/>
                    <a:pt x="4938" y="134"/>
                  </a:cubicBezTo>
                  <a:cubicBezTo>
                    <a:pt x="4904" y="34"/>
                    <a:pt x="4838" y="1"/>
                    <a:pt x="473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39868" y="1687908"/>
              <a:ext cx="207980" cy="138766"/>
            </a:xfrm>
            <a:custGeom>
              <a:avLst/>
              <a:gdLst/>
              <a:ahLst/>
              <a:cxnLst/>
              <a:rect l="l" t="t" r="r" b="b"/>
              <a:pathLst>
                <a:path w="4306" h="2873" extrusionOk="0">
                  <a:moveTo>
                    <a:pt x="208" y="1"/>
                  </a:moveTo>
                  <a:cubicBezTo>
                    <a:pt x="83" y="1"/>
                    <a:pt x="1" y="190"/>
                    <a:pt x="135" y="271"/>
                  </a:cubicBezTo>
                  <a:lnTo>
                    <a:pt x="4038" y="2873"/>
                  </a:lnTo>
                  <a:lnTo>
                    <a:pt x="4138" y="2873"/>
                  </a:lnTo>
                  <a:cubicBezTo>
                    <a:pt x="4172" y="2873"/>
                    <a:pt x="4238" y="2873"/>
                    <a:pt x="4238" y="2806"/>
                  </a:cubicBezTo>
                  <a:cubicBezTo>
                    <a:pt x="4305" y="2739"/>
                    <a:pt x="4272" y="2639"/>
                    <a:pt x="4205" y="2606"/>
                  </a:cubicBezTo>
                  <a:lnTo>
                    <a:pt x="302" y="37"/>
                  </a:lnTo>
                  <a:cubicBezTo>
                    <a:pt x="270" y="11"/>
                    <a:pt x="238" y="1"/>
                    <a:pt x="20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677010" y="1648786"/>
              <a:ext cx="130555" cy="216577"/>
            </a:xfrm>
            <a:custGeom>
              <a:avLst/>
              <a:gdLst/>
              <a:ahLst/>
              <a:cxnLst/>
              <a:rect l="l" t="t" r="r" b="b"/>
              <a:pathLst>
                <a:path w="2703" h="4484" extrusionOk="0">
                  <a:moveTo>
                    <a:pt x="2543" y="0"/>
                  </a:moveTo>
                  <a:cubicBezTo>
                    <a:pt x="2486" y="0"/>
                    <a:pt x="2426" y="31"/>
                    <a:pt x="2402" y="80"/>
                  </a:cubicBezTo>
                  <a:lnTo>
                    <a:pt x="34" y="4250"/>
                  </a:lnTo>
                  <a:cubicBezTo>
                    <a:pt x="0" y="4316"/>
                    <a:pt x="34" y="4416"/>
                    <a:pt x="100" y="4483"/>
                  </a:cubicBezTo>
                  <a:lnTo>
                    <a:pt x="167" y="4483"/>
                  </a:lnTo>
                  <a:cubicBezTo>
                    <a:pt x="234" y="4483"/>
                    <a:pt x="267" y="4450"/>
                    <a:pt x="334" y="4416"/>
                  </a:cubicBezTo>
                  <a:lnTo>
                    <a:pt x="2669" y="247"/>
                  </a:lnTo>
                  <a:cubicBezTo>
                    <a:pt x="2702" y="180"/>
                    <a:pt x="2669" y="80"/>
                    <a:pt x="2602" y="13"/>
                  </a:cubicBezTo>
                  <a:cubicBezTo>
                    <a:pt x="2584" y="4"/>
                    <a:pt x="2564" y="0"/>
                    <a:pt x="254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23"/>
          <p:cNvSpPr txBox="1">
            <a:spLocks noGrp="1"/>
          </p:cNvSpPr>
          <p:nvPr>
            <p:ph type="subTitle" idx="16"/>
          </p:nvPr>
        </p:nvSpPr>
        <p:spPr>
          <a:xfrm>
            <a:off x="4915388" y="3557475"/>
            <a:ext cx="20202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dirty="0">
                <a:solidFill>
                  <a:schemeClr val="tx1"/>
                </a:solidFill>
                <a:latin typeface="Fira Sans Extra Condensed"/>
              </a:rPr>
              <a:t>Future</a:t>
            </a:r>
            <a:r>
              <a:rPr lang="en" dirty="0"/>
              <a:t> </a:t>
            </a:r>
            <a:r>
              <a:rPr lang="en" sz="2800" b="0" dirty="0">
                <a:solidFill>
                  <a:schemeClr val="tx1"/>
                </a:solidFill>
                <a:latin typeface="Fira Sans Extra Condensed"/>
              </a:rPr>
              <a:t>Work</a:t>
            </a:r>
            <a:endParaRPr sz="2800" b="0" dirty="0">
              <a:solidFill>
                <a:schemeClr val="tx1"/>
              </a:solidFill>
              <a:latin typeface="Fira Sans Extra Condensed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17"/>
          </p:nvPr>
        </p:nvSpPr>
        <p:spPr>
          <a:xfrm>
            <a:off x="4824038" y="3963075"/>
            <a:ext cx="2202900" cy="7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</a:t>
            </a:r>
            <a:r>
              <a:rPr lang="en" dirty="0"/>
              <a:t>efine goals</a:t>
            </a:r>
            <a:endParaRPr dirty="0"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idx="18"/>
          </p:nvPr>
        </p:nvSpPr>
        <p:spPr>
          <a:xfrm>
            <a:off x="5462174" y="3127319"/>
            <a:ext cx="926627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0 5</a:t>
            </a:r>
            <a:endParaRPr dirty="0"/>
          </a:p>
        </p:txBody>
      </p:sp>
      <p:sp>
        <p:nvSpPr>
          <p:cNvPr id="261" name="Google Shape;261;p23">
            <a:hlinkClick r:id="rId4" action="ppaction://hlinksldjump"/>
          </p:cNvPr>
          <p:cNvSpPr/>
          <p:nvPr/>
        </p:nvSpPr>
        <p:spPr>
          <a:xfrm>
            <a:off x="644775" y="1913066"/>
            <a:ext cx="2440500" cy="461400"/>
          </a:xfrm>
          <a:prstGeom prst="roundRect">
            <a:avLst>
              <a:gd name="adj" fmla="val 6695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23">
            <a:hlinkClick r:id="rId5" action="ppaction://hlinksldjump"/>
          </p:cNvPr>
          <p:cNvSpPr/>
          <p:nvPr/>
        </p:nvSpPr>
        <p:spPr>
          <a:xfrm>
            <a:off x="3351750" y="1907650"/>
            <a:ext cx="2440500" cy="461400"/>
          </a:xfrm>
          <a:prstGeom prst="roundRect">
            <a:avLst>
              <a:gd name="adj" fmla="val 6695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3">
            <a:hlinkClick r:id="rId6" action="ppaction://hlinksldjump"/>
          </p:cNvPr>
          <p:cNvSpPr/>
          <p:nvPr/>
        </p:nvSpPr>
        <p:spPr>
          <a:xfrm>
            <a:off x="6083157" y="1898678"/>
            <a:ext cx="2440500" cy="461400"/>
          </a:xfrm>
          <a:prstGeom prst="roundRect">
            <a:avLst>
              <a:gd name="adj" fmla="val 6695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189E5-AC0A-B44D-8D1F-62CD49100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53" y="163024"/>
            <a:ext cx="8520600" cy="841800"/>
          </a:xfrm>
        </p:spPr>
        <p:txBody>
          <a:bodyPr/>
          <a:lstStyle/>
          <a:p>
            <a:pPr>
              <a:buSzPts val="4200"/>
            </a:pPr>
            <a:r>
              <a:rPr lang="en-US" sz="4200" dirty="0">
                <a:solidFill>
                  <a:schemeClr val="accent4"/>
                </a:solidFill>
              </a:rPr>
              <a:t> </a:t>
            </a:r>
            <a:r>
              <a:rPr lang="en-US" sz="4200" b="1" dirty="0">
                <a:solidFill>
                  <a:schemeClr val="accent4"/>
                </a:solidFill>
              </a:rPr>
              <a:t>WHY?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FEEF8E-0BA5-0F4E-AA2D-F5F80C0CDCF6}"/>
              </a:ext>
            </a:extLst>
          </p:cNvPr>
          <p:cNvSpPr/>
          <p:nvPr/>
        </p:nvSpPr>
        <p:spPr>
          <a:xfrm>
            <a:off x="576742" y="965205"/>
            <a:ext cx="7446398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3350" marR="50800">
              <a:buClr>
                <a:schemeClr val="dk1"/>
              </a:buClr>
              <a:buSzPts val="1500"/>
            </a:pPr>
            <a:r>
              <a:rPr lang="en-US" sz="1800" b="1" dirty="0">
                <a:solidFill>
                  <a:srgbClr val="24292E"/>
                </a:solidFill>
                <a:latin typeface="-apple-system"/>
              </a:rPr>
              <a:t>Images AI Usage</a:t>
            </a:r>
          </a:p>
          <a:p>
            <a:pPr marL="742950" lvl="1" indent="-285750"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4292E"/>
              </a:solidFill>
              <a:latin typeface="-apple-system"/>
              <a:sym typeface="Fira Sans"/>
            </a:endParaRPr>
          </a:p>
          <a:p>
            <a:pPr marL="742950" lvl="1" indent="-285750"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24292E"/>
                </a:solidFill>
                <a:latin typeface="-apple-system"/>
              </a:rPr>
              <a:t>Recognition : </a:t>
            </a:r>
            <a:r>
              <a:rPr lang="en-US" sz="1800" dirty="0">
                <a:solidFill>
                  <a:srgbClr val="24292E"/>
                </a:solidFill>
                <a:latin typeface="-apple-system"/>
              </a:rPr>
              <a:t>detect </a:t>
            </a:r>
            <a:r>
              <a:rPr lang="en-US" sz="1800" dirty="0">
                <a:solidFill>
                  <a:srgbClr val="24292E"/>
                </a:solidFill>
                <a:latin typeface="-apple-system"/>
                <a:sym typeface="Fira Sans"/>
              </a:rPr>
              <a:t>human faces ID to unlock the phone</a:t>
            </a:r>
          </a:p>
          <a:p>
            <a:pPr marL="742950" lvl="1" indent="-285750"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24292E"/>
                </a:solidFill>
                <a:latin typeface="-apple-system"/>
                <a:sym typeface="Fira Sans"/>
              </a:rPr>
              <a:t>Classification</a:t>
            </a:r>
            <a:r>
              <a:rPr lang="en-US" sz="1800" dirty="0">
                <a:solidFill>
                  <a:srgbClr val="24292E"/>
                </a:solidFill>
                <a:latin typeface="-apple-system"/>
                <a:sym typeface="Fira Sans"/>
              </a:rPr>
              <a:t>:  facial expression to identify human emotions</a:t>
            </a:r>
          </a:p>
          <a:p>
            <a:pPr marL="742950" lvl="1" indent="-285750"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4292E"/>
              </a:solidFill>
              <a:latin typeface="-apple-system"/>
              <a:sym typeface="Fira Sans"/>
            </a:endParaRPr>
          </a:p>
          <a:p>
            <a:pPr marL="742950" lvl="1" indent="-285750"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4292E"/>
              </a:solidFill>
              <a:latin typeface="-apple-system"/>
              <a:sym typeface="Fira Sans"/>
            </a:endParaRPr>
          </a:p>
          <a:p>
            <a:pPr marL="742950" lvl="1" indent="-285750"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4292E"/>
                </a:solidFill>
                <a:latin typeface="-apple-system"/>
                <a:sym typeface="Fira Sans"/>
              </a:rPr>
              <a:t>What about animals? </a:t>
            </a:r>
          </a:p>
          <a:p>
            <a:pPr marL="742950" lvl="1" indent="-285750"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4292E"/>
                </a:solidFill>
                <a:latin typeface="-apple-system"/>
                <a:sym typeface="Fira Sans"/>
              </a:rPr>
              <a:t>Can it be used and benefit in any place</a:t>
            </a:r>
            <a:r>
              <a:rPr lang="en-US" dirty="0">
                <a:highlight>
                  <a:srgbClr val="FFFFFF"/>
                </a:highlight>
                <a:uFill>
                  <a:noFill/>
                </a:uFill>
              </a:rPr>
              <a:t>?</a:t>
            </a:r>
          </a:p>
          <a:p>
            <a:endParaRPr lang="en-US" dirty="0"/>
          </a:p>
        </p:txBody>
      </p:sp>
      <p:pic>
        <p:nvPicPr>
          <p:cNvPr id="74" name="Picture 73" descr="A collage of a dog and a fox&#10;&#10;Description automatically generated with low confidence">
            <a:extLst>
              <a:ext uri="{FF2B5EF4-FFF2-40B4-BE49-F238E27FC236}">
                <a16:creationId xmlns:a16="http://schemas.microsoft.com/office/drawing/2014/main" id="{6663FF47-18B7-6B43-8F99-06CB9E508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9354"/>
            <a:ext cx="9144000" cy="1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09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572631" y="1525650"/>
            <a:ext cx="3615600" cy="14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Animal Faces</a:t>
            </a:r>
            <a:endParaRPr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572000" y="3067485"/>
            <a:ext cx="3615599" cy="5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accent4"/>
                </a:solidFill>
              </a:rPr>
              <a:t>Deep Learning Images Classification</a:t>
            </a:r>
          </a:p>
        </p:txBody>
      </p:sp>
      <p:grpSp>
        <p:nvGrpSpPr>
          <p:cNvPr id="57" name="Google Shape;57;p15"/>
          <p:cNvGrpSpPr/>
          <p:nvPr/>
        </p:nvGrpSpPr>
        <p:grpSpPr>
          <a:xfrm>
            <a:off x="0" y="240157"/>
            <a:ext cx="4362491" cy="4919116"/>
            <a:chOff x="0" y="243434"/>
            <a:chExt cx="4362491" cy="4919116"/>
          </a:xfrm>
        </p:grpSpPr>
        <p:sp>
          <p:nvSpPr>
            <p:cNvPr id="58" name="Google Shape;58;p15"/>
            <p:cNvSpPr/>
            <p:nvPr/>
          </p:nvSpPr>
          <p:spPr>
            <a:xfrm>
              <a:off x="0" y="2943575"/>
              <a:ext cx="1476950" cy="2218975"/>
            </a:xfrm>
            <a:custGeom>
              <a:avLst/>
              <a:gdLst/>
              <a:ahLst/>
              <a:cxnLst/>
              <a:rect l="l" t="t" r="r" b="b"/>
              <a:pathLst>
                <a:path w="59078" h="88759" extrusionOk="0">
                  <a:moveTo>
                    <a:pt x="37388" y="0"/>
                  </a:moveTo>
                  <a:lnTo>
                    <a:pt x="0" y="13155"/>
                  </a:lnTo>
                  <a:lnTo>
                    <a:pt x="0" y="88759"/>
                  </a:lnTo>
                  <a:lnTo>
                    <a:pt x="59078" y="88759"/>
                  </a:lnTo>
                  <a:lnTo>
                    <a:pt x="59078" y="53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grpSp>
          <p:nvGrpSpPr>
            <p:cNvPr id="59" name="Google Shape;59;p15"/>
            <p:cNvGrpSpPr/>
            <p:nvPr/>
          </p:nvGrpSpPr>
          <p:grpSpPr>
            <a:xfrm rot="10800000" flipH="1">
              <a:off x="0" y="243434"/>
              <a:ext cx="4362491" cy="4919109"/>
              <a:chOff x="1303608" y="332150"/>
              <a:chExt cx="1601267" cy="1805575"/>
            </a:xfrm>
          </p:grpSpPr>
          <p:sp>
            <p:nvSpPr>
              <p:cNvPr id="60" name="Google Shape;60;p15"/>
              <p:cNvSpPr/>
              <p:nvPr/>
            </p:nvSpPr>
            <p:spPr>
              <a:xfrm>
                <a:off x="2505125" y="1322625"/>
                <a:ext cx="366250" cy="340850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3634" extrusionOk="0">
                    <a:moveTo>
                      <a:pt x="4229" y="1"/>
                    </a:moveTo>
                    <a:lnTo>
                      <a:pt x="1" y="10928"/>
                    </a:lnTo>
                    <a:cubicBezTo>
                      <a:pt x="1" y="10928"/>
                      <a:pt x="4080" y="12833"/>
                      <a:pt x="7176" y="13429"/>
                    </a:cubicBezTo>
                    <a:cubicBezTo>
                      <a:pt x="7943" y="13578"/>
                      <a:pt x="8793" y="13634"/>
                      <a:pt x="9638" y="13634"/>
                    </a:cubicBezTo>
                    <a:cubicBezTo>
                      <a:pt x="12171" y="13634"/>
                      <a:pt x="14649" y="13131"/>
                      <a:pt x="14649" y="13131"/>
                    </a:cubicBezTo>
                    <a:cubicBezTo>
                      <a:pt x="14649" y="13131"/>
                      <a:pt x="13339" y="7028"/>
                      <a:pt x="10719" y="3604"/>
                    </a:cubicBezTo>
                    <a:cubicBezTo>
                      <a:pt x="8376" y="533"/>
                      <a:pt x="5569" y="386"/>
                      <a:pt x="5056" y="386"/>
                    </a:cubicBezTo>
                    <a:cubicBezTo>
                      <a:pt x="5002" y="386"/>
                      <a:pt x="4973" y="388"/>
                      <a:pt x="4973" y="388"/>
                    </a:cubicBez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2510350" y="1343475"/>
                <a:ext cx="296275" cy="275800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11032" extrusionOk="0">
                    <a:moveTo>
                      <a:pt x="3394" y="1"/>
                    </a:moveTo>
                    <a:lnTo>
                      <a:pt x="0" y="8843"/>
                    </a:lnTo>
                    <a:cubicBezTo>
                      <a:pt x="0" y="8843"/>
                      <a:pt x="3305" y="10392"/>
                      <a:pt x="5806" y="10868"/>
                    </a:cubicBezTo>
                    <a:cubicBezTo>
                      <a:pt x="6431" y="10987"/>
                      <a:pt x="7122" y="11032"/>
                      <a:pt x="7806" y="11032"/>
                    </a:cubicBezTo>
                    <a:cubicBezTo>
                      <a:pt x="9857" y="11032"/>
                      <a:pt x="11850" y="10630"/>
                      <a:pt x="11850" y="10630"/>
                    </a:cubicBezTo>
                    <a:cubicBezTo>
                      <a:pt x="11850" y="10630"/>
                      <a:pt x="10778" y="5658"/>
                      <a:pt x="8664" y="2918"/>
                    </a:cubicBezTo>
                    <a:cubicBezTo>
                      <a:pt x="6749" y="428"/>
                      <a:pt x="4430" y="327"/>
                      <a:pt x="4068" y="327"/>
                    </a:cubicBezTo>
                    <a:cubicBezTo>
                      <a:pt x="4036" y="327"/>
                      <a:pt x="4020" y="328"/>
                      <a:pt x="4020" y="328"/>
                    </a:cubicBezTo>
                    <a:lnTo>
                      <a:pt x="33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1879875" y="1769250"/>
                <a:ext cx="331250" cy="368475"/>
              </a:xfrm>
              <a:custGeom>
                <a:avLst/>
                <a:gdLst/>
                <a:ahLst/>
                <a:cxnLst/>
                <a:rect l="l" t="t" r="r" b="b"/>
                <a:pathLst>
                  <a:path w="13250" h="14739" extrusionOk="0">
                    <a:moveTo>
                      <a:pt x="12357" y="0"/>
                    </a:moveTo>
                    <a:lnTo>
                      <a:pt x="715" y="1519"/>
                    </a:lnTo>
                    <a:lnTo>
                      <a:pt x="894" y="2352"/>
                    </a:lnTo>
                    <a:cubicBezTo>
                      <a:pt x="894" y="2352"/>
                      <a:pt x="1" y="5360"/>
                      <a:pt x="2710" y="8694"/>
                    </a:cubicBezTo>
                    <a:cubicBezTo>
                      <a:pt x="5390" y="11999"/>
                      <a:pt x="11076" y="14738"/>
                      <a:pt x="11076" y="14738"/>
                    </a:cubicBezTo>
                    <a:cubicBezTo>
                      <a:pt x="11076" y="14738"/>
                      <a:pt x="12952" y="10659"/>
                      <a:pt x="13101" y="7533"/>
                    </a:cubicBezTo>
                    <a:cubicBezTo>
                      <a:pt x="13250" y="4407"/>
                      <a:pt x="12357" y="0"/>
                      <a:pt x="123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1907425" y="1767000"/>
                <a:ext cx="267975" cy="297775"/>
              </a:xfrm>
              <a:custGeom>
                <a:avLst/>
                <a:gdLst/>
                <a:ahLst/>
                <a:cxnLst/>
                <a:rect l="l" t="t" r="r" b="b"/>
                <a:pathLst>
                  <a:path w="10719" h="11911" extrusionOk="0">
                    <a:moveTo>
                      <a:pt x="9974" y="1"/>
                    </a:moveTo>
                    <a:lnTo>
                      <a:pt x="566" y="1251"/>
                    </a:lnTo>
                    <a:lnTo>
                      <a:pt x="715" y="1936"/>
                    </a:lnTo>
                    <a:cubicBezTo>
                      <a:pt x="715" y="1936"/>
                      <a:pt x="0" y="4348"/>
                      <a:pt x="2174" y="7028"/>
                    </a:cubicBezTo>
                    <a:cubicBezTo>
                      <a:pt x="4377" y="9707"/>
                      <a:pt x="8962" y="11911"/>
                      <a:pt x="8962" y="11911"/>
                    </a:cubicBezTo>
                    <a:cubicBezTo>
                      <a:pt x="8962" y="11911"/>
                      <a:pt x="10481" y="8635"/>
                      <a:pt x="10600" y="6105"/>
                    </a:cubicBezTo>
                    <a:cubicBezTo>
                      <a:pt x="10719" y="3574"/>
                      <a:pt x="9974" y="1"/>
                      <a:pt x="99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1416900" y="332150"/>
                <a:ext cx="1487975" cy="1577550"/>
              </a:xfrm>
              <a:custGeom>
                <a:avLst/>
                <a:gdLst/>
                <a:ahLst/>
                <a:cxnLst/>
                <a:rect l="l" t="t" r="r" b="b"/>
                <a:pathLst>
                  <a:path w="59519" h="63102" extrusionOk="0">
                    <a:moveTo>
                      <a:pt x="27279" y="1"/>
                    </a:moveTo>
                    <a:cubicBezTo>
                      <a:pt x="27274" y="1"/>
                      <a:pt x="27282" y="27"/>
                      <a:pt x="27303" y="80"/>
                    </a:cubicBezTo>
                    <a:lnTo>
                      <a:pt x="2084" y="199"/>
                    </a:lnTo>
                    <a:lnTo>
                      <a:pt x="2084" y="29616"/>
                    </a:lnTo>
                    <a:cubicBezTo>
                      <a:pt x="4585" y="31283"/>
                      <a:pt x="3543" y="30062"/>
                      <a:pt x="6997" y="31908"/>
                    </a:cubicBezTo>
                    <a:cubicBezTo>
                      <a:pt x="4943" y="37923"/>
                      <a:pt x="0" y="50606"/>
                      <a:pt x="3603" y="56353"/>
                    </a:cubicBezTo>
                    <a:cubicBezTo>
                      <a:pt x="6625" y="61181"/>
                      <a:pt x="12476" y="63101"/>
                      <a:pt x="18922" y="63101"/>
                    </a:cubicBezTo>
                    <a:cubicBezTo>
                      <a:pt x="26193" y="63101"/>
                      <a:pt x="34222" y="60658"/>
                      <a:pt x="39808" y="57187"/>
                    </a:cubicBezTo>
                    <a:cubicBezTo>
                      <a:pt x="50348" y="50636"/>
                      <a:pt x="59518" y="32921"/>
                      <a:pt x="52343" y="23155"/>
                    </a:cubicBezTo>
                    <a:cubicBezTo>
                      <a:pt x="49693" y="19522"/>
                      <a:pt x="43619" y="17111"/>
                      <a:pt x="31441" y="16664"/>
                    </a:cubicBezTo>
                    <a:cubicBezTo>
                      <a:pt x="31103" y="7933"/>
                      <a:pt x="27355" y="1"/>
                      <a:pt x="272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269400" y="1178150"/>
                <a:ext cx="367500" cy="287125"/>
              </a:xfrm>
              <a:custGeom>
                <a:avLst/>
                <a:gdLst/>
                <a:ahLst/>
                <a:cxnLst/>
                <a:rect l="l" t="t" r="r" b="b"/>
                <a:pathLst>
                  <a:path w="14700" h="11485" extrusionOk="0">
                    <a:moveTo>
                      <a:pt x="7290" y="1"/>
                    </a:moveTo>
                    <a:cubicBezTo>
                      <a:pt x="2972" y="1"/>
                      <a:pt x="0" y="4836"/>
                      <a:pt x="2463" y="8787"/>
                    </a:cubicBezTo>
                    <a:cubicBezTo>
                      <a:pt x="3543" y="10523"/>
                      <a:pt x="5411" y="11485"/>
                      <a:pt x="7321" y="11485"/>
                    </a:cubicBezTo>
                    <a:cubicBezTo>
                      <a:pt x="8359" y="11485"/>
                      <a:pt x="9409" y="11201"/>
                      <a:pt x="10353" y="10603"/>
                    </a:cubicBezTo>
                    <a:cubicBezTo>
                      <a:pt x="14700" y="7894"/>
                      <a:pt x="13598" y="1314"/>
                      <a:pt x="8626" y="153"/>
                    </a:cubicBezTo>
                    <a:cubicBezTo>
                      <a:pt x="8170" y="49"/>
                      <a:pt x="7723" y="1"/>
                      <a:pt x="7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264300" y="1169800"/>
                <a:ext cx="367400" cy="2872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490" extrusionOk="0">
                    <a:moveTo>
                      <a:pt x="7239" y="0"/>
                    </a:moveTo>
                    <a:cubicBezTo>
                      <a:pt x="2957" y="0"/>
                      <a:pt x="0" y="4848"/>
                      <a:pt x="2458" y="8764"/>
                    </a:cubicBezTo>
                    <a:cubicBezTo>
                      <a:pt x="3540" y="10521"/>
                      <a:pt x="5411" y="11490"/>
                      <a:pt x="7324" y="11490"/>
                    </a:cubicBezTo>
                    <a:cubicBezTo>
                      <a:pt x="8359" y="11490"/>
                      <a:pt x="9407" y="11206"/>
                      <a:pt x="10348" y="10610"/>
                    </a:cubicBezTo>
                    <a:cubicBezTo>
                      <a:pt x="14695" y="7900"/>
                      <a:pt x="13594" y="1290"/>
                      <a:pt x="8592" y="159"/>
                    </a:cubicBezTo>
                    <a:cubicBezTo>
                      <a:pt x="8130" y="51"/>
                      <a:pt x="7677" y="0"/>
                      <a:pt x="7239" y="0"/>
                    </a:cubicBezTo>
                    <a:close/>
                  </a:path>
                </a:pathLst>
              </a:custGeom>
              <a:solidFill>
                <a:srgbClr val="E7A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325750" y="1227525"/>
                <a:ext cx="270225" cy="211975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8479" extrusionOk="0">
                    <a:moveTo>
                      <a:pt x="5363" y="1"/>
                    </a:moveTo>
                    <a:cubicBezTo>
                      <a:pt x="2198" y="1"/>
                      <a:pt x="1" y="3562"/>
                      <a:pt x="1787" y="6485"/>
                    </a:cubicBezTo>
                    <a:cubicBezTo>
                      <a:pt x="2595" y="7773"/>
                      <a:pt x="3974" y="8478"/>
                      <a:pt x="5380" y="8478"/>
                    </a:cubicBezTo>
                    <a:cubicBezTo>
                      <a:pt x="6150" y="8478"/>
                      <a:pt x="6927" y="8267"/>
                      <a:pt x="7622" y="7824"/>
                    </a:cubicBezTo>
                    <a:cubicBezTo>
                      <a:pt x="10808" y="5829"/>
                      <a:pt x="10004" y="976"/>
                      <a:pt x="6342" y="113"/>
                    </a:cubicBezTo>
                    <a:cubicBezTo>
                      <a:pt x="6008" y="37"/>
                      <a:pt x="5680" y="1"/>
                      <a:pt x="5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483550" y="1328300"/>
                <a:ext cx="521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606" extrusionOk="0">
                    <a:moveTo>
                      <a:pt x="1050" y="0"/>
                    </a:moveTo>
                    <a:cubicBezTo>
                      <a:pt x="413" y="0"/>
                      <a:pt x="1" y="737"/>
                      <a:pt x="417" y="1292"/>
                    </a:cubicBezTo>
                    <a:cubicBezTo>
                      <a:pt x="564" y="1494"/>
                      <a:pt x="801" y="1606"/>
                      <a:pt x="1045" y="1606"/>
                    </a:cubicBezTo>
                    <a:cubicBezTo>
                      <a:pt x="1197" y="1606"/>
                      <a:pt x="1352" y="1562"/>
                      <a:pt x="1489" y="1471"/>
                    </a:cubicBezTo>
                    <a:cubicBezTo>
                      <a:pt x="2084" y="1054"/>
                      <a:pt x="1876" y="131"/>
                      <a:pt x="1191" y="12"/>
                    </a:cubicBezTo>
                    <a:cubicBezTo>
                      <a:pt x="1143" y="4"/>
                      <a:pt x="1096" y="0"/>
                      <a:pt x="10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1825800" y="1465300"/>
                <a:ext cx="366725" cy="286925"/>
              </a:xfrm>
              <a:custGeom>
                <a:avLst/>
                <a:gdLst/>
                <a:ahLst/>
                <a:cxnLst/>
                <a:rect l="l" t="t" r="r" b="b"/>
                <a:pathLst>
                  <a:path w="14669" h="11477" extrusionOk="0">
                    <a:moveTo>
                      <a:pt x="7242" y="1"/>
                    </a:moveTo>
                    <a:cubicBezTo>
                      <a:pt x="2960" y="1"/>
                      <a:pt x="1" y="4848"/>
                      <a:pt x="2432" y="8764"/>
                    </a:cubicBezTo>
                    <a:cubicBezTo>
                      <a:pt x="3532" y="10521"/>
                      <a:pt x="5409" y="11477"/>
                      <a:pt x="7323" y="11477"/>
                    </a:cubicBezTo>
                    <a:cubicBezTo>
                      <a:pt x="8361" y="11477"/>
                      <a:pt x="9410" y="11196"/>
                      <a:pt x="10351" y="10610"/>
                    </a:cubicBezTo>
                    <a:cubicBezTo>
                      <a:pt x="14669" y="7901"/>
                      <a:pt x="13567" y="1291"/>
                      <a:pt x="8595" y="159"/>
                    </a:cubicBezTo>
                    <a:cubicBezTo>
                      <a:pt x="8133" y="51"/>
                      <a:pt x="7680" y="1"/>
                      <a:pt x="7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1820675" y="1456375"/>
                <a:ext cx="367375" cy="287475"/>
              </a:xfrm>
              <a:custGeom>
                <a:avLst/>
                <a:gdLst/>
                <a:ahLst/>
                <a:cxnLst/>
                <a:rect l="l" t="t" r="r" b="b"/>
                <a:pathLst>
                  <a:path w="14695" h="11499" extrusionOk="0">
                    <a:moveTo>
                      <a:pt x="7239" y="0"/>
                    </a:moveTo>
                    <a:cubicBezTo>
                      <a:pt x="2957" y="0"/>
                      <a:pt x="0" y="4850"/>
                      <a:pt x="2458" y="8794"/>
                    </a:cubicBezTo>
                    <a:cubicBezTo>
                      <a:pt x="3535" y="10543"/>
                      <a:pt x="5394" y="11498"/>
                      <a:pt x="7297" y="11498"/>
                    </a:cubicBezTo>
                    <a:cubicBezTo>
                      <a:pt x="8341" y="11498"/>
                      <a:pt x="9399" y="11211"/>
                      <a:pt x="10348" y="10610"/>
                    </a:cubicBezTo>
                    <a:cubicBezTo>
                      <a:pt x="14695" y="7900"/>
                      <a:pt x="13593" y="1320"/>
                      <a:pt x="8591" y="159"/>
                    </a:cubicBezTo>
                    <a:cubicBezTo>
                      <a:pt x="8130" y="51"/>
                      <a:pt x="7677" y="0"/>
                      <a:pt x="7239" y="0"/>
                    </a:cubicBezTo>
                    <a:close/>
                  </a:path>
                </a:pathLst>
              </a:custGeom>
              <a:solidFill>
                <a:srgbClr val="E7A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1881575" y="1514675"/>
                <a:ext cx="270750" cy="211400"/>
              </a:xfrm>
              <a:custGeom>
                <a:avLst/>
                <a:gdLst/>
                <a:ahLst/>
                <a:cxnLst/>
                <a:rect l="l" t="t" r="r" b="b"/>
                <a:pathLst>
                  <a:path w="10830" h="8456" extrusionOk="0">
                    <a:moveTo>
                      <a:pt x="5331" y="1"/>
                    </a:moveTo>
                    <a:cubicBezTo>
                      <a:pt x="2179" y="1"/>
                      <a:pt x="0" y="3574"/>
                      <a:pt x="1808" y="6462"/>
                    </a:cubicBezTo>
                    <a:cubicBezTo>
                      <a:pt x="2597" y="7751"/>
                      <a:pt x="3970" y="8455"/>
                      <a:pt x="5381" y="8455"/>
                    </a:cubicBezTo>
                    <a:cubicBezTo>
                      <a:pt x="6154" y="8455"/>
                      <a:pt x="6938" y="8244"/>
                      <a:pt x="7644" y="7801"/>
                    </a:cubicBezTo>
                    <a:cubicBezTo>
                      <a:pt x="10830" y="5807"/>
                      <a:pt x="9996" y="953"/>
                      <a:pt x="6334" y="120"/>
                    </a:cubicBezTo>
                    <a:cubicBezTo>
                      <a:pt x="5991" y="39"/>
                      <a:pt x="5656" y="1"/>
                      <a:pt x="5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031725" y="1618625"/>
                <a:ext cx="610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1884" extrusionOk="0">
                    <a:moveTo>
                      <a:pt x="1229" y="0"/>
                    </a:moveTo>
                    <a:cubicBezTo>
                      <a:pt x="499" y="0"/>
                      <a:pt x="1" y="855"/>
                      <a:pt x="477" y="1500"/>
                    </a:cubicBezTo>
                    <a:cubicBezTo>
                      <a:pt x="656" y="1751"/>
                      <a:pt x="934" y="1883"/>
                      <a:pt x="1217" y="1883"/>
                    </a:cubicBezTo>
                    <a:cubicBezTo>
                      <a:pt x="1403" y="1883"/>
                      <a:pt x="1592" y="1826"/>
                      <a:pt x="1757" y="1708"/>
                    </a:cubicBezTo>
                    <a:cubicBezTo>
                      <a:pt x="2442" y="1261"/>
                      <a:pt x="2204" y="160"/>
                      <a:pt x="1370" y="11"/>
                    </a:cubicBezTo>
                    <a:cubicBezTo>
                      <a:pt x="1322" y="4"/>
                      <a:pt x="1275" y="0"/>
                      <a:pt x="1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436075" y="1057400"/>
                <a:ext cx="100350" cy="78625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3145" extrusionOk="0">
                    <a:moveTo>
                      <a:pt x="1988" y="1"/>
                    </a:moveTo>
                    <a:cubicBezTo>
                      <a:pt x="804" y="1"/>
                      <a:pt x="1" y="1308"/>
                      <a:pt x="679" y="2392"/>
                    </a:cubicBezTo>
                    <a:cubicBezTo>
                      <a:pt x="968" y="2875"/>
                      <a:pt x="1483" y="3145"/>
                      <a:pt x="2005" y="3145"/>
                    </a:cubicBezTo>
                    <a:cubicBezTo>
                      <a:pt x="2287" y="3145"/>
                      <a:pt x="2571" y="3066"/>
                      <a:pt x="2822" y="2898"/>
                    </a:cubicBezTo>
                    <a:cubicBezTo>
                      <a:pt x="4013" y="2154"/>
                      <a:pt x="3715" y="368"/>
                      <a:pt x="2346" y="40"/>
                    </a:cubicBezTo>
                    <a:cubicBezTo>
                      <a:pt x="2223" y="13"/>
                      <a:pt x="2104" y="1"/>
                      <a:pt x="19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1736500" y="1528425"/>
                <a:ext cx="100225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4009" h="3138" extrusionOk="0">
                    <a:moveTo>
                      <a:pt x="1966" y="0"/>
                    </a:moveTo>
                    <a:cubicBezTo>
                      <a:pt x="813" y="0"/>
                      <a:pt x="1" y="1321"/>
                      <a:pt x="674" y="2398"/>
                    </a:cubicBezTo>
                    <a:cubicBezTo>
                      <a:pt x="963" y="2880"/>
                      <a:pt x="1478" y="3138"/>
                      <a:pt x="2006" y="3138"/>
                    </a:cubicBezTo>
                    <a:cubicBezTo>
                      <a:pt x="2294" y="3138"/>
                      <a:pt x="2585" y="3062"/>
                      <a:pt x="2847" y="2904"/>
                    </a:cubicBezTo>
                    <a:cubicBezTo>
                      <a:pt x="4009" y="2160"/>
                      <a:pt x="3711" y="344"/>
                      <a:pt x="2341" y="46"/>
                    </a:cubicBezTo>
                    <a:cubicBezTo>
                      <a:pt x="2213" y="15"/>
                      <a:pt x="2088" y="0"/>
                      <a:pt x="19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325125" y="957150"/>
                <a:ext cx="160675" cy="155050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6202" extrusionOk="0">
                    <a:moveTo>
                      <a:pt x="6367" y="1"/>
                    </a:moveTo>
                    <a:cubicBezTo>
                      <a:pt x="5176" y="60"/>
                      <a:pt x="4134" y="1549"/>
                      <a:pt x="3449" y="2383"/>
                    </a:cubicBezTo>
                    <a:cubicBezTo>
                      <a:pt x="2973" y="2978"/>
                      <a:pt x="2556" y="3603"/>
                      <a:pt x="2050" y="4169"/>
                    </a:cubicBezTo>
                    <a:cubicBezTo>
                      <a:pt x="1454" y="4913"/>
                      <a:pt x="561" y="5360"/>
                      <a:pt x="25" y="6104"/>
                    </a:cubicBezTo>
                    <a:cubicBezTo>
                      <a:pt x="1" y="6153"/>
                      <a:pt x="36" y="6202"/>
                      <a:pt x="82" y="6202"/>
                    </a:cubicBezTo>
                    <a:cubicBezTo>
                      <a:pt x="93" y="6202"/>
                      <a:pt x="104" y="6199"/>
                      <a:pt x="114" y="6194"/>
                    </a:cubicBezTo>
                    <a:cubicBezTo>
                      <a:pt x="710" y="5658"/>
                      <a:pt x="1425" y="5211"/>
                      <a:pt x="1990" y="4616"/>
                    </a:cubicBezTo>
                    <a:cubicBezTo>
                      <a:pt x="2437" y="4139"/>
                      <a:pt x="2824" y="3633"/>
                      <a:pt x="3211" y="3097"/>
                    </a:cubicBezTo>
                    <a:cubicBezTo>
                      <a:pt x="3687" y="2472"/>
                      <a:pt x="4194" y="1847"/>
                      <a:pt x="4729" y="1281"/>
                    </a:cubicBezTo>
                    <a:cubicBezTo>
                      <a:pt x="5236" y="834"/>
                      <a:pt x="5801" y="447"/>
                      <a:pt x="6397" y="120"/>
                    </a:cubicBezTo>
                    <a:cubicBezTo>
                      <a:pt x="6427" y="60"/>
                      <a:pt x="6397" y="1"/>
                      <a:pt x="6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321700" y="975775"/>
                <a:ext cx="807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4194" extrusionOk="0">
                    <a:moveTo>
                      <a:pt x="3110" y="0"/>
                    </a:moveTo>
                    <a:cubicBezTo>
                      <a:pt x="1681" y="744"/>
                      <a:pt x="936" y="2829"/>
                      <a:pt x="43" y="4109"/>
                    </a:cubicBezTo>
                    <a:cubicBezTo>
                      <a:pt x="1" y="4151"/>
                      <a:pt x="48" y="4193"/>
                      <a:pt x="90" y="4193"/>
                    </a:cubicBezTo>
                    <a:cubicBezTo>
                      <a:pt x="107" y="4193"/>
                      <a:pt x="124" y="4186"/>
                      <a:pt x="132" y="4168"/>
                    </a:cubicBezTo>
                    <a:cubicBezTo>
                      <a:pt x="639" y="3543"/>
                      <a:pt x="1085" y="2858"/>
                      <a:pt x="1502" y="2174"/>
                    </a:cubicBezTo>
                    <a:cubicBezTo>
                      <a:pt x="2008" y="1459"/>
                      <a:pt x="2574" y="744"/>
                      <a:pt x="3199" y="89"/>
                    </a:cubicBezTo>
                    <a:cubicBezTo>
                      <a:pt x="3229" y="60"/>
                      <a:pt x="3169" y="0"/>
                      <a:pt x="3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282050" y="927525"/>
                <a:ext cx="52450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5231" extrusionOk="0">
                    <a:moveTo>
                      <a:pt x="1997" y="1"/>
                    </a:moveTo>
                    <a:cubicBezTo>
                      <a:pt x="1980" y="1"/>
                      <a:pt x="1965" y="8"/>
                      <a:pt x="1957" y="25"/>
                    </a:cubicBezTo>
                    <a:cubicBezTo>
                      <a:pt x="1034" y="1603"/>
                      <a:pt x="706" y="3478"/>
                      <a:pt x="21" y="5175"/>
                    </a:cubicBezTo>
                    <a:cubicBezTo>
                      <a:pt x="1" y="5196"/>
                      <a:pt x="37" y="5231"/>
                      <a:pt x="71" y="5231"/>
                    </a:cubicBezTo>
                    <a:cubicBezTo>
                      <a:pt x="86" y="5231"/>
                      <a:pt x="101" y="5224"/>
                      <a:pt x="111" y="5205"/>
                    </a:cubicBezTo>
                    <a:cubicBezTo>
                      <a:pt x="944" y="3597"/>
                      <a:pt x="1391" y="1781"/>
                      <a:pt x="2076" y="114"/>
                    </a:cubicBezTo>
                    <a:cubicBezTo>
                      <a:pt x="2097" y="50"/>
                      <a:pt x="2041" y="1"/>
                      <a:pt x="19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1600875" y="1472250"/>
                <a:ext cx="209800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8392" h="3076" extrusionOk="0">
                    <a:moveTo>
                      <a:pt x="8332" y="0"/>
                    </a:moveTo>
                    <a:cubicBezTo>
                      <a:pt x="7409" y="179"/>
                      <a:pt x="6635" y="745"/>
                      <a:pt x="5682" y="953"/>
                    </a:cubicBezTo>
                    <a:cubicBezTo>
                      <a:pt x="4938" y="1132"/>
                      <a:pt x="4193" y="1281"/>
                      <a:pt x="3449" y="1430"/>
                    </a:cubicBezTo>
                    <a:cubicBezTo>
                      <a:pt x="2407" y="1668"/>
                      <a:pt x="591" y="1936"/>
                      <a:pt x="25" y="2978"/>
                    </a:cubicBezTo>
                    <a:cubicBezTo>
                      <a:pt x="1" y="3026"/>
                      <a:pt x="56" y="3075"/>
                      <a:pt x="93" y="3075"/>
                    </a:cubicBezTo>
                    <a:cubicBezTo>
                      <a:pt x="101" y="3075"/>
                      <a:pt x="109" y="3073"/>
                      <a:pt x="114" y="3067"/>
                    </a:cubicBezTo>
                    <a:cubicBezTo>
                      <a:pt x="680" y="2680"/>
                      <a:pt x="1276" y="2353"/>
                      <a:pt x="1901" y="2085"/>
                    </a:cubicBezTo>
                    <a:cubicBezTo>
                      <a:pt x="2675" y="1876"/>
                      <a:pt x="3419" y="1668"/>
                      <a:pt x="4193" y="1519"/>
                    </a:cubicBezTo>
                    <a:cubicBezTo>
                      <a:pt x="4848" y="1430"/>
                      <a:pt x="5474" y="1281"/>
                      <a:pt x="6129" y="1102"/>
                    </a:cubicBezTo>
                    <a:cubicBezTo>
                      <a:pt x="6873" y="864"/>
                      <a:pt x="7617" y="417"/>
                      <a:pt x="8362" y="120"/>
                    </a:cubicBezTo>
                    <a:cubicBezTo>
                      <a:pt x="8392" y="90"/>
                      <a:pt x="8392" y="0"/>
                      <a:pt x="8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1654350" y="1455125"/>
                <a:ext cx="12950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073" extrusionOk="0">
                    <a:moveTo>
                      <a:pt x="5118" y="26"/>
                    </a:moveTo>
                    <a:cubicBezTo>
                      <a:pt x="5110" y="26"/>
                      <a:pt x="5101" y="27"/>
                      <a:pt x="5091" y="30"/>
                    </a:cubicBezTo>
                    <a:cubicBezTo>
                      <a:pt x="3543" y="269"/>
                      <a:pt x="1370" y="1"/>
                      <a:pt x="30" y="983"/>
                    </a:cubicBezTo>
                    <a:cubicBezTo>
                      <a:pt x="0" y="1013"/>
                      <a:pt x="30" y="1072"/>
                      <a:pt x="89" y="1072"/>
                    </a:cubicBezTo>
                    <a:cubicBezTo>
                      <a:pt x="953" y="834"/>
                      <a:pt x="1816" y="626"/>
                      <a:pt x="2709" y="477"/>
                    </a:cubicBezTo>
                    <a:cubicBezTo>
                      <a:pt x="3513" y="417"/>
                      <a:pt x="4317" y="298"/>
                      <a:pt x="5121" y="149"/>
                    </a:cubicBezTo>
                    <a:cubicBezTo>
                      <a:pt x="5174" y="123"/>
                      <a:pt x="5180" y="26"/>
                      <a:pt x="5118" y="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640200" y="1396425"/>
                <a:ext cx="14070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5628" h="657" extrusionOk="0">
                    <a:moveTo>
                      <a:pt x="755" y="0"/>
                    </a:moveTo>
                    <a:cubicBezTo>
                      <a:pt x="534" y="0"/>
                      <a:pt x="312" y="8"/>
                      <a:pt x="90" y="26"/>
                    </a:cubicBezTo>
                    <a:cubicBezTo>
                      <a:pt x="0" y="26"/>
                      <a:pt x="0" y="175"/>
                      <a:pt x="90" y="175"/>
                    </a:cubicBezTo>
                    <a:cubicBezTo>
                      <a:pt x="1821" y="259"/>
                      <a:pt x="3526" y="657"/>
                      <a:pt x="5230" y="657"/>
                    </a:cubicBezTo>
                    <a:cubicBezTo>
                      <a:pt x="5342" y="657"/>
                      <a:pt x="5455" y="655"/>
                      <a:pt x="5568" y="652"/>
                    </a:cubicBezTo>
                    <a:cubicBezTo>
                      <a:pt x="5628" y="652"/>
                      <a:pt x="5628" y="562"/>
                      <a:pt x="5568" y="532"/>
                    </a:cubicBezTo>
                    <a:cubicBezTo>
                      <a:pt x="3970" y="428"/>
                      <a:pt x="2373" y="0"/>
                      <a:pt x="7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1303608" y="334130"/>
                <a:ext cx="899382" cy="414650"/>
              </a:xfrm>
              <a:custGeom>
                <a:avLst/>
                <a:gdLst/>
                <a:ahLst/>
                <a:cxnLst/>
                <a:rect l="l" t="t" r="r" b="b"/>
                <a:pathLst>
                  <a:path w="29358" h="16586" extrusionOk="0">
                    <a:moveTo>
                      <a:pt x="25219" y="1"/>
                    </a:moveTo>
                    <a:lnTo>
                      <a:pt x="0" y="120"/>
                    </a:lnTo>
                    <a:lnTo>
                      <a:pt x="0" y="11494"/>
                    </a:lnTo>
                    <a:cubicBezTo>
                      <a:pt x="0" y="11494"/>
                      <a:pt x="600" y="11695"/>
                      <a:pt x="1812" y="11695"/>
                    </a:cubicBezTo>
                    <a:cubicBezTo>
                      <a:pt x="3434" y="11695"/>
                      <a:pt x="6154" y="11334"/>
                      <a:pt x="10004" y="9648"/>
                    </a:cubicBezTo>
                    <a:cubicBezTo>
                      <a:pt x="10881" y="9265"/>
                      <a:pt x="11856" y="9099"/>
                      <a:pt x="12890" y="9099"/>
                    </a:cubicBezTo>
                    <a:cubicBezTo>
                      <a:pt x="19819" y="9099"/>
                      <a:pt x="29357" y="16585"/>
                      <a:pt x="29357" y="16585"/>
                    </a:cubicBezTo>
                    <a:cubicBezTo>
                      <a:pt x="29357" y="16585"/>
                      <a:pt x="28524" y="8576"/>
                      <a:pt x="28137" y="6492"/>
                    </a:cubicBezTo>
                    <a:cubicBezTo>
                      <a:pt x="27333" y="2234"/>
                      <a:pt x="25219" y="1"/>
                      <a:pt x="25219" y="1"/>
                    </a:cubicBezTo>
                    <a:close/>
                  </a:path>
                </a:pathLst>
              </a:custGeom>
              <a:solidFill>
                <a:srgbClr val="222222">
                  <a:alpha val="5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2028100" y="1239475"/>
                <a:ext cx="17112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45" h="6043" extrusionOk="0">
                    <a:moveTo>
                      <a:pt x="2583" y="1"/>
                    </a:moveTo>
                    <a:cubicBezTo>
                      <a:pt x="2176" y="1"/>
                      <a:pt x="1787" y="50"/>
                      <a:pt x="1455" y="171"/>
                    </a:cubicBezTo>
                    <a:cubicBezTo>
                      <a:pt x="354" y="558"/>
                      <a:pt x="116" y="1659"/>
                      <a:pt x="56" y="2702"/>
                    </a:cubicBezTo>
                    <a:cubicBezTo>
                      <a:pt x="1" y="3867"/>
                      <a:pt x="230" y="6042"/>
                      <a:pt x="1708" y="6042"/>
                    </a:cubicBezTo>
                    <a:cubicBezTo>
                      <a:pt x="1816" y="6042"/>
                      <a:pt x="1930" y="6031"/>
                      <a:pt x="2051" y="6007"/>
                    </a:cubicBezTo>
                    <a:cubicBezTo>
                      <a:pt x="3510" y="5709"/>
                      <a:pt x="4254" y="4071"/>
                      <a:pt x="5475" y="3386"/>
                    </a:cubicBezTo>
                    <a:cubicBezTo>
                      <a:pt x="6011" y="3059"/>
                      <a:pt x="6696" y="2731"/>
                      <a:pt x="6606" y="2166"/>
                    </a:cubicBezTo>
                    <a:cubicBezTo>
                      <a:pt x="6845" y="1272"/>
                      <a:pt x="5564" y="647"/>
                      <a:pt x="4909" y="409"/>
                    </a:cubicBezTo>
                    <a:cubicBezTo>
                      <a:pt x="4258" y="192"/>
                      <a:pt x="3384" y="1"/>
                      <a:pt x="25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1810100" y="1061025"/>
                <a:ext cx="461100" cy="287950"/>
              </a:xfrm>
              <a:custGeom>
                <a:avLst/>
                <a:gdLst/>
                <a:ahLst/>
                <a:cxnLst/>
                <a:rect l="l" t="t" r="r" b="b"/>
                <a:pathLst>
                  <a:path w="18444" h="11518" extrusionOk="0">
                    <a:moveTo>
                      <a:pt x="14554" y="1"/>
                    </a:moveTo>
                    <a:cubicBezTo>
                      <a:pt x="11262" y="1"/>
                      <a:pt x="7916" y="2300"/>
                      <a:pt x="8627" y="5731"/>
                    </a:cubicBezTo>
                    <a:cubicBezTo>
                      <a:pt x="7879" y="4862"/>
                      <a:pt x="6987" y="4494"/>
                      <a:pt x="6070" y="4494"/>
                    </a:cubicBezTo>
                    <a:cubicBezTo>
                      <a:pt x="3156" y="4494"/>
                      <a:pt x="1" y="8217"/>
                      <a:pt x="499" y="11388"/>
                    </a:cubicBezTo>
                    <a:cubicBezTo>
                      <a:pt x="512" y="11477"/>
                      <a:pt x="580" y="11518"/>
                      <a:pt x="650" y="11518"/>
                    </a:cubicBezTo>
                    <a:cubicBezTo>
                      <a:pt x="744" y="11518"/>
                      <a:pt x="843" y="11447"/>
                      <a:pt x="826" y="11328"/>
                    </a:cubicBezTo>
                    <a:cubicBezTo>
                      <a:pt x="377" y="8398"/>
                      <a:pt x="3339" y="4792"/>
                      <a:pt x="6058" y="4792"/>
                    </a:cubicBezTo>
                    <a:cubicBezTo>
                      <a:pt x="7124" y="4792"/>
                      <a:pt x="8153" y="5346"/>
                      <a:pt x="8925" y="6713"/>
                    </a:cubicBezTo>
                    <a:cubicBezTo>
                      <a:pt x="8963" y="6770"/>
                      <a:pt x="9016" y="6794"/>
                      <a:pt x="9068" y="6794"/>
                    </a:cubicBezTo>
                    <a:cubicBezTo>
                      <a:pt x="9179" y="6794"/>
                      <a:pt x="9284" y="6686"/>
                      <a:pt x="9223" y="6564"/>
                    </a:cubicBezTo>
                    <a:cubicBezTo>
                      <a:pt x="7654" y="2761"/>
                      <a:pt x="11202" y="323"/>
                      <a:pt x="14642" y="323"/>
                    </a:cubicBezTo>
                    <a:cubicBezTo>
                      <a:pt x="15969" y="323"/>
                      <a:pt x="17279" y="686"/>
                      <a:pt x="18274" y="1473"/>
                    </a:cubicBezTo>
                    <a:cubicBezTo>
                      <a:pt x="18288" y="1483"/>
                      <a:pt x="18303" y="1487"/>
                      <a:pt x="18317" y="1487"/>
                    </a:cubicBezTo>
                    <a:cubicBezTo>
                      <a:pt x="18388" y="1487"/>
                      <a:pt x="18443" y="1374"/>
                      <a:pt x="18393" y="1324"/>
                    </a:cubicBezTo>
                    <a:cubicBezTo>
                      <a:pt x="17331" y="412"/>
                      <a:pt x="15947" y="1"/>
                      <a:pt x="14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ctrTitle"/>
          </p:nvPr>
        </p:nvSpPr>
        <p:spPr>
          <a:xfrm>
            <a:off x="1262550" y="925688"/>
            <a:ext cx="66189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Animal Faces </a:t>
            </a:r>
            <a:endParaRPr dirty="0"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1"/>
          </p:nvPr>
        </p:nvSpPr>
        <p:spPr>
          <a:xfrm>
            <a:off x="2036550" y="2060125"/>
            <a:ext cx="5070900" cy="4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</a:rPr>
              <a:t>Deep Learning Images Classification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91" name="Google Shape;91;p21"/>
          <p:cNvSpPr/>
          <p:nvPr/>
        </p:nvSpPr>
        <p:spPr>
          <a:xfrm>
            <a:off x="7653111" y="2078500"/>
            <a:ext cx="1094704" cy="486183"/>
          </a:xfrm>
          <a:custGeom>
            <a:avLst/>
            <a:gdLst/>
            <a:ahLst/>
            <a:cxnLst/>
            <a:rect l="l" t="t" r="r" b="b"/>
            <a:pathLst>
              <a:path w="22084" h="9808" extrusionOk="0">
                <a:moveTo>
                  <a:pt x="10775" y="2336"/>
                </a:moveTo>
                <a:cubicBezTo>
                  <a:pt x="11642" y="2969"/>
                  <a:pt x="11642" y="3303"/>
                  <a:pt x="11642" y="3370"/>
                </a:cubicBezTo>
                <a:cubicBezTo>
                  <a:pt x="11609" y="3536"/>
                  <a:pt x="11376" y="3670"/>
                  <a:pt x="10942" y="3703"/>
                </a:cubicBezTo>
                <a:cubicBezTo>
                  <a:pt x="10875" y="3703"/>
                  <a:pt x="10809" y="3670"/>
                  <a:pt x="10775" y="3603"/>
                </a:cubicBezTo>
                <a:cubicBezTo>
                  <a:pt x="10608" y="3203"/>
                  <a:pt x="10608" y="2736"/>
                  <a:pt x="10775" y="2336"/>
                </a:cubicBezTo>
                <a:close/>
                <a:moveTo>
                  <a:pt x="16112" y="2035"/>
                </a:moveTo>
                <a:lnTo>
                  <a:pt x="16112" y="2069"/>
                </a:lnTo>
                <a:cubicBezTo>
                  <a:pt x="16413" y="2636"/>
                  <a:pt x="16413" y="3303"/>
                  <a:pt x="16112" y="3870"/>
                </a:cubicBezTo>
                <a:cubicBezTo>
                  <a:pt x="15989" y="4148"/>
                  <a:pt x="15693" y="4341"/>
                  <a:pt x="15385" y="4341"/>
                </a:cubicBezTo>
                <a:cubicBezTo>
                  <a:pt x="15360" y="4341"/>
                  <a:pt x="15336" y="4340"/>
                  <a:pt x="15312" y="4337"/>
                </a:cubicBezTo>
                <a:cubicBezTo>
                  <a:pt x="14978" y="4270"/>
                  <a:pt x="14945" y="3903"/>
                  <a:pt x="14945" y="3670"/>
                </a:cubicBezTo>
                <a:cubicBezTo>
                  <a:pt x="14978" y="3069"/>
                  <a:pt x="15445" y="2202"/>
                  <a:pt x="16112" y="2035"/>
                </a:cubicBezTo>
                <a:close/>
                <a:moveTo>
                  <a:pt x="6205" y="2903"/>
                </a:moveTo>
                <a:lnTo>
                  <a:pt x="6205" y="2936"/>
                </a:lnTo>
                <a:cubicBezTo>
                  <a:pt x="6339" y="2969"/>
                  <a:pt x="6505" y="3069"/>
                  <a:pt x="6639" y="3170"/>
                </a:cubicBezTo>
                <a:cubicBezTo>
                  <a:pt x="7306" y="3670"/>
                  <a:pt x="7606" y="4170"/>
                  <a:pt x="7473" y="4604"/>
                </a:cubicBezTo>
                <a:cubicBezTo>
                  <a:pt x="7273" y="5038"/>
                  <a:pt x="6806" y="5338"/>
                  <a:pt x="6339" y="5338"/>
                </a:cubicBezTo>
                <a:cubicBezTo>
                  <a:pt x="6139" y="5338"/>
                  <a:pt x="6038" y="5271"/>
                  <a:pt x="6038" y="5138"/>
                </a:cubicBezTo>
                <a:cubicBezTo>
                  <a:pt x="5972" y="4404"/>
                  <a:pt x="6038" y="3637"/>
                  <a:pt x="6205" y="2903"/>
                </a:cubicBezTo>
                <a:close/>
                <a:moveTo>
                  <a:pt x="3270" y="4971"/>
                </a:moveTo>
                <a:lnTo>
                  <a:pt x="3270" y="5004"/>
                </a:lnTo>
                <a:cubicBezTo>
                  <a:pt x="3437" y="5104"/>
                  <a:pt x="3570" y="5238"/>
                  <a:pt x="3670" y="5405"/>
                </a:cubicBezTo>
                <a:cubicBezTo>
                  <a:pt x="3870" y="5671"/>
                  <a:pt x="3870" y="6038"/>
                  <a:pt x="3737" y="6372"/>
                </a:cubicBezTo>
                <a:cubicBezTo>
                  <a:pt x="3570" y="6605"/>
                  <a:pt x="3303" y="6772"/>
                  <a:pt x="3003" y="6772"/>
                </a:cubicBezTo>
                <a:cubicBezTo>
                  <a:pt x="2903" y="6772"/>
                  <a:pt x="2803" y="6739"/>
                  <a:pt x="2736" y="6672"/>
                </a:cubicBezTo>
                <a:cubicBezTo>
                  <a:pt x="2669" y="6539"/>
                  <a:pt x="2669" y="6339"/>
                  <a:pt x="2803" y="6072"/>
                </a:cubicBezTo>
                <a:cubicBezTo>
                  <a:pt x="2936" y="5705"/>
                  <a:pt x="3103" y="5338"/>
                  <a:pt x="3270" y="4971"/>
                </a:cubicBezTo>
                <a:close/>
                <a:moveTo>
                  <a:pt x="19348" y="5738"/>
                </a:moveTo>
                <a:lnTo>
                  <a:pt x="19348" y="5771"/>
                </a:lnTo>
                <a:cubicBezTo>
                  <a:pt x="19448" y="6038"/>
                  <a:pt x="19448" y="6372"/>
                  <a:pt x="19315" y="6639"/>
                </a:cubicBezTo>
                <a:cubicBezTo>
                  <a:pt x="19232" y="6721"/>
                  <a:pt x="19127" y="6781"/>
                  <a:pt x="19018" y="6781"/>
                </a:cubicBezTo>
                <a:cubicBezTo>
                  <a:pt x="18995" y="6781"/>
                  <a:pt x="18971" y="6778"/>
                  <a:pt x="18948" y="6772"/>
                </a:cubicBezTo>
                <a:cubicBezTo>
                  <a:pt x="18781" y="6739"/>
                  <a:pt x="18748" y="6672"/>
                  <a:pt x="18748" y="6639"/>
                </a:cubicBezTo>
                <a:cubicBezTo>
                  <a:pt x="18714" y="6439"/>
                  <a:pt x="18948" y="6038"/>
                  <a:pt x="19348" y="5738"/>
                </a:cubicBezTo>
                <a:close/>
                <a:moveTo>
                  <a:pt x="13144" y="267"/>
                </a:moveTo>
                <a:cubicBezTo>
                  <a:pt x="13477" y="301"/>
                  <a:pt x="13811" y="368"/>
                  <a:pt x="14144" y="468"/>
                </a:cubicBezTo>
                <a:cubicBezTo>
                  <a:pt x="14878" y="701"/>
                  <a:pt x="15479" y="1168"/>
                  <a:pt x="15946" y="1769"/>
                </a:cubicBezTo>
                <a:cubicBezTo>
                  <a:pt x="15178" y="2102"/>
                  <a:pt x="14645" y="2836"/>
                  <a:pt x="14611" y="3670"/>
                </a:cubicBezTo>
                <a:cubicBezTo>
                  <a:pt x="14578" y="4204"/>
                  <a:pt x="14778" y="4571"/>
                  <a:pt x="15212" y="4637"/>
                </a:cubicBezTo>
                <a:cubicBezTo>
                  <a:pt x="15278" y="4637"/>
                  <a:pt x="15312" y="4637"/>
                  <a:pt x="15378" y="4671"/>
                </a:cubicBezTo>
                <a:cubicBezTo>
                  <a:pt x="15812" y="4637"/>
                  <a:pt x="16179" y="4404"/>
                  <a:pt x="16346" y="4037"/>
                </a:cubicBezTo>
                <a:cubicBezTo>
                  <a:pt x="16679" y="3403"/>
                  <a:pt x="16713" y="2669"/>
                  <a:pt x="16446" y="2035"/>
                </a:cubicBezTo>
                <a:lnTo>
                  <a:pt x="16446" y="2035"/>
                </a:lnTo>
                <a:cubicBezTo>
                  <a:pt x="16813" y="2102"/>
                  <a:pt x="17146" y="2302"/>
                  <a:pt x="17413" y="2602"/>
                </a:cubicBezTo>
                <a:cubicBezTo>
                  <a:pt x="18214" y="3436"/>
                  <a:pt x="18814" y="4370"/>
                  <a:pt x="19215" y="5438"/>
                </a:cubicBezTo>
                <a:cubicBezTo>
                  <a:pt x="18681" y="5771"/>
                  <a:pt x="18347" y="6339"/>
                  <a:pt x="18414" y="6705"/>
                </a:cubicBezTo>
                <a:cubicBezTo>
                  <a:pt x="18481" y="6939"/>
                  <a:pt x="18681" y="7072"/>
                  <a:pt x="18914" y="7072"/>
                </a:cubicBezTo>
                <a:cubicBezTo>
                  <a:pt x="18944" y="7077"/>
                  <a:pt x="18975" y="7079"/>
                  <a:pt x="19005" y="7079"/>
                </a:cubicBezTo>
                <a:cubicBezTo>
                  <a:pt x="19207" y="7079"/>
                  <a:pt x="19403" y="6984"/>
                  <a:pt x="19548" y="6839"/>
                </a:cubicBezTo>
                <a:cubicBezTo>
                  <a:pt x="19748" y="6439"/>
                  <a:pt x="19748" y="5972"/>
                  <a:pt x="19615" y="5571"/>
                </a:cubicBezTo>
                <a:cubicBezTo>
                  <a:pt x="19805" y="5464"/>
                  <a:pt x="20016" y="5413"/>
                  <a:pt x="20228" y="5413"/>
                </a:cubicBezTo>
                <a:cubicBezTo>
                  <a:pt x="20613" y="5413"/>
                  <a:pt x="21003" y="5583"/>
                  <a:pt x="21283" y="5905"/>
                </a:cubicBezTo>
                <a:cubicBezTo>
                  <a:pt x="21650" y="6272"/>
                  <a:pt x="21783" y="6672"/>
                  <a:pt x="21650" y="7006"/>
                </a:cubicBezTo>
                <a:cubicBezTo>
                  <a:pt x="21249" y="7973"/>
                  <a:pt x="18981" y="8640"/>
                  <a:pt x="15712" y="8807"/>
                </a:cubicBezTo>
                <a:cubicBezTo>
                  <a:pt x="14678" y="8840"/>
                  <a:pt x="13377" y="8940"/>
                  <a:pt x="12009" y="9074"/>
                </a:cubicBezTo>
                <a:cubicBezTo>
                  <a:pt x="9908" y="9274"/>
                  <a:pt x="7540" y="9474"/>
                  <a:pt x="5538" y="9474"/>
                </a:cubicBezTo>
                <a:cubicBezTo>
                  <a:pt x="2436" y="9474"/>
                  <a:pt x="835" y="8974"/>
                  <a:pt x="568" y="7973"/>
                </a:cubicBezTo>
                <a:cubicBezTo>
                  <a:pt x="334" y="7172"/>
                  <a:pt x="468" y="6305"/>
                  <a:pt x="968" y="5671"/>
                </a:cubicBezTo>
                <a:cubicBezTo>
                  <a:pt x="1368" y="5138"/>
                  <a:pt x="1969" y="4804"/>
                  <a:pt x="2603" y="4804"/>
                </a:cubicBezTo>
                <a:cubicBezTo>
                  <a:pt x="2703" y="4804"/>
                  <a:pt x="2836" y="4804"/>
                  <a:pt x="2970" y="4837"/>
                </a:cubicBezTo>
                <a:cubicBezTo>
                  <a:pt x="2769" y="5204"/>
                  <a:pt x="2603" y="5571"/>
                  <a:pt x="2469" y="5972"/>
                </a:cubicBezTo>
                <a:cubicBezTo>
                  <a:pt x="2302" y="6238"/>
                  <a:pt x="2302" y="6539"/>
                  <a:pt x="2436" y="6839"/>
                </a:cubicBezTo>
                <a:cubicBezTo>
                  <a:pt x="2569" y="7006"/>
                  <a:pt x="2769" y="7106"/>
                  <a:pt x="2970" y="7106"/>
                </a:cubicBezTo>
                <a:cubicBezTo>
                  <a:pt x="3403" y="7072"/>
                  <a:pt x="3770" y="6872"/>
                  <a:pt x="3970" y="6505"/>
                </a:cubicBezTo>
                <a:cubicBezTo>
                  <a:pt x="4170" y="6105"/>
                  <a:pt x="4170" y="5605"/>
                  <a:pt x="3904" y="5238"/>
                </a:cubicBezTo>
                <a:cubicBezTo>
                  <a:pt x="3770" y="5004"/>
                  <a:pt x="3603" y="4837"/>
                  <a:pt x="3403" y="4704"/>
                </a:cubicBezTo>
                <a:cubicBezTo>
                  <a:pt x="3925" y="3784"/>
                  <a:pt x="4700" y="2779"/>
                  <a:pt x="5651" y="2779"/>
                </a:cubicBezTo>
                <a:cubicBezTo>
                  <a:pt x="5735" y="2779"/>
                  <a:pt x="5819" y="2787"/>
                  <a:pt x="5905" y="2803"/>
                </a:cubicBezTo>
                <a:cubicBezTo>
                  <a:pt x="5738" y="3570"/>
                  <a:pt x="5672" y="4370"/>
                  <a:pt x="5705" y="5171"/>
                </a:cubicBezTo>
                <a:cubicBezTo>
                  <a:pt x="5705" y="5471"/>
                  <a:pt x="5972" y="5638"/>
                  <a:pt x="6339" y="5638"/>
                </a:cubicBezTo>
                <a:cubicBezTo>
                  <a:pt x="6939" y="5638"/>
                  <a:pt x="7506" y="5271"/>
                  <a:pt x="7740" y="4704"/>
                </a:cubicBezTo>
                <a:cubicBezTo>
                  <a:pt x="7873" y="4270"/>
                  <a:pt x="7806" y="3637"/>
                  <a:pt x="6806" y="2903"/>
                </a:cubicBezTo>
                <a:cubicBezTo>
                  <a:pt x="6639" y="2769"/>
                  <a:pt x="6472" y="2669"/>
                  <a:pt x="6272" y="2602"/>
                </a:cubicBezTo>
                <a:cubicBezTo>
                  <a:pt x="6593" y="1618"/>
                  <a:pt x="7133" y="1136"/>
                  <a:pt x="7894" y="1136"/>
                </a:cubicBezTo>
                <a:cubicBezTo>
                  <a:pt x="8242" y="1136"/>
                  <a:pt x="8635" y="1236"/>
                  <a:pt x="9074" y="1435"/>
                </a:cubicBezTo>
                <a:cubicBezTo>
                  <a:pt x="9541" y="1635"/>
                  <a:pt x="10041" y="1869"/>
                  <a:pt x="10508" y="2169"/>
                </a:cubicBezTo>
                <a:cubicBezTo>
                  <a:pt x="10275" y="2836"/>
                  <a:pt x="10275" y="3470"/>
                  <a:pt x="10508" y="3803"/>
                </a:cubicBezTo>
                <a:cubicBezTo>
                  <a:pt x="10575" y="3937"/>
                  <a:pt x="10742" y="4003"/>
                  <a:pt x="10909" y="4003"/>
                </a:cubicBezTo>
                <a:lnTo>
                  <a:pt x="10975" y="4003"/>
                </a:lnTo>
                <a:cubicBezTo>
                  <a:pt x="11509" y="3970"/>
                  <a:pt x="11843" y="3737"/>
                  <a:pt x="11909" y="3436"/>
                </a:cubicBezTo>
                <a:cubicBezTo>
                  <a:pt x="12009" y="3170"/>
                  <a:pt x="11876" y="2703"/>
                  <a:pt x="10875" y="2035"/>
                </a:cubicBezTo>
                <a:cubicBezTo>
                  <a:pt x="11075" y="1502"/>
                  <a:pt x="11743" y="267"/>
                  <a:pt x="13144" y="267"/>
                </a:cubicBezTo>
                <a:close/>
                <a:moveTo>
                  <a:pt x="13177" y="1"/>
                </a:moveTo>
                <a:cubicBezTo>
                  <a:pt x="11876" y="1"/>
                  <a:pt x="11042" y="935"/>
                  <a:pt x="10608" y="1902"/>
                </a:cubicBezTo>
                <a:cubicBezTo>
                  <a:pt x="10141" y="1602"/>
                  <a:pt x="9674" y="1368"/>
                  <a:pt x="9207" y="1168"/>
                </a:cubicBezTo>
                <a:cubicBezTo>
                  <a:pt x="8734" y="946"/>
                  <a:pt x="8299" y="837"/>
                  <a:pt x="7910" y="837"/>
                </a:cubicBezTo>
                <a:cubicBezTo>
                  <a:pt x="7012" y="837"/>
                  <a:pt x="6354" y="1419"/>
                  <a:pt x="6005" y="2536"/>
                </a:cubicBezTo>
                <a:cubicBezTo>
                  <a:pt x="5872" y="2502"/>
                  <a:pt x="5738" y="2502"/>
                  <a:pt x="5638" y="2502"/>
                </a:cubicBezTo>
                <a:cubicBezTo>
                  <a:pt x="4537" y="2502"/>
                  <a:pt x="3670" y="3603"/>
                  <a:pt x="3136" y="4571"/>
                </a:cubicBezTo>
                <a:cubicBezTo>
                  <a:pt x="3014" y="4522"/>
                  <a:pt x="2874" y="4491"/>
                  <a:pt x="2743" y="4491"/>
                </a:cubicBezTo>
                <a:cubicBezTo>
                  <a:pt x="2694" y="4491"/>
                  <a:pt x="2647" y="4495"/>
                  <a:pt x="2603" y="4504"/>
                </a:cubicBezTo>
                <a:cubicBezTo>
                  <a:pt x="1835" y="4504"/>
                  <a:pt x="1168" y="4871"/>
                  <a:pt x="735" y="5471"/>
                </a:cubicBezTo>
                <a:cubicBezTo>
                  <a:pt x="168" y="6205"/>
                  <a:pt x="1" y="7172"/>
                  <a:pt x="268" y="8073"/>
                </a:cubicBezTo>
                <a:cubicBezTo>
                  <a:pt x="568" y="9241"/>
                  <a:pt x="2236" y="9808"/>
                  <a:pt x="5538" y="9808"/>
                </a:cubicBezTo>
                <a:cubicBezTo>
                  <a:pt x="7573" y="9808"/>
                  <a:pt x="9941" y="9574"/>
                  <a:pt x="12043" y="9407"/>
                </a:cubicBezTo>
                <a:cubicBezTo>
                  <a:pt x="13410" y="9274"/>
                  <a:pt x="14678" y="9174"/>
                  <a:pt x="15745" y="9141"/>
                </a:cubicBezTo>
                <a:cubicBezTo>
                  <a:pt x="19181" y="8974"/>
                  <a:pt x="21516" y="8240"/>
                  <a:pt x="21950" y="7139"/>
                </a:cubicBezTo>
                <a:cubicBezTo>
                  <a:pt x="22050" y="6839"/>
                  <a:pt x="22083" y="6305"/>
                  <a:pt x="21483" y="5705"/>
                </a:cubicBezTo>
                <a:cubicBezTo>
                  <a:pt x="21177" y="5333"/>
                  <a:pt x="20714" y="5134"/>
                  <a:pt x="20243" y="5134"/>
                </a:cubicBezTo>
                <a:cubicBezTo>
                  <a:pt x="19995" y="5134"/>
                  <a:pt x="19745" y="5189"/>
                  <a:pt x="19515" y="5304"/>
                </a:cubicBezTo>
                <a:cubicBezTo>
                  <a:pt x="19114" y="4237"/>
                  <a:pt x="18481" y="3236"/>
                  <a:pt x="17647" y="2436"/>
                </a:cubicBezTo>
                <a:cubicBezTo>
                  <a:pt x="17313" y="2002"/>
                  <a:pt x="16813" y="1769"/>
                  <a:pt x="16312" y="1735"/>
                </a:cubicBezTo>
                <a:cubicBezTo>
                  <a:pt x="15812" y="1001"/>
                  <a:pt x="15112" y="468"/>
                  <a:pt x="14278" y="201"/>
                </a:cubicBezTo>
                <a:cubicBezTo>
                  <a:pt x="13911" y="67"/>
                  <a:pt x="13544" y="1"/>
                  <a:pt x="13177" y="1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1"/>
          <p:cNvSpPr/>
          <p:nvPr/>
        </p:nvSpPr>
        <p:spPr>
          <a:xfrm>
            <a:off x="346899" y="418250"/>
            <a:ext cx="1094704" cy="487818"/>
          </a:xfrm>
          <a:custGeom>
            <a:avLst/>
            <a:gdLst/>
            <a:ahLst/>
            <a:cxnLst/>
            <a:rect l="l" t="t" r="r" b="b"/>
            <a:pathLst>
              <a:path w="22084" h="9841" extrusionOk="0">
                <a:moveTo>
                  <a:pt x="10775" y="2369"/>
                </a:moveTo>
                <a:cubicBezTo>
                  <a:pt x="11642" y="2969"/>
                  <a:pt x="11642" y="3303"/>
                  <a:pt x="11642" y="3403"/>
                </a:cubicBezTo>
                <a:cubicBezTo>
                  <a:pt x="11609" y="3570"/>
                  <a:pt x="11342" y="3703"/>
                  <a:pt x="10942" y="3737"/>
                </a:cubicBezTo>
                <a:cubicBezTo>
                  <a:pt x="10875" y="3737"/>
                  <a:pt x="10808" y="3703"/>
                  <a:pt x="10775" y="3636"/>
                </a:cubicBezTo>
                <a:cubicBezTo>
                  <a:pt x="10608" y="3236"/>
                  <a:pt x="10608" y="2769"/>
                  <a:pt x="10775" y="2369"/>
                </a:cubicBezTo>
                <a:close/>
                <a:moveTo>
                  <a:pt x="16112" y="2069"/>
                </a:moveTo>
                <a:cubicBezTo>
                  <a:pt x="16412" y="2636"/>
                  <a:pt x="16412" y="3336"/>
                  <a:pt x="16112" y="3903"/>
                </a:cubicBezTo>
                <a:cubicBezTo>
                  <a:pt x="15990" y="4209"/>
                  <a:pt x="15700" y="4375"/>
                  <a:pt x="15370" y="4375"/>
                </a:cubicBezTo>
                <a:cubicBezTo>
                  <a:pt x="15340" y="4375"/>
                  <a:pt x="15309" y="4373"/>
                  <a:pt x="15278" y="4370"/>
                </a:cubicBezTo>
                <a:cubicBezTo>
                  <a:pt x="14945" y="4304"/>
                  <a:pt x="14945" y="3937"/>
                  <a:pt x="14945" y="3737"/>
                </a:cubicBezTo>
                <a:cubicBezTo>
                  <a:pt x="14978" y="3103"/>
                  <a:pt x="15412" y="2235"/>
                  <a:pt x="16112" y="2069"/>
                </a:cubicBezTo>
                <a:close/>
                <a:moveTo>
                  <a:pt x="6205" y="2936"/>
                </a:moveTo>
                <a:cubicBezTo>
                  <a:pt x="6339" y="3003"/>
                  <a:pt x="6472" y="3103"/>
                  <a:pt x="6605" y="3203"/>
                </a:cubicBezTo>
                <a:cubicBezTo>
                  <a:pt x="7306" y="3703"/>
                  <a:pt x="7573" y="4204"/>
                  <a:pt x="7439" y="4637"/>
                </a:cubicBezTo>
                <a:cubicBezTo>
                  <a:pt x="7239" y="5071"/>
                  <a:pt x="6806" y="5371"/>
                  <a:pt x="6305" y="5371"/>
                </a:cubicBezTo>
                <a:cubicBezTo>
                  <a:pt x="6138" y="5371"/>
                  <a:pt x="6005" y="5304"/>
                  <a:pt x="6005" y="5171"/>
                </a:cubicBezTo>
                <a:cubicBezTo>
                  <a:pt x="5972" y="4437"/>
                  <a:pt x="6038" y="3670"/>
                  <a:pt x="6205" y="2936"/>
                </a:cubicBezTo>
                <a:close/>
                <a:moveTo>
                  <a:pt x="3270" y="5004"/>
                </a:moveTo>
                <a:cubicBezTo>
                  <a:pt x="3437" y="5104"/>
                  <a:pt x="3570" y="5238"/>
                  <a:pt x="3670" y="5404"/>
                </a:cubicBezTo>
                <a:cubicBezTo>
                  <a:pt x="3837" y="5705"/>
                  <a:pt x="3870" y="6072"/>
                  <a:pt x="3737" y="6372"/>
                </a:cubicBezTo>
                <a:cubicBezTo>
                  <a:pt x="3570" y="6639"/>
                  <a:pt x="3303" y="6772"/>
                  <a:pt x="3003" y="6805"/>
                </a:cubicBezTo>
                <a:cubicBezTo>
                  <a:pt x="2903" y="6805"/>
                  <a:pt x="2803" y="6772"/>
                  <a:pt x="2736" y="6672"/>
                </a:cubicBezTo>
                <a:cubicBezTo>
                  <a:pt x="2669" y="6572"/>
                  <a:pt x="2669" y="6372"/>
                  <a:pt x="2803" y="6105"/>
                </a:cubicBezTo>
                <a:cubicBezTo>
                  <a:pt x="2936" y="5738"/>
                  <a:pt x="3103" y="5371"/>
                  <a:pt x="3270" y="5004"/>
                </a:cubicBezTo>
                <a:close/>
                <a:moveTo>
                  <a:pt x="19348" y="5771"/>
                </a:moveTo>
                <a:lnTo>
                  <a:pt x="19348" y="5771"/>
                </a:lnTo>
                <a:cubicBezTo>
                  <a:pt x="19448" y="6072"/>
                  <a:pt x="19415" y="6405"/>
                  <a:pt x="19315" y="6672"/>
                </a:cubicBezTo>
                <a:cubicBezTo>
                  <a:pt x="19232" y="6754"/>
                  <a:pt x="19127" y="6814"/>
                  <a:pt x="19018" y="6814"/>
                </a:cubicBezTo>
                <a:cubicBezTo>
                  <a:pt x="18995" y="6814"/>
                  <a:pt x="18971" y="6811"/>
                  <a:pt x="18948" y="6805"/>
                </a:cubicBezTo>
                <a:cubicBezTo>
                  <a:pt x="18747" y="6772"/>
                  <a:pt x="18747" y="6705"/>
                  <a:pt x="18747" y="6672"/>
                </a:cubicBezTo>
                <a:cubicBezTo>
                  <a:pt x="18714" y="6472"/>
                  <a:pt x="18948" y="6072"/>
                  <a:pt x="19348" y="5771"/>
                </a:cubicBezTo>
                <a:close/>
                <a:moveTo>
                  <a:pt x="13177" y="334"/>
                </a:moveTo>
                <a:cubicBezTo>
                  <a:pt x="13510" y="334"/>
                  <a:pt x="13844" y="401"/>
                  <a:pt x="14144" y="501"/>
                </a:cubicBezTo>
                <a:cubicBezTo>
                  <a:pt x="14878" y="734"/>
                  <a:pt x="15512" y="1201"/>
                  <a:pt x="15945" y="1802"/>
                </a:cubicBezTo>
                <a:cubicBezTo>
                  <a:pt x="15178" y="2135"/>
                  <a:pt x="14645" y="2869"/>
                  <a:pt x="14611" y="3703"/>
                </a:cubicBezTo>
                <a:cubicBezTo>
                  <a:pt x="14578" y="4237"/>
                  <a:pt x="14811" y="4604"/>
                  <a:pt x="15212" y="4671"/>
                </a:cubicBezTo>
                <a:lnTo>
                  <a:pt x="15412" y="4671"/>
                </a:lnTo>
                <a:cubicBezTo>
                  <a:pt x="15812" y="4637"/>
                  <a:pt x="16179" y="4404"/>
                  <a:pt x="16379" y="4037"/>
                </a:cubicBezTo>
                <a:cubicBezTo>
                  <a:pt x="16713" y="3436"/>
                  <a:pt x="16746" y="2702"/>
                  <a:pt x="16446" y="2069"/>
                </a:cubicBezTo>
                <a:lnTo>
                  <a:pt x="16446" y="2069"/>
                </a:lnTo>
                <a:cubicBezTo>
                  <a:pt x="16813" y="2135"/>
                  <a:pt x="17146" y="2336"/>
                  <a:pt x="17413" y="2602"/>
                </a:cubicBezTo>
                <a:cubicBezTo>
                  <a:pt x="18180" y="3436"/>
                  <a:pt x="18814" y="4370"/>
                  <a:pt x="19214" y="5438"/>
                </a:cubicBezTo>
                <a:cubicBezTo>
                  <a:pt x="18681" y="5771"/>
                  <a:pt x="18347" y="6338"/>
                  <a:pt x="18414" y="6705"/>
                </a:cubicBezTo>
                <a:cubicBezTo>
                  <a:pt x="18481" y="6939"/>
                  <a:pt x="18681" y="7072"/>
                  <a:pt x="18914" y="7072"/>
                </a:cubicBezTo>
                <a:cubicBezTo>
                  <a:pt x="18944" y="7077"/>
                  <a:pt x="18975" y="7079"/>
                  <a:pt x="19005" y="7079"/>
                </a:cubicBezTo>
                <a:cubicBezTo>
                  <a:pt x="19207" y="7079"/>
                  <a:pt x="19403" y="6984"/>
                  <a:pt x="19548" y="6839"/>
                </a:cubicBezTo>
                <a:cubicBezTo>
                  <a:pt x="19748" y="6438"/>
                  <a:pt x="19748" y="5971"/>
                  <a:pt x="19581" y="5571"/>
                </a:cubicBezTo>
                <a:cubicBezTo>
                  <a:pt x="19786" y="5463"/>
                  <a:pt x="20008" y="5411"/>
                  <a:pt x="20228" y="5411"/>
                </a:cubicBezTo>
                <a:cubicBezTo>
                  <a:pt x="20615" y="5411"/>
                  <a:pt x="20994" y="5573"/>
                  <a:pt x="21249" y="5871"/>
                </a:cubicBezTo>
                <a:cubicBezTo>
                  <a:pt x="21650" y="6272"/>
                  <a:pt x="21783" y="6672"/>
                  <a:pt x="21650" y="7006"/>
                </a:cubicBezTo>
                <a:cubicBezTo>
                  <a:pt x="21249" y="7973"/>
                  <a:pt x="18981" y="8640"/>
                  <a:pt x="15712" y="8807"/>
                </a:cubicBezTo>
                <a:cubicBezTo>
                  <a:pt x="14645" y="8840"/>
                  <a:pt x="13377" y="8940"/>
                  <a:pt x="12009" y="9074"/>
                </a:cubicBezTo>
                <a:cubicBezTo>
                  <a:pt x="9908" y="9274"/>
                  <a:pt x="7539" y="9474"/>
                  <a:pt x="5538" y="9474"/>
                </a:cubicBezTo>
                <a:cubicBezTo>
                  <a:pt x="2436" y="9474"/>
                  <a:pt x="835" y="9007"/>
                  <a:pt x="568" y="8006"/>
                </a:cubicBezTo>
                <a:cubicBezTo>
                  <a:pt x="334" y="7206"/>
                  <a:pt x="468" y="6338"/>
                  <a:pt x="968" y="5671"/>
                </a:cubicBezTo>
                <a:cubicBezTo>
                  <a:pt x="1368" y="5171"/>
                  <a:pt x="1969" y="4837"/>
                  <a:pt x="2603" y="4804"/>
                </a:cubicBezTo>
                <a:lnTo>
                  <a:pt x="2603" y="4837"/>
                </a:lnTo>
                <a:cubicBezTo>
                  <a:pt x="2736" y="4837"/>
                  <a:pt x="2869" y="4837"/>
                  <a:pt x="3003" y="4904"/>
                </a:cubicBezTo>
                <a:cubicBezTo>
                  <a:pt x="2803" y="5271"/>
                  <a:pt x="2636" y="5638"/>
                  <a:pt x="2503" y="6038"/>
                </a:cubicBezTo>
                <a:cubicBezTo>
                  <a:pt x="2336" y="6272"/>
                  <a:pt x="2336" y="6605"/>
                  <a:pt x="2469" y="6872"/>
                </a:cubicBezTo>
                <a:cubicBezTo>
                  <a:pt x="2569" y="7039"/>
                  <a:pt x="2803" y="7139"/>
                  <a:pt x="3003" y="7139"/>
                </a:cubicBezTo>
                <a:cubicBezTo>
                  <a:pt x="3403" y="7106"/>
                  <a:pt x="3770" y="6905"/>
                  <a:pt x="4004" y="6539"/>
                </a:cubicBezTo>
                <a:cubicBezTo>
                  <a:pt x="4204" y="6138"/>
                  <a:pt x="4170" y="5638"/>
                  <a:pt x="3904" y="5271"/>
                </a:cubicBezTo>
                <a:cubicBezTo>
                  <a:pt x="3803" y="5037"/>
                  <a:pt x="3637" y="4871"/>
                  <a:pt x="3403" y="4737"/>
                </a:cubicBezTo>
                <a:cubicBezTo>
                  <a:pt x="3919" y="3826"/>
                  <a:pt x="4712" y="2805"/>
                  <a:pt x="5630" y="2805"/>
                </a:cubicBezTo>
                <a:cubicBezTo>
                  <a:pt x="5720" y="2805"/>
                  <a:pt x="5812" y="2815"/>
                  <a:pt x="5905" y="2836"/>
                </a:cubicBezTo>
                <a:cubicBezTo>
                  <a:pt x="5738" y="3603"/>
                  <a:pt x="5671" y="4404"/>
                  <a:pt x="5705" y="5204"/>
                </a:cubicBezTo>
                <a:cubicBezTo>
                  <a:pt x="5738" y="5504"/>
                  <a:pt x="5972" y="5705"/>
                  <a:pt x="6339" y="5705"/>
                </a:cubicBezTo>
                <a:cubicBezTo>
                  <a:pt x="6972" y="5671"/>
                  <a:pt x="7506" y="5304"/>
                  <a:pt x="7773" y="4737"/>
                </a:cubicBezTo>
                <a:cubicBezTo>
                  <a:pt x="7906" y="4304"/>
                  <a:pt x="7840" y="3670"/>
                  <a:pt x="6839" y="2936"/>
                </a:cubicBezTo>
                <a:cubicBezTo>
                  <a:pt x="6672" y="2803"/>
                  <a:pt x="6505" y="2702"/>
                  <a:pt x="6305" y="2636"/>
                </a:cubicBezTo>
                <a:cubicBezTo>
                  <a:pt x="6603" y="1651"/>
                  <a:pt x="7137" y="1169"/>
                  <a:pt x="7895" y="1169"/>
                </a:cubicBezTo>
                <a:cubicBezTo>
                  <a:pt x="8242" y="1169"/>
                  <a:pt x="8635" y="1270"/>
                  <a:pt x="9074" y="1468"/>
                </a:cubicBezTo>
                <a:cubicBezTo>
                  <a:pt x="9574" y="1668"/>
                  <a:pt x="10041" y="1902"/>
                  <a:pt x="10508" y="2202"/>
                </a:cubicBezTo>
                <a:cubicBezTo>
                  <a:pt x="10275" y="2869"/>
                  <a:pt x="10275" y="3503"/>
                  <a:pt x="10508" y="3837"/>
                </a:cubicBezTo>
                <a:cubicBezTo>
                  <a:pt x="10608" y="3970"/>
                  <a:pt x="10775" y="4037"/>
                  <a:pt x="10942" y="4037"/>
                </a:cubicBezTo>
                <a:lnTo>
                  <a:pt x="10975" y="4037"/>
                </a:lnTo>
                <a:cubicBezTo>
                  <a:pt x="11542" y="4003"/>
                  <a:pt x="11876" y="3770"/>
                  <a:pt x="11943" y="3470"/>
                </a:cubicBezTo>
                <a:cubicBezTo>
                  <a:pt x="12009" y="3203"/>
                  <a:pt x="11876" y="2736"/>
                  <a:pt x="10875" y="2069"/>
                </a:cubicBezTo>
                <a:cubicBezTo>
                  <a:pt x="11075" y="1535"/>
                  <a:pt x="11742" y="334"/>
                  <a:pt x="13177" y="334"/>
                </a:cubicBezTo>
                <a:close/>
                <a:moveTo>
                  <a:pt x="13177" y="1"/>
                </a:moveTo>
                <a:cubicBezTo>
                  <a:pt x="11876" y="1"/>
                  <a:pt x="11042" y="968"/>
                  <a:pt x="10608" y="1902"/>
                </a:cubicBezTo>
                <a:cubicBezTo>
                  <a:pt x="10175" y="1635"/>
                  <a:pt x="9674" y="1402"/>
                  <a:pt x="9207" y="1168"/>
                </a:cubicBezTo>
                <a:cubicBezTo>
                  <a:pt x="8742" y="960"/>
                  <a:pt x="8316" y="858"/>
                  <a:pt x="7932" y="858"/>
                </a:cubicBezTo>
                <a:cubicBezTo>
                  <a:pt x="7023" y="858"/>
                  <a:pt x="6357" y="1433"/>
                  <a:pt x="6005" y="2536"/>
                </a:cubicBezTo>
                <a:cubicBezTo>
                  <a:pt x="5872" y="2536"/>
                  <a:pt x="5738" y="2502"/>
                  <a:pt x="5638" y="2502"/>
                </a:cubicBezTo>
                <a:cubicBezTo>
                  <a:pt x="4537" y="2502"/>
                  <a:pt x="3670" y="3603"/>
                  <a:pt x="3136" y="4604"/>
                </a:cubicBezTo>
                <a:cubicBezTo>
                  <a:pt x="2970" y="4537"/>
                  <a:pt x="2769" y="4504"/>
                  <a:pt x="2603" y="4504"/>
                </a:cubicBezTo>
                <a:cubicBezTo>
                  <a:pt x="1835" y="4537"/>
                  <a:pt x="1168" y="4904"/>
                  <a:pt x="735" y="5504"/>
                </a:cubicBezTo>
                <a:cubicBezTo>
                  <a:pt x="168" y="6238"/>
                  <a:pt x="1" y="7206"/>
                  <a:pt x="268" y="8073"/>
                </a:cubicBezTo>
                <a:cubicBezTo>
                  <a:pt x="568" y="9274"/>
                  <a:pt x="2236" y="9808"/>
                  <a:pt x="5505" y="9808"/>
                </a:cubicBezTo>
                <a:lnTo>
                  <a:pt x="5538" y="9841"/>
                </a:lnTo>
                <a:cubicBezTo>
                  <a:pt x="7573" y="9841"/>
                  <a:pt x="9975" y="9607"/>
                  <a:pt x="12043" y="9441"/>
                </a:cubicBezTo>
                <a:cubicBezTo>
                  <a:pt x="13410" y="9307"/>
                  <a:pt x="14678" y="9174"/>
                  <a:pt x="15745" y="9140"/>
                </a:cubicBezTo>
                <a:cubicBezTo>
                  <a:pt x="19181" y="9007"/>
                  <a:pt x="21516" y="8240"/>
                  <a:pt x="21950" y="7172"/>
                </a:cubicBezTo>
                <a:cubicBezTo>
                  <a:pt x="22083" y="6839"/>
                  <a:pt x="22083" y="6338"/>
                  <a:pt x="21516" y="5705"/>
                </a:cubicBezTo>
                <a:cubicBezTo>
                  <a:pt x="21183" y="5349"/>
                  <a:pt x="20716" y="5156"/>
                  <a:pt x="20234" y="5156"/>
                </a:cubicBezTo>
                <a:cubicBezTo>
                  <a:pt x="19993" y="5156"/>
                  <a:pt x="19748" y="5204"/>
                  <a:pt x="19515" y="5304"/>
                </a:cubicBezTo>
                <a:cubicBezTo>
                  <a:pt x="19114" y="4237"/>
                  <a:pt x="18481" y="3270"/>
                  <a:pt x="17647" y="2436"/>
                </a:cubicBezTo>
                <a:cubicBezTo>
                  <a:pt x="17313" y="2035"/>
                  <a:pt x="16813" y="1768"/>
                  <a:pt x="16312" y="1768"/>
                </a:cubicBezTo>
                <a:cubicBezTo>
                  <a:pt x="15812" y="1035"/>
                  <a:pt x="15112" y="501"/>
                  <a:pt x="14278" y="234"/>
                </a:cubicBezTo>
                <a:cubicBezTo>
                  <a:pt x="13911" y="101"/>
                  <a:pt x="13544" y="34"/>
                  <a:pt x="13177" y="1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1"/>
          <p:cNvSpPr/>
          <p:nvPr/>
        </p:nvSpPr>
        <p:spPr>
          <a:xfrm>
            <a:off x="7640124" y="473268"/>
            <a:ext cx="368595" cy="377774"/>
          </a:xfrm>
          <a:custGeom>
            <a:avLst/>
            <a:gdLst/>
            <a:ahLst/>
            <a:cxnLst/>
            <a:rect l="l" t="t" r="r" b="b"/>
            <a:pathLst>
              <a:path w="6706" h="6873" extrusionOk="0">
                <a:moveTo>
                  <a:pt x="3570" y="634"/>
                </a:moveTo>
                <a:lnTo>
                  <a:pt x="3737" y="2369"/>
                </a:lnTo>
                <a:lnTo>
                  <a:pt x="2669" y="2069"/>
                </a:lnTo>
                <a:lnTo>
                  <a:pt x="3570" y="634"/>
                </a:lnTo>
                <a:close/>
                <a:moveTo>
                  <a:pt x="601" y="1869"/>
                </a:moveTo>
                <a:lnTo>
                  <a:pt x="2169" y="2269"/>
                </a:lnTo>
                <a:lnTo>
                  <a:pt x="1635" y="3136"/>
                </a:lnTo>
                <a:lnTo>
                  <a:pt x="601" y="1869"/>
                </a:lnTo>
                <a:close/>
                <a:moveTo>
                  <a:pt x="4104" y="2769"/>
                </a:moveTo>
                <a:lnTo>
                  <a:pt x="6038" y="3303"/>
                </a:lnTo>
                <a:lnTo>
                  <a:pt x="4204" y="4037"/>
                </a:lnTo>
                <a:lnTo>
                  <a:pt x="4104" y="2769"/>
                </a:lnTo>
                <a:close/>
                <a:moveTo>
                  <a:pt x="2503" y="2369"/>
                </a:moveTo>
                <a:lnTo>
                  <a:pt x="3770" y="2703"/>
                </a:lnTo>
                <a:lnTo>
                  <a:pt x="3904" y="4137"/>
                </a:lnTo>
                <a:lnTo>
                  <a:pt x="2803" y="4571"/>
                </a:lnTo>
                <a:lnTo>
                  <a:pt x="1835" y="3403"/>
                </a:lnTo>
                <a:lnTo>
                  <a:pt x="2503" y="2369"/>
                </a:lnTo>
                <a:close/>
                <a:moveTo>
                  <a:pt x="1669" y="3703"/>
                </a:moveTo>
                <a:lnTo>
                  <a:pt x="2503" y="4704"/>
                </a:lnTo>
                <a:lnTo>
                  <a:pt x="568" y="5505"/>
                </a:lnTo>
                <a:lnTo>
                  <a:pt x="1669" y="3703"/>
                </a:lnTo>
                <a:close/>
                <a:moveTo>
                  <a:pt x="3937" y="4437"/>
                </a:moveTo>
                <a:lnTo>
                  <a:pt x="4137" y="6205"/>
                </a:lnTo>
                <a:lnTo>
                  <a:pt x="3036" y="4837"/>
                </a:lnTo>
                <a:lnTo>
                  <a:pt x="3937" y="4437"/>
                </a:lnTo>
                <a:close/>
                <a:moveTo>
                  <a:pt x="3703" y="1"/>
                </a:moveTo>
                <a:cubicBezTo>
                  <a:pt x="3637" y="1"/>
                  <a:pt x="3570" y="34"/>
                  <a:pt x="3537" y="67"/>
                </a:cubicBezTo>
                <a:lnTo>
                  <a:pt x="2369" y="2002"/>
                </a:lnTo>
                <a:lnTo>
                  <a:pt x="234" y="1435"/>
                </a:lnTo>
                <a:cubicBezTo>
                  <a:pt x="168" y="1435"/>
                  <a:pt x="101" y="1468"/>
                  <a:pt x="67" y="1535"/>
                </a:cubicBezTo>
                <a:cubicBezTo>
                  <a:pt x="1" y="1568"/>
                  <a:pt x="1" y="1635"/>
                  <a:pt x="67" y="1702"/>
                </a:cubicBezTo>
                <a:lnTo>
                  <a:pt x="1468" y="3436"/>
                </a:lnTo>
                <a:lnTo>
                  <a:pt x="67" y="5738"/>
                </a:lnTo>
                <a:cubicBezTo>
                  <a:pt x="8" y="5857"/>
                  <a:pt x="108" y="5977"/>
                  <a:pt x="226" y="5977"/>
                </a:cubicBezTo>
                <a:cubicBezTo>
                  <a:pt x="239" y="5977"/>
                  <a:pt x="254" y="5975"/>
                  <a:pt x="268" y="5972"/>
                </a:cubicBezTo>
                <a:lnTo>
                  <a:pt x="2736" y="4971"/>
                </a:lnTo>
                <a:lnTo>
                  <a:pt x="4237" y="6806"/>
                </a:lnTo>
                <a:cubicBezTo>
                  <a:pt x="4270" y="6839"/>
                  <a:pt x="4304" y="6839"/>
                  <a:pt x="4371" y="6872"/>
                </a:cubicBezTo>
                <a:cubicBezTo>
                  <a:pt x="4371" y="6872"/>
                  <a:pt x="4404" y="6839"/>
                  <a:pt x="4404" y="6839"/>
                </a:cubicBezTo>
                <a:cubicBezTo>
                  <a:pt x="4471" y="6806"/>
                  <a:pt x="4537" y="6739"/>
                  <a:pt x="4504" y="6672"/>
                </a:cubicBezTo>
                <a:lnTo>
                  <a:pt x="4270" y="4337"/>
                </a:lnTo>
                <a:lnTo>
                  <a:pt x="6605" y="3403"/>
                </a:lnTo>
                <a:cubicBezTo>
                  <a:pt x="6672" y="3370"/>
                  <a:pt x="6706" y="3303"/>
                  <a:pt x="6706" y="3236"/>
                </a:cubicBezTo>
                <a:cubicBezTo>
                  <a:pt x="6706" y="3170"/>
                  <a:pt x="6639" y="3103"/>
                  <a:pt x="6572" y="3103"/>
                </a:cubicBezTo>
                <a:lnTo>
                  <a:pt x="4070" y="2436"/>
                </a:lnTo>
                <a:lnTo>
                  <a:pt x="3837" y="134"/>
                </a:lnTo>
                <a:cubicBezTo>
                  <a:pt x="3837" y="67"/>
                  <a:pt x="3770" y="34"/>
                  <a:pt x="3703" y="1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21"/>
          <p:cNvGrpSpPr/>
          <p:nvPr/>
        </p:nvGrpSpPr>
        <p:grpSpPr>
          <a:xfrm>
            <a:off x="607700" y="1641638"/>
            <a:ext cx="240148" cy="252706"/>
            <a:chOff x="607700" y="1641638"/>
            <a:chExt cx="240148" cy="252706"/>
          </a:xfrm>
        </p:grpSpPr>
        <p:sp>
          <p:nvSpPr>
            <p:cNvPr id="95" name="Google Shape;95;p21"/>
            <p:cNvSpPr/>
            <p:nvPr/>
          </p:nvSpPr>
          <p:spPr>
            <a:xfrm>
              <a:off x="705024" y="1641638"/>
              <a:ext cx="78343" cy="252706"/>
            </a:xfrm>
            <a:custGeom>
              <a:avLst/>
              <a:gdLst/>
              <a:ahLst/>
              <a:cxnLst/>
              <a:rect l="l" t="t" r="r" b="b"/>
              <a:pathLst>
                <a:path w="1622" h="5232" extrusionOk="0">
                  <a:moveTo>
                    <a:pt x="181" y="0"/>
                  </a:moveTo>
                  <a:cubicBezTo>
                    <a:pt x="92" y="0"/>
                    <a:pt x="0" y="72"/>
                    <a:pt x="21" y="195"/>
                  </a:cubicBezTo>
                  <a:lnTo>
                    <a:pt x="1322" y="5098"/>
                  </a:lnTo>
                  <a:cubicBezTo>
                    <a:pt x="1322" y="5165"/>
                    <a:pt x="1388" y="5232"/>
                    <a:pt x="1455" y="5232"/>
                  </a:cubicBezTo>
                  <a:lnTo>
                    <a:pt x="1488" y="5198"/>
                  </a:lnTo>
                  <a:cubicBezTo>
                    <a:pt x="1588" y="5198"/>
                    <a:pt x="1622" y="5098"/>
                    <a:pt x="1622" y="5031"/>
                  </a:cubicBezTo>
                  <a:lnTo>
                    <a:pt x="321" y="95"/>
                  </a:lnTo>
                  <a:cubicBezTo>
                    <a:pt x="295" y="30"/>
                    <a:pt x="238" y="0"/>
                    <a:pt x="18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07700" y="1723505"/>
              <a:ext cx="240148" cy="80613"/>
            </a:xfrm>
            <a:custGeom>
              <a:avLst/>
              <a:gdLst/>
              <a:ahLst/>
              <a:cxnLst/>
              <a:rect l="l" t="t" r="r" b="b"/>
              <a:pathLst>
                <a:path w="4972" h="1669" extrusionOk="0">
                  <a:moveTo>
                    <a:pt x="4738" y="1"/>
                  </a:moveTo>
                  <a:lnTo>
                    <a:pt x="134" y="1335"/>
                  </a:lnTo>
                  <a:cubicBezTo>
                    <a:pt x="34" y="1368"/>
                    <a:pt x="1" y="1468"/>
                    <a:pt x="34" y="1535"/>
                  </a:cubicBezTo>
                  <a:cubicBezTo>
                    <a:pt x="34" y="1602"/>
                    <a:pt x="101" y="1669"/>
                    <a:pt x="168" y="1669"/>
                  </a:cubicBezTo>
                  <a:lnTo>
                    <a:pt x="234" y="1635"/>
                  </a:lnTo>
                  <a:lnTo>
                    <a:pt x="4838" y="301"/>
                  </a:lnTo>
                  <a:cubicBezTo>
                    <a:pt x="4904" y="301"/>
                    <a:pt x="4971" y="201"/>
                    <a:pt x="4938" y="134"/>
                  </a:cubicBezTo>
                  <a:cubicBezTo>
                    <a:pt x="4904" y="34"/>
                    <a:pt x="4838" y="1"/>
                    <a:pt x="473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39868" y="1687908"/>
              <a:ext cx="207980" cy="138766"/>
            </a:xfrm>
            <a:custGeom>
              <a:avLst/>
              <a:gdLst/>
              <a:ahLst/>
              <a:cxnLst/>
              <a:rect l="l" t="t" r="r" b="b"/>
              <a:pathLst>
                <a:path w="4306" h="2873" extrusionOk="0">
                  <a:moveTo>
                    <a:pt x="208" y="1"/>
                  </a:moveTo>
                  <a:cubicBezTo>
                    <a:pt x="83" y="1"/>
                    <a:pt x="1" y="190"/>
                    <a:pt x="135" y="271"/>
                  </a:cubicBezTo>
                  <a:lnTo>
                    <a:pt x="4038" y="2873"/>
                  </a:lnTo>
                  <a:lnTo>
                    <a:pt x="4138" y="2873"/>
                  </a:lnTo>
                  <a:cubicBezTo>
                    <a:pt x="4172" y="2873"/>
                    <a:pt x="4238" y="2873"/>
                    <a:pt x="4238" y="2806"/>
                  </a:cubicBezTo>
                  <a:cubicBezTo>
                    <a:pt x="4305" y="2739"/>
                    <a:pt x="4272" y="2639"/>
                    <a:pt x="4205" y="2606"/>
                  </a:cubicBezTo>
                  <a:lnTo>
                    <a:pt x="302" y="37"/>
                  </a:lnTo>
                  <a:cubicBezTo>
                    <a:pt x="270" y="11"/>
                    <a:pt x="238" y="1"/>
                    <a:pt x="20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7010" y="1648786"/>
              <a:ext cx="130555" cy="216577"/>
            </a:xfrm>
            <a:custGeom>
              <a:avLst/>
              <a:gdLst/>
              <a:ahLst/>
              <a:cxnLst/>
              <a:rect l="l" t="t" r="r" b="b"/>
              <a:pathLst>
                <a:path w="2703" h="4484" extrusionOk="0">
                  <a:moveTo>
                    <a:pt x="2543" y="0"/>
                  </a:moveTo>
                  <a:cubicBezTo>
                    <a:pt x="2486" y="0"/>
                    <a:pt x="2426" y="31"/>
                    <a:pt x="2402" y="80"/>
                  </a:cubicBezTo>
                  <a:lnTo>
                    <a:pt x="34" y="4250"/>
                  </a:lnTo>
                  <a:cubicBezTo>
                    <a:pt x="0" y="4316"/>
                    <a:pt x="34" y="4416"/>
                    <a:pt x="100" y="4483"/>
                  </a:cubicBezTo>
                  <a:lnTo>
                    <a:pt x="167" y="4483"/>
                  </a:lnTo>
                  <a:cubicBezTo>
                    <a:pt x="234" y="4483"/>
                    <a:pt x="267" y="4450"/>
                    <a:pt x="334" y="4416"/>
                  </a:cubicBezTo>
                  <a:lnTo>
                    <a:pt x="2669" y="247"/>
                  </a:lnTo>
                  <a:cubicBezTo>
                    <a:pt x="2702" y="180"/>
                    <a:pt x="2669" y="80"/>
                    <a:pt x="2602" y="13"/>
                  </a:cubicBezTo>
                  <a:cubicBezTo>
                    <a:pt x="2584" y="4"/>
                    <a:pt x="2564" y="0"/>
                    <a:pt x="254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21"/>
          <p:cNvSpPr/>
          <p:nvPr/>
        </p:nvSpPr>
        <p:spPr>
          <a:xfrm>
            <a:off x="394509" y="3661207"/>
            <a:ext cx="325494" cy="292408"/>
          </a:xfrm>
          <a:custGeom>
            <a:avLst/>
            <a:gdLst/>
            <a:ahLst/>
            <a:cxnLst/>
            <a:rect l="l" t="t" r="r" b="b"/>
            <a:pathLst>
              <a:path w="6739" h="6054" extrusionOk="0">
                <a:moveTo>
                  <a:pt x="4147" y="1"/>
                </a:moveTo>
                <a:cubicBezTo>
                  <a:pt x="2651" y="1"/>
                  <a:pt x="3169" y="2284"/>
                  <a:pt x="3169" y="2284"/>
                </a:cubicBezTo>
                <a:cubicBezTo>
                  <a:pt x="3169" y="2284"/>
                  <a:pt x="1962" y="1266"/>
                  <a:pt x="1084" y="1266"/>
                </a:cubicBezTo>
                <a:cubicBezTo>
                  <a:pt x="633" y="1266"/>
                  <a:pt x="268" y="1536"/>
                  <a:pt x="200" y="2351"/>
                </a:cubicBezTo>
                <a:cubicBezTo>
                  <a:pt x="0" y="4586"/>
                  <a:pt x="5004" y="6054"/>
                  <a:pt x="5004" y="6054"/>
                </a:cubicBezTo>
                <a:cubicBezTo>
                  <a:pt x="5004" y="6054"/>
                  <a:pt x="6738" y="316"/>
                  <a:pt x="4370" y="16"/>
                </a:cubicBezTo>
                <a:cubicBezTo>
                  <a:pt x="4291" y="6"/>
                  <a:pt x="4217" y="1"/>
                  <a:pt x="4147" y="1"/>
                </a:cubicBezTo>
                <a:close/>
              </a:path>
            </a:pathLst>
          </a:custGeom>
          <a:solidFill>
            <a:srgbClr val="F0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21"/>
          <p:cNvGrpSpPr/>
          <p:nvPr/>
        </p:nvGrpSpPr>
        <p:grpSpPr>
          <a:xfrm>
            <a:off x="3709225" y="535800"/>
            <a:ext cx="240148" cy="252706"/>
            <a:chOff x="6095225" y="449763"/>
            <a:chExt cx="240148" cy="252706"/>
          </a:xfrm>
        </p:grpSpPr>
        <p:sp>
          <p:nvSpPr>
            <p:cNvPr id="101" name="Google Shape;101;p21"/>
            <p:cNvSpPr/>
            <p:nvPr/>
          </p:nvSpPr>
          <p:spPr>
            <a:xfrm>
              <a:off x="6192549" y="449763"/>
              <a:ext cx="78343" cy="252706"/>
            </a:xfrm>
            <a:custGeom>
              <a:avLst/>
              <a:gdLst/>
              <a:ahLst/>
              <a:cxnLst/>
              <a:rect l="l" t="t" r="r" b="b"/>
              <a:pathLst>
                <a:path w="1622" h="5232" extrusionOk="0">
                  <a:moveTo>
                    <a:pt x="181" y="0"/>
                  </a:moveTo>
                  <a:cubicBezTo>
                    <a:pt x="92" y="0"/>
                    <a:pt x="0" y="72"/>
                    <a:pt x="21" y="195"/>
                  </a:cubicBezTo>
                  <a:lnTo>
                    <a:pt x="1322" y="5098"/>
                  </a:lnTo>
                  <a:cubicBezTo>
                    <a:pt x="1322" y="5165"/>
                    <a:pt x="1388" y="5232"/>
                    <a:pt x="1455" y="5232"/>
                  </a:cubicBezTo>
                  <a:lnTo>
                    <a:pt x="1488" y="5198"/>
                  </a:lnTo>
                  <a:cubicBezTo>
                    <a:pt x="1588" y="5198"/>
                    <a:pt x="1622" y="5098"/>
                    <a:pt x="1622" y="5031"/>
                  </a:cubicBezTo>
                  <a:lnTo>
                    <a:pt x="321" y="95"/>
                  </a:lnTo>
                  <a:cubicBezTo>
                    <a:pt x="295" y="30"/>
                    <a:pt x="238" y="0"/>
                    <a:pt x="18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095225" y="531630"/>
              <a:ext cx="240148" cy="80613"/>
            </a:xfrm>
            <a:custGeom>
              <a:avLst/>
              <a:gdLst/>
              <a:ahLst/>
              <a:cxnLst/>
              <a:rect l="l" t="t" r="r" b="b"/>
              <a:pathLst>
                <a:path w="4972" h="1669" extrusionOk="0">
                  <a:moveTo>
                    <a:pt x="4738" y="1"/>
                  </a:moveTo>
                  <a:lnTo>
                    <a:pt x="134" y="1335"/>
                  </a:lnTo>
                  <a:cubicBezTo>
                    <a:pt x="34" y="1368"/>
                    <a:pt x="1" y="1468"/>
                    <a:pt x="34" y="1535"/>
                  </a:cubicBezTo>
                  <a:cubicBezTo>
                    <a:pt x="34" y="1602"/>
                    <a:pt x="101" y="1669"/>
                    <a:pt x="168" y="1669"/>
                  </a:cubicBezTo>
                  <a:lnTo>
                    <a:pt x="234" y="1635"/>
                  </a:lnTo>
                  <a:lnTo>
                    <a:pt x="4838" y="301"/>
                  </a:lnTo>
                  <a:cubicBezTo>
                    <a:pt x="4904" y="301"/>
                    <a:pt x="4971" y="201"/>
                    <a:pt x="4938" y="134"/>
                  </a:cubicBezTo>
                  <a:cubicBezTo>
                    <a:pt x="4904" y="34"/>
                    <a:pt x="4838" y="1"/>
                    <a:pt x="473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6127393" y="496033"/>
              <a:ext cx="207980" cy="138766"/>
            </a:xfrm>
            <a:custGeom>
              <a:avLst/>
              <a:gdLst/>
              <a:ahLst/>
              <a:cxnLst/>
              <a:rect l="l" t="t" r="r" b="b"/>
              <a:pathLst>
                <a:path w="4306" h="2873" extrusionOk="0">
                  <a:moveTo>
                    <a:pt x="208" y="1"/>
                  </a:moveTo>
                  <a:cubicBezTo>
                    <a:pt x="83" y="1"/>
                    <a:pt x="1" y="190"/>
                    <a:pt x="135" y="271"/>
                  </a:cubicBezTo>
                  <a:lnTo>
                    <a:pt x="4038" y="2873"/>
                  </a:lnTo>
                  <a:lnTo>
                    <a:pt x="4138" y="2873"/>
                  </a:lnTo>
                  <a:cubicBezTo>
                    <a:pt x="4172" y="2873"/>
                    <a:pt x="4238" y="2873"/>
                    <a:pt x="4238" y="2806"/>
                  </a:cubicBezTo>
                  <a:cubicBezTo>
                    <a:pt x="4305" y="2739"/>
                    <a:pt x="4272" y="2639"/>
                    <a:pt x="4205" y="2606"/>
                  </a:cubicBezTo>
                  <a:lnTo>
                    <a:pt x="302" y="37"/>
                  </a:lnTo>
                  <a:cubicBezTo>
                    <a:pt x="270" y="11"/>
                    <a:pt x="238" y="1"/>
                    <a:pt x="20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164535" y="456911"/>
              <a:ext cx="130555" cy="216577"/>
            </a:xfrm>
            <a:custGeom>
              <a:avLst/>
              <a:gdLst/>
              <a:ahLst/>
              <a:cxnLst/>
              <a:rect l="l" t="t" r="r" b="b"/>
              <a:pathLst>
                <a:path w="2703" h="4484" extrusionOk="0">
                  <a:moveTo>
                    <a:pt x="2543" y="0"/>
                  </a:moveTo>
                  <a:cubicBezTo>
                    <a:pt x="2486" y="0"/>
                    <a:pt x="2426" y="31"/>
                    <a:pt x="2402" y="80"/>
                  </a:cubicBezTo>
                  <a:lnTo>
                    <a:pt x="34" y="4250"/>
                  </a:lnTo>
                  <a:cubicBezTo>
                    <a:pt x="0" y="4316"/>
                    <a:pt x="34" y="4416"/>
                    <a:pt x="100" y="4483"/>
                  </a:cubicBezTo>
                  <a:lnTo>
                    <a:pt x="167" y="4483"/>
                  </a:lnTo>
                  <a:cubicBezTo>
                    <a:pt x="234" y="4483"/>
                    <a:pt x="267" y="4450"/>
                    <a:pt x="334" y="4416"/>
                  </a:cubicBezTo>
                  <a:lnTo>
                    <a:pt x="2669" y="247"/>
                  </a:lnTo>
                  <a:cubicBezTo>
                    <a:pt x="2702" y="180"/>
                    <a:pt x="2669" y="80"/>
                    <a:pt x="2602" y="13"/>
                  </a:cubicBezTo>
                  <a:cubicBezTo>
                    <a:pt x="2584" y="4"/>
                    <a:pt x="2564" y="0"/>
                    <a:pt x="254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21"/>
          <p:cNvGrpSpPr/>
          <p:nvPr/>
        </p:nvGrpSpPr>
        <p:grpSpPr>
          <a:xfrm>
            <a:off x="3499910" y="2900866"/>
            <a:ext cx="2271938" cy="2105498"/>
            <a:chOff x="5897915" y="2511725"/>
            <a:chExt cx="2583215" cy="2393972"/>
          </a:xfrm>
        </p:grpSpPr>
        <p:sp>
          <p:nvSpPr>
            <p:cNvPr id="157" name="Google Shape;157;p21"/>
            <p:cNvSpPr/>
            <p:nvPr/>
          </p:nvSpPr>
          <p:spPr>
            <a:xfrm rot="356600">
              <a:off x="6003365" y="2628740"/>
              <a:ext cx="2372316" cy="2159941"/>
            </a:xfrm>
            <a:custGeom>
              <a:avLst/>
              <a:gdLst/>
              <a:ahLst/>
              <a:cxnLst/>
              <a:rect l="l" t="t" r="r" b="b"/>
              <a:pathLst>
                <a:path w="65548" h="59680" extrusionOk="0">
                  <a:moveTo>
                    <a:pt x="32199" y="0"/>
                  </a:moveTo>
                  <a:cubicBezTo>
                    <a:pt x="30043" y="0"/>
                    <a:pt x="27895" y="98"/>
                    <a:pt x="25786" y="243"/>
                  </a:cubicBezTo>
                  <a:cubicBezTo>
                    <a:pt x="22316" y="510"/>
                    <a:pt x="18981" y="844"/>
                    <a:pt x="15812" y="2245"/>
                  </a:cubicBezTo>
                  <a:cubicBezTo>
                    <a:pt x="12876" y="3546"/>
                    <a:pt x="10241" y="5447"/>
                    <a:pt x="8073" y="7849"/>
                  </a:cubicBezTo>
                  <a:cubicBezTo>
                    <a:pt x="4437" y="11885"/>
                    <a:pt x="2336" y="17156"/>
                    <a:pt x="1268" y="22493"/>
                  </a:cubicBezTo>
                  <a:cubicBezTo>
                    <a:pt x="1" y="28764"/>
                    <a:pt x="101" y="35435"/>
                    <a:pt x="2302" y="41473"/>
                  </a:cubicBezTo>
                  <a:cubicBezTo>
                    <a:pt x="4504" y="47511"/>
                    <a:pt x="9140" y="52314"/>
                    <a:pt x="14678" y="55550"/>
                  </a:cubicBezTo>
                  <a:cubicBezTo>
                    <a:pt x="19314" y="58218"/>
                    <a:pt x="24785" y="58986"/>
                    <a:pt x="30022" y="59453"/>
                  </a:cubicBezTo>
                  <a:cubicBezTo>
                    <a:pt x="31738" y="59596"/>
                    <a:pt x="33485" y="59680"/>
                    <a:pt x="35240" y="59680"/>
                  </a:cubicBezTo>
                  <a:cubicBezTo>
                    <a:pt x="41227" y="59680"/>
                    <a:pt x="47301" y="58706"/>
                    <a:pt x="52538" y="55817"/>
                  </a:cubicBezTo>
                  <a:cubicBezTo>
                    <a:pt x="57875" y="52848"/>
                    <a:pt x="61444" y="47711"/>
                    <a:pt x="63312" y="41973"/>
                  </a:cubicBezTo>
                  <a:cubicBezTo>
                    <a:pt x="65547" y="35168"/>
                    <a:pt x="64280" y="27630"/>
                    <a:pt x="62145" y="20925"/>
                  </a:cubicBezTo>
                  <a:cubicBezTo>
                    <a:pt x="59510" y="12686"/>
                    <a:pt x="56041" y="5714"/>
                    <a:pt x="47568" y="2445"/>
                  </a:cubicBezTo>
                  <a:cubicBezTo>
                    <a:pt x="42722" y="578"/>
                    <a:pt x="37441" y="0"/>
                    <a:pt x="32199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 rot="356600">
              <a:off x="6845556" y="2727414"/>
              <a:ext cx="206476" cy="665246"/>
            </a:xfrm>
            <a:custGeom>
              <a:avLst/>
              <a:gdLst/>
              <a:ahLst/>
              <a:cxnLst/>
              <a:rect l="l" t="t" r="r" b="b"/>
              <a:pathLst>
                <a:path w="5705" h="18381" extrusionOk="0">
                  <a:moveTo>
                    <a:pt x="135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0" y="34"/>
                    <a:pt x="1134" y="4170"/>
                    <a:pt x="2635" y="9274"/>
                  </a:cubicBezTo>
                  <a:cubicBezTo>
                    <a:pt x="4130" y="14323"/>
                    <a:pt x="5427" y="18381"/>
                    <a:pt x="5569" y="18381"/>
                  </a:cubicBezTo>
                  <a:cubicBezTo>
                    <a:pt x="5570" y="18381"/>
                    <a:pt x="5570" y="18380"/>
                    <a:pt x="5571" y="18380"/>
                  </a:cubicBezTo>
                  <a:cubicBezTo>
                    <a:pt x="5704" y="18347"/>
                    <a:pt x="4570" y="14211"/>
                    <a:pt x="3069" y="9140"/>
                  </a:cubicBezTo>
                  <a:cubicBezTo>
                    <a:pt x="1574" y="4057"/>
                    <a:pt x="245" y="0"/>
                    <a:pt x="135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 rot="356600">
              <a:off x="6610258" y="2819099"/>
              <a:ext cx="318743" cy="624204"/>
            </a:xfrm>
            <a:custGeom>
              <a:avLst/>
              <a:gdLst/>
              <a:ahLst/>
              <a:cxnLst/>
              <a:rect l="l" t="t" r="r" b="b"/>
              <a:pathLst>
                <a:path w="8807" h="17247" extrusionOk="0">
                  <a:moveTo>
                    <a:pt x="38" y="0"/>
                  </a:moveTo>
                  <a:cubicBezTo>
                    <a:pt x="36" y="0"/>
                    <a:pt x="35" y="0"/>
                    <a:pt x="33" y="1"/>
                  </a:cubicBezTo>
                  <a:cubicBezTo>
                    <a:pt x="0" y="34"/>
                    <a:pt x="467" y="1002"/>
                    <a:pt x="1301" y="2536"/>
                  </a:cubicBezTo>
                  <a:cubicBezTo>
                    <a:pt x="2102" y="4071"/>
                    <a:pt x="3236" y="6205"/>
                    <a:pt x="4437" y="8574"/>
                  </a:cubicBezTo>
                  <a:cubicBezTo>
                    <a:pt x="5637" y="10976"/>
                    <a:pt x="6671" y="13110"/>
                    <a:pt x="7439" y="14712"/>
                  </a:cubicBezTo>
                  <a:cubicBezTo>
                    <a:pt x="8206" y="16279"/>
                    <a:pt x="8706" y="17247"/>
                    <a:pt x="8773" y="17247"/>
                  </a:cubicBezTo>
                  <a:cubicBezTo>
                    <a:pt x="8806" y="17213"/>
                    <a:pt x="8439" y="16179"/>
                    <a:pt x="7772" y="14578"/>
                  </a:cubicBezTo>
                  <a:cubicBezTo>
                    <a:pt x="7072" y="12977"/>
                    <a:pt x="6071" y="10775"/>
                    <a:pt x="4870" y="8374"/>
                  </a:cubicBezTo>
                  <a:cubicBezTo>
                    <a:pt x="3669" y="6005"/>
                    <a:pt x="2468" y="3904"/>
                    <a:pt x="1601" y="2369"/>
                  </a:cubicBezTo>
                  <a:cubicBezTo>
                    <a:pt x="717" y="863"/>
                    <a:pt x="123" y="0"/>
                    <a:pt x="38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 rot="356600">
              <a:off x="6303916" y="2990461"/>
              <a:ext cx="481716" cy="438611"/>
            </a:xfrm>
            <a:custGeom>
              <a:avLst/>
              <a:gdLst/>
              <a:ahLst/>
              <a:cxnLst/>
              <a:rect l="l" t="t" r="r" b="b"/>
              <a:pathLst>
                <a:path w="13310" h="12119" extrusionOk="0">
                  <a:moveTo>
                    <a:pt x="46" y="0"/>
                  </a:moveTo>
                  <a:cubicBezTo>
                    <a:pt x="39" y="0"/>
                    <a:pt x="35" y="2"/>
                    <a:pt x="34" y="6"/>
                  </a:cubicBezTo>
                  <a:cubicBezTo>
                    <a:pt x="0" y="39"/>
                    <a:pt x="767" y="706"/>
                    <a:pt x="1968" y="1773"/>
                  </a:cubicBezTo>
                  <a:cubicBezTo>
                    <a:pt x="3202" y="2841"/>
                    <a:pt x="4904" y="4342"/>
                    <a:pt x="6705" y="6010"/>
                  </a:cubicBezTo>
                  <a:cubicBezTo>
                    <a:pt x="8506" y="7678"/>
                    <a:pt x="10141" y="9212"/>
                    <a:pt x="11275" y="10346"/>
                  </a:cubicBezTo>
                  <a:cubicBezTo>
                    <a:pt x="12391" y="11431"/>
                    <a:pt x="13141" y="12119"/>
                    <a:pt x="13234" y="12119"/>
                  </a:cubicBezTo>
                  <a:cubicBezTo>
                    <a:pt x="13239" y="12119"/>
                    <a:pt x="13242" y="12117"/>
                    <a:pt x="13243" y="12114"/>
                  </a:cubicBezTo>
                  <a:cubicBezTo>
                    <a:pt x="13310" y="12081"/>
                    <a:pt x="12643" y="11280"/>
                    <a:pt x="11542" y="10113"/>
                  </a:cubicBezTo>
                  <a:cubicBezTo>
                    <a:pt x="10441" y="8945"/>
                    <a:pt x="8840" y="7344"/>
                    <a:pt x="7005" y="5676"/>
                  </a:cubicBezTo>
                  <a:cubicBezTo>
                    <a:pt x="5204" y="3975"/>
                    <a:pt x="3469" y="2541"/>
                    <a:pt x="2168" y="1540"/>
                  </a:cubicBezTo>
                  <a:cubicBezTo>
                    <a:pt x="968" y="561"/>
                    <a:pt x="157" y="0"/>
                    <a:pt x="46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 rot="356600">
              <a:off x="6227515" y="3263159"/>
              <a:ext cx="411721" cy="191456"/>
            </a:xfrm>
            <a:custGeom>
              <a:avLst/>
              <a:gdLst/>
              <a:ahLst/>
              <a:cxnLst/>
              <a:rect l="l" t="t" r="r" b="b"/>
              <a:pathLst>
                <a:path w="11376" h="5290" extrusionOk="0">
                  <a:moveTo>
                    <a:pt x="110" y="1"/>
                  </a:moveTo>
                  <a:cubicBezTo>
                    <a:pt x="86" y="1"/>
                    <a:pt x="71" y="5"/>
                    <a:pt x="67" y="13"/>
                  </a:cubicBezTo>
                  <a:cubicBezTo>
                    <a:pt x="0" y="147"/>
                    <a:pt x="2569" y="1214"/>
                    <a:pt x="5671" y="2682"/>
                  </a:cubicBezTo>
                  <a:cubicBezTo>
                    <a:pt x="8690" y="4063"/>
                    <a:pt x="11090" y="5289"/>
                    <a:pt x="11324" y="5289"/>
                  </a:cubicBezTo>
                  <a:cubicBezTo>
                    <a:pt x="11333" y="5289"/>
                    <a:pt x="11339" y="5288"/>
                    <a:pt x="11342" y="5284"/>
                  </a:cubicBezTo>
                  <a:cubicBezTo>
                    <a:pt x="11375" y="5217"/>
                    <a:pt x="10775" y="4817"/>
                    <a:pt x="9807" y="4283"/>
                  </a:cubicBezTo>
                  <a:cubicBezTo>
                    <a:pt x="8807" y="3716"/>
                    <a:pt x="7439" y="2982"/>
                    <a:pt x="5871" y="2248"/>
                  </a:cubicBezTo>
                  <a:cubicBezTo>
                    <a:pt x="4337" y="1515"/>
                    <a:pt x="2869" y="914"/>
                    <a:pt x="1802" y="547"/>
                  </a:cubicBezTo>
                  <a:cubicBezTo>
                    <a:pt x="899" y="198"/>
                    <a:pt x="276" y="1"/>
                    <a:pt x="110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 rot="356600">
              <a:off x="6103031" y="3477307"/>
              <a:ext cx="643531" cy="184217"/>
            </a:xfrm>
            <a:custGeom>
              <a:avLst/>
              <a:gdLst/>
              <a:ahLst/>
              <a:cxnLst/>
              <a:rect l="l" t="t" r="r" b="b"/>
              <a:pathLst>
                <a:path w="17781" h="5090" extrusionOk="0">
                  <a:moveTo>
                    <a:pt x="62" y="1"/>
                  </a:moveTo>
                  <a:cubicBezTo>
                    <a:pt x="45" y="1"/>
                    <a:pt x="36" y="3"/>
                    <a:pt x="34" y="8"/>
                  </a:cubicBezTo>
                  <a:cubicBezTo>
                    <a:pt x="1" y="141"/>
                    <a:pt x="3937" y="1375"/>
                    <a:pt x="8807" y="2776"/>
                  </a:cubicBezTo>
                  <a:cubicBezTo>
                    <a:pt x="13425" y="4096"/>
                    <a:pt x="17244" y="5090"/>
                    <a:pt x="17701" y="5090"/>
                  </a:cubicBezTo>
                  <a:cubicBezTo>
                    <a:pt x="17730" y="5090"/>
                    <a:pt x="17745" y="5086"/>
                    <a:pt x="17747" y="5078"/>
                  </a:cubicBezTo>
                  <a:cubicBezTo>
                    <a:pt x="17780" y="4945"/>
                    <a:pt x="13844" y="3710"/>
                    <a:pt x="8941" y="2343"/>
                  </a:cubicBezTo>
                  <a:cubicBezTo>
                    <a:pt x="4257" y="1004"/>
                    <a:pt x="425" y="1"/>
                    <a:pt x="62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 rot="356600">
              <a:off x="6127841" y="3757916"/>
              <a:ext cx="532457" cy="27216"/>
            </a:xfrm>
            <a:custGeom>
              <a:avLst/>
              <a:gdLst/>
              <a:ahLst/>
              <a:cxnLst/>
              <a:rect l="l" t="t" r="r" b="b"/>
              <a:pathLst>
                <a:path w="14712" h="752" extrusionOk="0">
                  <a:moveTo>
                    <a:pt x="13004" y="1"/>
                  </a:moveTo>
                  <a:cubicBezTo>
                    <a:pt x="11655" y="1"/>
                    <a:pt x="9614" y="42"/>
                    <a:pt x="7339" y="136"/>
                  </a:cubicBezTo>
                  <a:cubicBezTo>
                    <a:pt x="3270" y="302"/>
                    <a:pt x="1" y="536"/>
                    <a:pt x="1" y="669"/>
                  </a:cubicBezTo>
                  <a:cubicBezTo>
                    <a:pt x="14" y="725"/>
                    <a:pt x="592" y="752"/>
                    <a:pt x="1554" y="752"/>
                  </a:cubicBezTo>
                  <a:cubicBezTo>
                    <a:pt x="2897" y="752"/>
                    <a:pt x="4988" y="700"/>
                    <a:pt x="7339" y="603"/>
                  </a:cubicBezTo>
                  <a:cubicBezTo>
                    <a:pt x="11409" y="469"/>
                    <a:pt x="14711" y="202"/>
                    <a:pt x="14678" y="69"/>
                  </a:cubicBezTo>
                  <a:cubicBezTo>
                    <a:pt x="14678" y="25"/>
                    <a:pt x="14048" y="1"/>
                    <a:pt x="13004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 rot="356600">
              <a:off x="6179239" y="3892610"/>
              <a:ext cx="567455" cy="194930"/>
            </a:xfrm>
            <a:custGeom>
              <a:avLst/>
              <a:gdLst/>
              <a:ahLst/>
              <a:cxnLst/>
              <a:rect l="l" t="t" r="r" b="b"/>
              <a:pathLst>
                <a:path w="15679" h="5386" extrusionOk="0">
                  <a:moveTo>
                    <a:pt x="15601" y="0"/>
                  </a:moveTo>
                  <a:cubicBezTo>
                    <a:pt x="15405" y="0"/>
                    <a:pt x="14556" y="193"/>
                    <a:pt x="13276" y="513"/>
                  </a:cubicBezTo>
                  <a:cubicBezTo>
                    <a:pt x="11842" y="913"/>
                    <a:pt x="9841" y="1480"/>
                    <a:pt x="7706" y="2248"/>
                  </a:cubicBezTo>
                  <a:cubicBezTo>
                    <a:pt x="5538" y="2982"/>
                    <a:pt x="3603" y="3715"/>
                    <a:pt x="2235" y="4316"/>
                  </a:cubicBezTo>
                  <a:cubicBezTo>
                    <a:pt x="834" y="4916"/>
                    <a:pt x="0" y="5317"/>
                    <a:pt x="34" y="5383"/>
                  </a:cubicBezTo>
                  <a:cubicBezTo>
                    <a:pt x="35" y="5385"/>
                    <a:pt x="39" y="5386"/>
                    <a:pt x="45" y="5386"/>
                  </a:cubicBezTo>
                  <a:cubicBezTo>
                    <a:pt x="156" y="5386"/>
                    <a:pt x="1005" y="5091"/>
                    <a:pt x="2335" y="4616"/>
                  </a:cubicBezTo>
                  <a:cubicBezTo>
                    <a:pt x="3736" y="4116"/>
                    <a:pt x="5671" y="3415"/>
                    <a:pt x="7839" y="2681"/>
                  </a:cubicBezTo>
                  <a:cubicBezTo>
                    <a:pt x="10007" y="1947"/>
                    <a:pt x="11942" y="1314"/>
                    <a:pt x="13377" y="847"/>
                  </a:cubicBezTo>
                  <a:cubicBezTo>
                    <a:pt x="14778" y="380"/>
                    <a:pt x="15678" y="79"/>
                    <a:pt x="15645" y="13"/>
                  </a:cubicBezTo>
                  <a:cubicBezTo>
                    <a:pt x="15645" y="4"/>
                    <a:pt x="15630" y="0"/>
                    <a:pt x="15601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 rot="356600">
              <a:off x="6290153" y="4097826"/>
              <a:ext cx="363440" cy="278063"/>
            </a:xfrm>
            <a:custGeom>
              <a:avLst/>
              <a:gdLst/>
              <a:ahLst/>
              <a:cxnLst/>
              <a:rect l="l" t="t" r="r" b="b"/>
              <a:pathLst>
                <a:path w="10042" h="7683" extrusionOk="0">
                  <a:moveTo>
                    <a:pt x="9922" y="1"/>
                  </a:moveTo>
                  <a:cubicBezTo>
                    <a:pt x="9684" y="1"/>
                    <a:pt x="7429" y="1496"/>
                    <a:pt x="4804" y="3545"/>
                  </a:cubicBezTo>
                  <a:cubicBezTo>
                    <a:pt x="2069" y="5680"/>
                    <a:pt x="1" y="7581"/>
                    <a:pt x="101" y="7681"/>
                  </a:cubicBezTo>
                  <a:cubicBezTo>
                    <a:pt x="102" y="7682"/>
                    <a:pt x="104" y="7683"/>
                    <a:pt x="107" y="7683"/>
                  </a:cubicBezTo>
                  <a:cubicBezTo>
                    <a:pt x="250" y="7683"/>
                    <a:pt x="2420" y="5974"/>
                    <a:pt x="5104" y="3912"/>
                  </a:cubicBezTo>
                  <a:cubicBezTo>
                    <a:pt x="7840" y="1810"/>
                    <a:pt x="10041" y="109"/>
                    <a:pt x="9941" y="9"/>
                  </a:cubicBezTo>
                  <a:cubicBezTo>
                    <a:pt x="9938" y="3"/>
                    <a:pt x="9932" y="1"/>
                    <a:pt x="9922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rot="356600">
              <a:off x="7165673" y="2667787"/>
              <a:ext cx="25371" cy="758223"/>
            </a:xfrm>
            <a:custGeom>
              <a:avLst/>
              <a:gdLst/>
              <a:ahLst/>
              <a:cxnLst/>
              <a:rect l="l" t="t" r="r" b="b"/>
              <a:pathLst>
                <a:path w="701" h="20950" extrusionOk="0">
                  <a:moveTo>
                    <a:pt x="631" y="0"/>
                  </a:moveTo>
                  <a:cubicBezTo>
                    <a:pt x="564" y="0"/>
                    <a:pt x="432" y="1194"/>
                    <a:pt x="334" y="3036"/>
                  </a:cubicBezTo>
                  <a:cubicBezTo>
                    <a:pt x="200" y="4938"/>
                    <a:pt x="67" y="7573"/>
                    <a:pt x="33" y="10475"/>
                  </a:cubicBezTo>
                  <a:cubicBezTo>
                    <a:pt x="0" y="13377"/>
                    <a:pt x="33" y="15979"/>
                    <a:pt x="100" y="17880"/>
                  </a:cubicBezTo>
                  <a:cubicBezTo>
                    <a:pt x="200" y="19782"/>
                    <a:pt x="300" y="20949"/>
                    <a:pt x="334" y="20949"/>
                  </a:cubicBezTo>
                  <a:cubicBezTo>
                    <a:pt x="400" y="20949"/>
                    <a:pt x="434" y="19782"/>
                    <a:pt x="434" y="17880"/>
                  </a:cubicBezTo>
                  <a:cubicBezTo>
                    <a:pt x="467" y="15979"/>
                    <a:pt x="434" y="13377"/>
                    <a:pt x="500" y="10475"/>
                  </a:cubicBezTo>
                  <a:cubicBezTo>
                    <a:pt x="534" y="7573"/>
                    <a:pt x="601" y="4971"/>
                    <a:pt x="634" y="3070"/>
                  </a:cubicBezTo>
                  <a:cubicBezTo>
                    <a:pt x="667" y="1168"/>
                    <a:pt x="701" y="1"/>
                    <a:pt x="634" y="1"/>
                  </a:cubicBezTo>
                  <a:cubicBezTo>
                    <a:pt x="633" y="0"/>
                    <a:pt x="632" y="0"/>
                    <a:pt x="631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 rot="356600">
              <a:off x="7334115" y="2881410"/>
              <a:ext cx="73687" cy="525219"/>
            </a:xfrm>
            <a:custGeom>
              <a:avLst/>
              <a:gdLst/>
              <a:ahLst/>
              <a:cxnLst/>
              <a:rect l="l" t="t" r="r" b="b"/>
              <a:pathLst>
                <a:path w="2036" h="14512" extrusionOk="0">
                  <a:moveTo>
                    <a:pt x="1933" y="1"/>
                  </a:moveTo>
                  <a:cubicBezTo>
                    <a:pt x="1797" y="1"/>
                    <a:pt x="1299" y="3224"/>
                    <a:pt x="801" y="7240"/>
                  </a:cubicBezTo>
                  <a:cubicBezTo>
                    <a:pt x="301" y="11242"/>
                    <a:pt x="1" y="14511"/>
                    <a:pt x="134" y="14511"/>
                  </a:cubicBezTo>
                  <a:cubicBezTo>
                    <a:pt x="234" y="14511"/>
                    <a:pt x="768" y="11309"/>
                    <a:pt x="1268" y="7273"/>
                  </a:cubicBezTo>
                  <a:cubicBezTo>
                    <a:pt x="1735" y="3270"/>
                    <a:pt x="2035" y="1"/>
                    <a:pt x="1935" y="1"/>
                  </a:cubicBezTo>
                  <a:cubicBezTo>
                    <a:pt x="1935" y="1"/>
                    <a:pt x="1934" y="1"/>
                    <a:pt x="1933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 rot="356600">
              <a:off x="7398343" y="2859218"/>
              <a:ext cx="278896" cy="699049"/>
            </a:xfrm>
            <a:custGeom>
              <a:avLst/>
              <a:gdLst/>
              <a:ahLst/>
              <a:cxnLst/>
              <a:rect l="l" t="t" r="r" b="b"/>
              <a:pathLst>
                <a:path w="7706" h="19315" extrusionOk="0">
                  <a:moveTo>
                    <a:pt x="7639" y="0"/>
                  </a:moveTo>
                  <a:lnTo>
                    <a:pt x="7639" y="0"/>
                  </a:lnTo>
                  <a:cubicBezTo>
                    <a:pt x="7439" y="200"/>
                    <a:pt x="7306" y="434"/>
                    <a:pt x="7205" y="667"/>
                  </a:cubicBezTo>
                  <a:cubicBezTo>
                    <a:pt x="6939" y="1134"/>
                    <a:pt x="6572" y="1802"/>
                    <a:pt x="6138" y="2669"/>
                  </a:cubicBezTo>
                  <a:cubicBezTo>
                    <a:pt x="5304" y="4337"/>
                    <a:pt x="4203" y="6705"/>
                    <a:pt x="3136" y="9374"/>
                  </a:cubicBezTo>
                  <a:cubicBezTo>
                    <a:pt x="2068" y="12076"/>
                    <a:pt x="1268" y="14544"/>
                    <a:pt x="734" y="16345"/>
                  </a:cubicBezTo>
                  <a:cubicBezTo>
                    <a:pt x="467" y="17246"/>
                    <a:pt x="267" y="18013"/>
                    <a:pt x="134" y="18513"/>
                  </a:cubicBezTo>
                  <a:cubicBezTo>
                    <a:pt x="67" y="18780"/>
                    <a:pt x="0" y="19047"/>
                    <a:pt x="0" y="19314"/>
                  </a:cubicBezTo>
                  <a:cubicBezTo>
                    <a:pt x="1" y="19315"/>
                    <a:pt x="2" y="19315"/>
                    <a:pt x="3" y="19315"/>
                  </a:cubicBezTo>
                  <a:cubicBezTo>
                    <a:pt x="78" y="19315"/>
                    <a:pt x="443" y="18220"/>
                    <a:pt x="1034" y="16445"/>
                  </a:cubicBezTo>
                  <a:cubicBezTo>
                    <a:pt x="1668" y="14677"/>
                    <a:pt x="2502" y="12209"/>
                    <a:pt x="3570" y="9574"/>
                  </a:cubicBezTo>
                  <a:cubicBezTo>
                    <a:pt x="4637" y="6905"/>
                    <a:pt x="5671" y="4503"/>
                    <a:pt x="6438" y="2802"/>
                  </a:cubicBezTo>
                  <a:cubicBezTo>
                    <a:pt x="7239" y="1068"/>
                    <a:pt x="7706" y="34"/>
                    <a:pt x="7639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 rot="356600">
              <a:off x="7514329" y="3032365"/>
              <a:ext cx="417729" cy="603756"/>
            </a:xfrm>
            <a:custGeom>
              <a:avLst/>
              <a:gdLst/>
              <a:ahLst/>
              <a:cxnLst/>
              <a:rect l="l" t="t" r="r" b="b"/>
              <a:pathLst>
                <a:path w="11542" h="16682" extrusionOk="0">
                  <a:moveTo>
                    <a:pt x="11504" y="1"/>
                  </a:moveTo>
                  <a:cubicBezTo>
                    <a:pt x="11416" y="1"/>
                    <a:pt x="10721" y="863"/>
                    <a:pt x="9640" y="2303"/>
                  </a:cubicBezTo>
                  <a:cubicBezTo>
                    <a:pt x="8540" y="3771"/>
                    <a:pt x="7039" y="5806"/>
                    <a:pt x="5471" y="8107"/>
                  </a:cubicBezTo>
                  <a:cubicBezTo>
                    <a:pt x="3870" y="10409"/>
                    <a:pt x="2502" y="12544"/>
                    <a:pt x="1535" y="14112"/>
                  </a:cubicBezTo>
                  <a:cubicBezTo>
                    <a:pt x="567" y="15646"/>
                    <a:pt x="0" y="16647"/>
                    <a:pt x="34" y="16680"/>
                  </a:cubicBezTo>
                  <a:cubicBezTo>
                    <a:pt x="35" y="16681"/>
                    <a:pt x="36" y="16681"/>
                    <a:pt x="38" y="16681"/>
                  </a:cubicBezTo>
                  <a:cubicBezTo>
                    <a:pt x="123" y="16681"/>
                    <a:pt x="785" y="15754"/>
                    <a:pt x="1801" y="14278"/>
                  </a:cubicBezTo>
                  <a:lnTo>
                    <a:pt x="5838" y="8408"/>
                  </a:lnTo>
                  <a:cubicBezTo>
                    <a:pt x="7272" y="6373"/>
                    <a:pt x="8573" y="4471"/>
                    <a:pt x="9907" y="2537"/>
                  </a:cubicBezTo>
                  <a:cubicBezTo>
                    <a:pt x="10941" y="1002"/>
                    <a:pt x="11542" y="35"/>
                    <a:pt x="11508" y="2"/>
                  </a:cubicBezTo>
                  <a:cubicBezTo>
                    <a:pt x="11507" y="1"/>
                    <a:pt x="11506" y="1"/>
                    <a:pt x="11504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 rot="356600">
              <a:off x="7532246" y="3347947"/>
              <a:ext cx="584357" cy="360075"/>
            </a:xfrm>
            <a:custGeom>
              <a:avLst/>
              <a:gdLst/>
              <a:ahLst/>
              <a:cxnLst/>
              <a:rect l="l" t="t" r="r" b="b"/>
              <a:pathLst>
                <a:path w="16146" h="9949" extrusionOk="0">
                  <a:moveTo>
                    <a:pt x="16094" y="0"/>
                  </a:moveTo>
                  <a:cubicBezTo>
                    <a:pt x="15954" y="0"/>
                    <a:pt x="15016" y="458"/>
                    <a:pt x="13610" y="1207"/>
                  </a:cubicBezTo>
                  <a:cubicBezTo>
                    <a:pt x="12109" y="2008"/>
                    <a:pt x="10041" y="3176"/>
                    <a:pt x="7806" y="4543"/>
                  </a:cubicBezTo>
                  <a:cubicBezTo>
                    <a:pt x="5571" y="5911"/>
                    <a:pt x="3636" y="7245"/>
                    <a:pt x="2235" y="8246"/>
                  </a:cubicBezTo>
                  <a:cubicBezTo>
                    <a:pt x="834" y="9247"/>
                    <a:pt x="0" y="9914"/>
                    <a:pt x="34" y="9947"/>
                  </a:cubicBezTo>
                  <a:cubicBezTo>
                    <a:pt x="35" y="9948"/>
                    <a:pt x="36" y="9949"/>
                    <a:pt x="39" y="9949"/>
                  </a:cubicBezTo>
                  <a:cubicBezTo>
                    <a:pt x="121" y="9949"/>
                    <a:pt x="1010" y="9419"/>
                    <a:pt x="2402" y="8513"/>
                  </a:cubicBezTo>
                  <a:cubicBezTo>
                    <a:pt x="3870" y="7579"/>
                    <a:pt x="5838" y="6311"/>
                    <a:pt x="8039" y="4943"/>
                  </a:cubicBezTo>
                  <a:cubicBezTo>
                    <a:pt x="10274" y="3576"/>
                    <a:pt x="12309" y="2342"/>
                    <a:pt x="13777" y="1474"/>
                  </a:cubicBezTo>
                  <a:cubicBezTo>
                    <a:pt x="15244" y="607"/>
                    <a:pt x="16145" y="40"/>
                    <a:pt x="16112" y="7"/>
                  </a:cubicBezTo>
                  <a:cubicBezTo>
                    <a:pt x="16110" y="2"/>
                    <a:pt x="16104" y="0"/>
                    <a:pt x="16094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 rot="356600">
              <a:off x="7559655" y="3627352"/>
              <a:ext cx="567455" cy="159715"/>
            </a:xfrm>
            <a:custGeom>
              <a:avLst/>
              <a:gdLst/>
              <a:ahLst/>
              <a:cxnLst/>
              <a:rect l="l" t="t" r="r" b="b"/>
              <a:pathLst>
                <a:path w="15679" h="4413" extrusionOk="0">
                  <a:moveTo>
                    <a:pt x="15606" y="0"/>
                  </a:moveTo>
                  <a:cubicBezTo>
                    <a:pt x="15419" y="0"/>
                    <a:pt x="14571" y="110"/>
                    <a:pt x="13310" y="373"/>
                  </a:cubicBezTo>
                  <a:cubicBezTo>
                    <a:pt x="11843" y="674"/>
                    <a:pt x="9875" y="1107"/>
                    <a:pt x="7706" y="1741"/>
                  </a:cubicBezTo>
                  <a:cubicBezTo>
                    <a:pt x="5538" y="2341"/>
                    <a:pt x="3603" y="2975"/>
                    <a:pt x="2236" y="3476"/>
                  </a:cubicBezTo>
                  <a:cubicBezTo>
                    <a:pt x="868" y="3976"/>
                    <a:pt x="1" y="4343"/>
                    <a:pt x="34" y="4410"/>
                  </a:cubicBezTo>
                  <a:cubicBezTo>
                    <a:pt x="36" y="4412"/>
                    <a:pt x="42" y="4413"/>
                    <a:pt x="50" y="4413"/>
                  </a:cubicBezTo>
                  <a:cubicBezTo>
                    <a:pt x="179" y="4413"/>
                    <a:pt x="1023" y="4182"/>
                    <a:pt x="2336" y="3776"/>
                  </a:cubicBezTo>
                  <a:cubicBezTo>
                    <a:pt x="3737" y="3342"/>
                    <a:pt x="5672" y="2775"/>
                    <a:pt x="7840" y="2175"/>
                  </a:cubicBezTo>
                  <a:cubicBezTo>
                    <a:pt x="10008" y="1574"/>
                    <a:pt x="11943" y="1074"/>
                    <a:pt x="13377" y="707"/>
                  </a:cubicBezTo>
                  <a:cubicBezTo>
                    <a:pt x="14778" y="307"/>
                    <a:pt x="15679" y="73"/>
                    <a:pt x="15645" y="6"/>
                  </a:cubicBezTo>
                  <a:cubicBezTo>
                    <a:pt x="15645" y="2"/>
                    <a:pt x="15632" y="0"/>
                    <a:pt x="15606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 rot="356600">
              <a:off x="7455969" y="3831561"/>
              <a:ext cx="764231" cy="51320"/>
            </a:xfrm>
            <a:custGeom>
              <a:avLst/>
              <a:gdLst/>
              <a:ahLst/>
              <a:cxnLst/>
              <a:rect l="l" t="t" r="r" b="b"/>
              <a:pathLst>
                <a:path w="21116" h="1418" extrusionOk="0">
                  <a:moveTo>
                    <a:pt x="20483" y="1"/>
                  </a:moveTo>
                  <a:cubicBezTo>
                    <a:pt x="19035" y="1"/>
                    <a:pt x="15120" y="186"/>
                    <a:pt x="10542" y="476"/>
                  </a:cubicBezTo>
                  <a:cubicBezTo>
                    <a:pt x="4704" y="843"/>
                    <a:pt x="1" y="1243"/>
                    <a:pt x="1" y="1376"/>
                  </a:cubicBezTo>
                  <a:cubicBezTo>
                    <a:pt x="1" y="1405"/>
                    <a:pt x="212" y="1418"/>
                    <a:pt x="600" y="1418"/>
                  </a:cubicBezTo>
                  <a:cubicBezTo>
                    <a:pt x="2050" y="1418"/>
                    <a:pt x="5970" y="1232"/>
                    <a:pt x="10575" y="943"/>
                  </a:cubicBezTo>
                  <a:cubicBezTo>
                    <a:pt x="16379" y="576"/>
                    <a:pt x="21116" y="176"/>
                    <a:pt x="21082" y="42"/>
                  </a:cubicBezTo>
                  <a:cubicBezTo>
                    <a:pt x="21082" y="14"/>
                    <a:pt x="20871" y="1"/>
                    <a:pt x="20483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 rot="356600">
              <a:off x="7591389" y="4012264"/>
              <a:ext cx="487760" cy="106006"/>
            </a:xfrm>
            <a:custGeom>
              <a:avLst/>
              <a:gdLst/>
              <a:ahLst/>
              <a:cxnLst/>
              <a:rect l="l" t="t" r="r" b="b"/>
              <a:pathLst>
                <a:path w="13477" h="2929" extrusionOk="0">
                  <a:moveTo>
                    <a:pt x="93" y="1"/>
                  </a:moveTo>
                  <a:cubicBezTo>
                    <a:pt x="54" y="1"/>
                    <a:pt x="34" y="4"/>
                    <a:pt x="34" y="9"/>
                  </a:cubicBezTo>
                  <a:cubicBezTo>
                    <a:pt x="0" y="76"/>
                    <a:pt x="767" y="276"/>
                    <a:pt x="1968" y="543"/>
                  </a:cubicBezTo>
                  <a:lnTo>
                    <a:pt x="6738" y="1577"/>
                  </a:lnTo>
                  <a:lnTo>
                    <a:pt x="11475" y="2611"/>
                  </a:lnTo>
                  <a:cubicBezTo>
                    <a:pt x="12494" y="2804"/>
                    <a:pt x="13195" y="2928"/>
                    <a:pt x="13408" y="2928"/>
                  </a:cubicBezTo>
                  <a:cubicBezTo>
                    <a:pt x="13453" y="2928"/>
                    <a:pt x="13476" y="2923"/>
                    <a:pt x="13476" y="2911"/>
                  </a:cubicBezTo>
                  <a:cubicBezTo>
                    <a:pt x="13476" y="2844"/>
                    <a:pt x="12776" y="2611"/>
                    <a:pt x="11575" y="2277"/>
                  </a:cubicBezTo>
                  <a:cubicBezTo>
                    <a:pt x="10374" y="1944"/>
                    <a:pt x="8706" y="1543"/>
                    <a:pt x="6838" y="1143"/>
                  </a:cubicBezTo>
                  <a:cubicBezTo>
                    <a:pt x="4970" y="743"/>
                    <a:pt x="3269" y="409"/>
                    <a:pt x="2035" y="242"/>
                  </a:cubicBezTo>
                  <a:cubicBezTo>
                    <a:pt x="1001" y="75"/>
                    <a:pt x="295" y="1"/>
                    <a:pt x="93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 rot="356600">
              <a:off x="7597782" y="4217282"/>
              <a:ext cx="510706" cy="227395"/>
            </a:xfrm>
            <a:custGeom>
              <a:avLst/>
              <a:gdLst/>
              <a:ahLst/>
              <a:cxnLst/>
              <a:rect l="l" t="t" r="r" b="b"/>
              <a:pathLst>
                <a:path w="14111" h="6283" extrusionOk="0">
                  <a:moveTo>
                    <a:pt x="83" y="0"/>
                  </a:moveTo>
                  <a:cubicBezTo>
                    <a:pt x="73" y="0"/>
                    <a:pt x="68" y="2"/>
                    <a:pt x="67" y="6"/>
                  </a:cubicBezTo>
                  <a:cubicBezTo>
                    <a:pt x="0" y="139"/>
                    <a:pt x="3102" y="1640"/>
                    <a:pt x="6972" y="3341"/>
                  </a:cubicBezTo>
                  <a:cubicBezTo>
                    <a:pt x="10701" y="5013"/>
                    <a:pt x="13780" y="6282"/>
                    <a:pt x="14028" y="6282"/>
                  </a:cubicBezTo>
                  <a:cubicBezTo>
                    <a:pt x="14037" y="6282"/>
                    <a:pt x="14042" y="6280"/>
                    <a:pt x="14044" y="6277"/>
                  </a:cubicBezTo>
                  <a:cubicBezTo>
                    <a:pt x="14110" y="6143"/>
                    <a:pt x="11008" y="4642"/>
                    <a:pt x="7139" y="2941"/>
                  </a:cubicBezTo>
                  <a:cubicBezTo>
                    <a:pt x="3409" y="1269"/>
                    <a:pt x="330" y="0"/>
                    <a:pt x="83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 rot="356600">
              <a:off x="6634829" y="4122668"/>
              <a:ext cx="136444" cy="474586"/>
            </a:xfrm>
            <a:custGeom>
              <a:avLst/>
              <a:gdLst/>
              <a:ahLst/>
              <a:cxnLst/>
              <a:rect l="l" t="t" r="r" b="b"/>
              <a:pathLst>
                <a:path w="3770" h="13113" extrusionOk="0">
                  <a:moveTo>
                    <a:pt x="3698" y="1"/>
                  </a:moveTo>
                  <a:cubicBezTo>
                    <a:pt x="3622" y="1"/>
                    <a:pt x="3326" y="696"/>
                    <a:pt x="2902" y="1836"/>
                  </a:cubicBezTo>
                  <a:cubicBezTo>
                    <a:pt x="2468" y="3004"/>
                    <a:pt x="1935" y="4638"/>
                    <a:pt x="1434" y="6440"/>
                  </a:cubicBezTo>
                  <a:cubicBezTo>
                    <a:pt x="934" y="8241"/>
                    <a:pt x="534" y="9909"/>
                    <a:pt x="334" y="11143"/>
                  </a:cubicBezTo>
                  <a:cubicBezTo>
                    <a:pt x="100" y="12344"/>
                    <a:pt x="0" y="13111"/>
                    <a:pt x="67" y="13111"/>
                  </a:cubicBezTo>
                  <a:cubicBezTo>
                    <a:pt x="68" y="13112"/>
                    <a:pt x="70" y="13112"/>
                    <a:pt x="71" y="13112"/>
                  </a:cubicBezTo>
                  <a:cubicBezTo>
                    <a:pt x="142" y="13112"/>
                    <a:pt x="340" y="12384"/>
                    <a:pt x="634" y="11210"/>
                  </a:cubicBezTo>
                  <a:cubicBezTo>
                    <a:pt x="934" y="10009"/>
                    <a:pt x="1368" y="8374"/>
                    <a:pt x="1901" y="6540"/>
                  </a:cubicBezTo>
                  <a:cubicBezTo>
                    <a:pt x="2402" y="4739"/>
                    <a:pt x="2869" y="3104"/>
                    <a:pt x="3236" y="1937"/>
                  </a:cubicBezTo>
                  <a:cubicBezTo>
                    <a:pt x="3569" y="736"/>
                    <a:pt x="3769" y="35"/>
                    <a:pt x="3703" y="2"/>
                  </a:cubicBezTo>
                  <a:cubicBezTo>
                    <a:pt x="3701" y="1"/>
                    <a:pt x="3700" y="1"/>
                    <a:pt x="3698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 rot="356600">
              <a:off x="6948072" y="4121116"/>
              <a:ext cx="57980" cy="565066"/>
            </a:xfrm>
            <a:custGeom>
              <a:avLst/>
              <a:gdLst/>
              <a:ahLst/>
              <a:cxnLst/>
              <a:rect l="l" t="t" r="r" b="b"/>
              <a:pathLst>
                <a:path w="1602" h="15613" extrusionOk="0">
                  <a:moveTo>
                    <a:pt x="1535" y="1"/>
                  </a:moveTo>
                  <a:cubicBezTo>
                    <a:pt x="1468" y="1"/>
                    <a:pt x="1302" y="835"/>
                    <a:pt x="1068" y="2269"/>
                  </a:cubicBezTo>
                  <a:cubicBezTo>
                    <a:pt x="835" y="3670"/>
                    <a:pt x="568" y="5605"/>
                    <a:pt x="368" y="7773"/>
                  </a:cubicBezTo>
                  <a:cubicBezTo>
                    <a:pt x="134" y="9941"/>
                    <a:pt x="67" y="11909"/>
                    <a:pt x="34" y="13310"/>
                  </a:cubicBezTo>
                  <a:cubicBezTo>
                    <a:pt x="1" y="14745"/>
                    <a:pt x="34" y="15612"/>
                    <a:pt x="101" y="15612"/>
                  </a:cubicBezTo>
                  <a:cubicBezTo>
                    <a:pt x="167" y="15612"/>
                    <a:pt x="234" y="14745"/>
                    <a:pt x="368" y="13344"/>
                  </a:cubicBezTo>
                  <a:cubicBezTo>
                    <a:pt x="468" y="11909"/>
                    <a:pt x="601" y="9975"/>
                    <a:pt x="801" y="7806"/>
                  </a:cubicBezTo>
                  <a:cubicBezTo>
                    <a:pt x="1001" y="5672"/>
                    <a:pt x="1235" y="3704"/>
                    <a:pt x="1368" y="2303"/>
                  </a:cubicBezTo>
                  <a:cubicBezTo>
                    <a:pt x="1502" y="902"/>
                    <a:pt x="1602" y="34"/>
                    <a:pt x="1535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 rot="356600">
              <a:off x="7187860" y="4173119"/>
              <a:ext cx="90552" cy="520405"/>
            </a:xfrm>
            <a:custGeom>
              <a:avLst/>
              <a:gdLst/>
              <a:ahLst/>
              <a:cxnLst/>
              <a:rect l="l" t="t" r="r" b="b"/>
              <a:pathLst>
                <a:path w="2502" h="14379" extrusionOk="0">
                  <a:moveTo>
                    <a:pt x="71" y="0"/>
                  </a:moveTo>
                  <a:cubicBezTo>
                    <a:pt x="70" y="0"/>
                    <a:pt x="68" y="1"/>
                    <a:pt x="67" y="1"/>
                  </a:cubicBezTo>
                  <a:cubicBezTo>
                    <a:pt x="0" y="1"/>
                    <a:pt x="133" y="835"/>
                    <a:pt x="367" y="2103"/>
                  </a:cubicBezTo>
                  <a:cubicBezTo>
                    <a:pt x="701" y="4004"/>
                    <a:pt x="967" y="5572"/>
                    <a:pt x="1234" y="7173"/>
                  </a:cubicBezTo>
                  <a:cubicBezTo>
                    <a:pt x="1501" y="8808"/>
                    <a:pt x="1735" y="10375"/>
                    <a:pt x="2035" y="12277"/>
                  </a:cubicBezTo>
                  <a:cubicBezTo>
                    <a:pt x="2235" y="13611"/>
                    <a:pt x="2402" y="14378"/>
                    <a:pt x="2435" y="14378"/>
                  </a:cubicBezTo>
                  <a:cubicBezTo>
                    <a:pt x="2502" y="14378"/>
                    <a:pt x="2502" y="13544"/>
                    <a:pt x="2368" y="12243"/>
                  </a:cubicBezTo>
                  <a:cubicBezTo>
                    <a:pt x="2235" y="10943"/>
                    <a:pt x="2035" y="9108"/>
                    <a:pt x="1701" y="7106"/>
                  </a:cubicBezTo>
                  <a:cubicBezTo>
                    <a:pt x="1368" y="5105"/>
                    <a:pt x="1001" y="3337"/>
                    <a:pt x="701" y="2036"/>
                  </a:cubicBezTo>
                  <a:cubicBezTo>
                    <a:pt x="374" y="794"/>
                    <a:pt x="143" y="0"/>
                    <a:pt x="71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 rot="356600">
              <a:off x="7387035" y="4147967"/>
              <a:ext cx="351352" cy="534955"/>
            </a:xfrm>
            <a:custGeom>
              <a:avLst/>
              <a:gdLst/>
              <a:ahLst/>
              <a:cxnLst/>
              <a:rect l="l" t="t" r="r" b="b"/>
              <a:pathLst>
                <a:path w="9708" h="14781" extrusionOk="0">
                  <a:moveTo>
                    <a:pt x="105" y="1"/>
                  </a:moveTo>
                  <a:cubicBezTo>
                    <a:pt x="103" y="1"/>
                    <a:pt x="102" y="1"/>
                    <a:pt x="101" y="2"/>
                  </a:cubicBezTo>
                  <a:cubicBezTo>
                    <a:pt x="1" y="69"/>
                    <a:pt x="2036" y="3438"/>
                    <a:pt x="4671" y="7507"/>
                  </a:cubicBezTo>
                  <a:cubicBezTo>
                    <a:pt x="7247" y="11536"/>
                    <a:pt x="9463" y="14780"/>
                    <a:pt x="9604" y="14780"/>
                  </a:cubicBezTo>
                  <a:cubicBezTo>
                    <a:pt x="9606" y="14780"/>
                    <a:pt x="9607" y="14780"/>
                    <a:pt x="9608" y="14779"/>
                  </a:cubicBezTo>
                  <a:cubicBezTo>
                    <a:pt x="9708" y="14712"/>
                    <a:pt x="7673" y="11343"/>
                    <a:pt x="5038" y="7274"/>
                  </a:cubicBezTo>
                  <a:cubicBezTo>
                    <a:pt x="2462" y="3212"/>
                    <a:pt x="246" y="1"/>
                    <a:pt x="105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 rot="356600">
              <a:off x="6395257" y="3060868"/>
              <a:ext cx="1487384" cy="1463570"/>
            </a:xfrm>
            <a:custGeom>
              <a:avLst/>
              <a:gdLst/>
              <a:ahLst/>
              <a:cxnLst/>
              <a:rect l="l" t="t" r="r" b="b"/>
              <a:pathLst>
                <a:path w="41097" h="40439" extrusionOk="0">
                  <a:moveTo>
                    <a:pt x="34247" y="1"/>
                  </a:moveTo>
                  <a:cubicBezTo>
                    <a:pt x="33332" y="1"/>
                    <a:pt x="32416" y="270"/>
                    <a:pt x="31623" y="814"/>
                  </a:cubicBezTo>
                  <a:cubicBezTo>
                    <a:pt x="29821" y="2115"/>
                    <a:pt x="29288" y="4583"/>
                    <a:pt x="29088" y="6651"/>
                  </a:cubicBezTo>
                  <a:cubicBezTo>
                    <a:pt x="26019" y="6385"/>
                    <a:pt x="22983" y="5918"/>
                    <a:pt x="19881" y="5817"/>
                  </a:cubicBezTo>
                  <a:cubicBezTo>
                    <a:pt x="19844" y="5816"/>
                    <a:pt x="19789" y="5815"/>
                    <a:pt x="19718" y="5815"/>
                  </a:cubicBezTo>
                  <a:cubicBezTo>
                    <a:pt x="18287" y="5815"/>
                    <a:pt x="10395" y="6128"/>
                    <a:pt x="10407" y="6382"/>
                  </a:cubicBezTo>
                  <a:lnTo>
                    <a:pt x="10407" y="6382"/>
                  </a:lnTo>
                  <a:cubicBezTo>
                    <a:pt x="10207" y="5015"/>
                    <a:pt x="9673" y="3715"/>
                    <a:pt x="8806" y="2649"/>
                  </a:cubicBezTo>
                  <a:cubicBezTo>
                    <a:pt x="8023" y="1654"/>
                    <a:pt x="6803" y="1095"/>
                    <a:pt x="5566" y="1095"/>
                  </a:cubicBezTo>
                  <a:cubicBezTo>
                    <a:pt x="5434" y="1095"/>
                    <a:pt x="5302" y="1101"/>
                    <a:pt x="5170" y="1114"/>
                  </a:cubicBezTo>
                  <a:cubicBezTo>
                    <a:pt x="1201" y="1715"/>
                    <a:pt x="0" y="6952"/>
                    <a:pt x="2936" y="9520"/>
                  </a:cubicBezTo>
                  <a:cubicBezTo>
                    <a:pt x="3036" y="9587"/>
                    <a:pt x="3069" y="9654"/>
                    <a:pt x="3136" y="9720"/>
                  </a:cubicBezTo>
                  <a:cubicBezTo>
                    <a:pt x="3169" y="9820"/>
                    <a:pt x="3169" y="9920"/>
                    <a:pt x="3136" y="10054"/>
                  </a:cubicBezTo>
                  <a:cubicBezTo>
                    <a:pt x="2569" y="13890"/>
                    <a:pt x="1735" y="17659"/>
                    <a:pt x="1401" y="21562"/>
                  </a:cubicBezTo>
                  <a:cubicBezTo>
                    <a:pt x="1101" y="24964"/>
                    <a:pt x="434" y="28801"/>
                    <a:pt x="1701" y="32070"/>
                  </a:cubicBezTo>
                  <a:cubicBezTo>
                    <a:pt x="4203" y="38574"/>
                    <a:pt x="11875" y="40175"/>
                    <a:pt x="18113" y="40309"/>
                  </a:cubicBezTo>
                  <a:cubicBezTo>
                    <a:pt x="19743" y="40360"/>
                    <a:pt x="21356" y="40438"/>
                    <a:pt x="22969" y="40438"/>
                  </a:cubicBezTo>
                  <a:cubicBezTo>
                    <a:pt x="24491" y="40438"/>
                    <a:pt x="26014" y="40369"/>
                    <a:pt x="27553" y="40142"/>
                  </a:cubicBezTo>
                  <a:cubicBezTo>
                    <a:pt x="28621" y="39975"/>
                    <a:pt x="29788" y="39942"/>
                    <a:pt x="30822" y="39675"/>
                  </a:cubicBezTo>
                  <a:cubicBezTo>
                    <a:pt x="31589" y="39442"/>
                    <a:pt x="32357" y="39141"/>
                    <a:pt x="33090" y="38808"/>
                  </a:cubicBezTo>
                  <a:cubicBezTo>
                    <a:pt x="34925" y="38107"/>
                    <a:pt x="36626" y="37073"/>
                    <a:pt x="38094" y="35706"/>
                  </a:cubicBezTo>
                  <a:cubicBezTo>
                    <a:pt x="41096" y="32737"/>
                    <a:pt x="41096" y="27466"/>
                    <a:pt x="40496" y="23530"/>
                  </a:cubicBezTo>
                  <a:cubicBezTo>
                    <a:pt x="40095" y="20495"/>
                    <a:pt x="39428" y="17459"/>
                    <a:pt x="38528" y="14524"/>
                  </a:cubicBezTo>
                  <a:cubicBezTo>
                    <a:pt x="38227" y="13623"/>
                    <a:pt x="37927" y="12722"/>
                    <a:pt x="37594" y="11822"/>
                  </a:cubicBezTo>
                  <a:cubicBezTo>
                    <a:pt x="37494" y="11522"/>
                    <a:pt x="36526" y="9353"/>
                    <a:pt x="36626" y="9220"/>
                  </a:cubicBezTo>
                  <a:cubicBezTo>
                    <a:pt x="38694" y="7152"/>
                    <a:pt x="39662" y="3216"/>
                    <a:pt x="37193" y="1047"/>
                  </a:cubicBezTo>
                  <a:cubicBezTo>
                    <a:pt x="36339" y="353"/>
                    <a:pt x="35294" y="1"/>
                    <a:pt x="34247" y="1"/>
                  </a:cubicBezTo>
                  <a:close/>
                </a:path>
              </a:pathLst>
            </a:custGeom>
            <a:solidFill>
              <a:srgbClr val="FFC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 rot="356600">
              <a:off x="6958836" y="3388180"/>
              <a:ext cx="405677" cy="605782"/>
            </a:xfrm>
            <a:custGeom>
              <a:avLst/>
              <a:gdLst/>
              <a:ahLst/>
              <a:cxnLst/>
              <a:rect l="l" t="t" r="r" b="b"/>
              <a:pathLst>
                <a:path w="11209" h="16738" extrusionOk="0">
                  <a:moveTo>
                    <a:pt x="5602" y="1"/>
                  </a:moveTo>
                  <a:cubicBezTo>
                    <a:pt x="4271" y="1"/>
                    <a:pt x="3286" y="2535"/>
                    <a:pt x="2869" y="3628"/>
                  </a:cubicBezTo>
                  <a:cubicBezTo>
                    <a:pt x="2336" y="5196"/>
                    <a:pt x="1869" y="6797"/>
                    <a:pt x="1502" y="8432"/>
                  </a:cubicBezTo>
                  <a:cubicBezTo>
                    <a:pt x="801" y="11134"/>
                    <a:pt x="301" y="13902"/>
                    <a:pt x="1" y="16704"/>
                  </a:cubicBezTo>
                  <a:lnTo>
                    <a:pt x="11209" y="16738"/>
                  </a:lnTo>
                  <a:cubicBezTo>
                    <a:pt x="11109" y="15737"/>
                    <a:pt x="10942" y="14770"/>
                    <a:pt x="10842" y="14002"/>
                  </a:cubicBezTo>
                  <a:cubicBezTo>
                    <a:pt x="10575" y="11968"/>
                    <a:pt x="10175" y="9966"/>
                    <a:pt x="9608" y="7998"/>
                  </a:cubicBezTo>
                  <a:cubicBezTo>
                    <a:pt x="9507" y="7631"/>
                    <a:pt x="9407" y="7231"/>
                    <a:pt x="9307" y="6864"/>
                  </a:cubicBezTo>
                  <a:cubicBezTo>
                    <a:pt x="8707" y="4829"/>
                    <a:pt x="8207" y="2361"/>
                    <a:pt x="6806" y="693"/>
                  </a:cubicBezTo>
                  <a:cubicBezTo>
                    <a:pt x="6380" y="202"/>
                    <a:pt x="5978" y="1"/>
                    <a:pt x="5602" y="1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 rot="356600">
              <a:off x="6884768" y="3951607"/>
              <a:ext cx="482947" cy="253272"/>
            </a:xfrm>
            <a:custGeom>
              <a:avLst/>
              <a:gdLst/>
              <a:ahLst/>
              <a:cxnLst/>
              <a:rect l="l" t="t" r="r" b="b"/>
              <a:pathLst>
                <a:path w="13344" h="6998" extrusionOk="0">
                  <a:moveTo>
                    <a:pt x="6878" y="0"/>
                  </a:moveTo>
                  <a:cubicBezTo>
                    <a:pt x="5902" y="0"/>
                    <a:pt x="4933" y="44"/>
                    <a:pt x="4004" y="93"/>
                  </a:cubicBezTo>
                  <a:cubicBezTo>
                    <a:pt x="2869" y="159"/>
                    <a:pt x="1" y="359"/>
                    <a:pt x="768" y="2194"/>
                  </a:cubicBezTo>
                  <a:cubicBezTo>
                    <a:pt x="1735" y="4563"/>
                    <a:pt x="3436" y="5563"/>
                    <a:pt x="5571" y="6697"/>
                  </a:cubicBezTo>
                  <a:cubicBezTo>
                    <a:pt x="5952" y="6907"/>
                    <a:pt x="6334" y="6997"/>
                    <a:pt x="6713" y="6997"/>
                  </a:cubicBezTo>
                  <a:cubicBezTo>
                    <a:pt x="8256" y="6997"/>
                    <a:pt x="9737" y="5500"/>
                    <a:pt x="10808" y="4563"/>
                  </a:cubicBezTo>
                  <a:cubicBezTo>
                    <a:pt x="11409" y="4029"/>
                    <a:pt x="13344" y="1060"/>
                    <a:pt x="11909" y="626"/>
                  </a:cubicBezTo>
                  <a:cubicBezTo>
                    <a:pt x="10334" y="137"/>
                    <a:pt x="8597" y="0"/>
                    <a:pt x="6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 rot="356600">
              <a:off x="6587071" y="3152060"/>
              <a:ext cx="164239" cy="185484"/>
            </a:xfrm>
            <a:custGeom>
              <a:avLst/>
              <a:gdLst/>
              <a:ahLst/>
              <a:cxnLst/>
              <a:rect l="l" t="t" r="r" b="b"/>
              <a:pathLst>
                <a:path w="4538" h="5125" extrusionOk="0">
                  <a:moveTo>
                    <a:pt x="1556" y="0"/>
                  </a:moveTo>
                  <a:cubicBezTo>
                    <a:pt x="1275" y="0"/>
                    <a:pt x="988" y="68"/>
                    <a:pt x="735" y="205"/>
                  </a:cubicBezTo>
                  <a:cubicBezTo>
                    <a:pt x="268" y="505"/>
                    <a:pt x="1" y="1072"/>
                    <a:pt x="34" y="1639"/>
                  </a:cubicBezTo>
                  <a:cubicBezTo>
                    <a:pt x="68" y="2206"/>
                    <a:pt x="234" y="2740"/>
                    <a:pt x="568" y="3207"/>
                  </a:cubicBezTo>
                  <a:cubicBezTo>
                    <a:pt x="968" y="3941"/>
                    <a:pt x="1535" y="4541"/>
                    <a:pt x="2236" y="5041"/>
                  </a:cubicBezTo>
                  <a:cubicBezTo>
                    <a:pt x="2333" y="5100"/>
                    <a:pt x="2425" y="5124"/>
                    <a:pt x="2514" y="5124"/>
                  </a:cubicBezTo>
                  <a:cubicBezTo>
                    <a:pt x="2729" y="5124"/>
                    <a:pt x="2924" y="4983"/>
                    <a:pt x="3136" y="4841"/>
                  </a:cubicBezTo>
                  <a:cubicBezTo>
                    <a:pt x="3503" y="4574"/>
                    <a:pt x="3904" y="4374"/>
                    <a:pt x="4337" y="4241"/>
                  </a:cubicBezTo>
                  <a:cubicBezTo>
                    <a:pt x="4537" y="4174"/>
                    <a:pt x="4404" y="3207"/>
                    <a:pt x="4337" y="3040"/>
                  </a:cubicBezTo>
                  <a:cubicBezTo>
                    <a:pt x="4271" y="2606"/>
                    <a:pt x="4137" y="2206"/>
                    <a:pt x="3937" y="1806"/>
                  </a:cubicBezTo>
                  <a:lnTo>
                    <a:pt x="3904" y="1739"/>
                  </a:lnTo>
                  <a:cubicBezTo>
                    <a:pt x="3570" y="1005"/>
                    <a:pt x="2936" y="405"/>
                    <a:pt x="2136" y="105"/>
                  </a:cubicBezTo>
                  <a:cubicBezTo>
                    <a:pt x="1955" y="35"/>
                    <a:pt x="1757" y="0"/>
                    <a:pt x="1556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 rot="356600">
              <a:off x="7559766" y="3253290"/>
              <a:ext cx="164203" cy="185484"/>
            </a:xfrm>
            <a:custGeom>
              <a:avLst/>
              <a:gdLst/>
              <a:ahLst/>
              <a:cxnLst/>
              <a:rect l="l" t="t" r="r" b="b"/>
              <a:pathLst>
                <a:path w="4537" h="5125" extrusionOk="0">
                  <a:moveTo>
                    <a:pt x="2982" y="0"/>
                  </a:moveTo>
                  <a:cubicBezTo>
                    <a:pt x="2781" y="0"/>
                    <a:pt x="2583" y="35"/>
                    <a:pt x="2402" y="105"/>
                  </a:cubicBezTo>
                  <a:cubicBezTo>
                    <a:pt x="1601" y="405"/>
                    <a:pt x="967" y="1005"/>
                    <a:pt x="634" y="1739"/>
                  </a:cubicBezTo>
                  <a:lnTo>
                    <a:pt x="601" y="1806"/>
                  </a:lnTo>
                  <a:cubicBezTo>
                    <a:pt x="400" y="2206"/>
                    <a:pt x="267" y="2606"/>
                    <a:pt x="200" y="3040"/>
                  </a:cubicBezTo>
                  <a:cubicBezTo>
                    <a:pt x="167" y="3207"/>
                    <a:pt x="0" y="4174"/>
                    <a:pt x="200" y="4241"/>
                  </a:cubicBezTo>
                  <a:cubicBezTo>
                    <a:pt x="634" y="4374"/>
                    <a:pt x="1034" y="4574"/>
                    <a:pt x="1401" y="4841"/>
                  </a:cubicBezTo>
                  <a:cubicBezTo>
                    <a:pt x="1613" y="4983"/>
                    <a:pt x="1809" y="5124"/>
                    <a:pt x="2023" y="5124"/>
                  </a:cubicBezTo>
                  <a:cubicBezTo>
                    <a:pt x="2112" y="5124"/>
                    <a:pt x="2204" y="5100"/>
                    <a:pt x="2302" y="5041"/>
                  </a:cubicBezTo>
                  <a:cubicBezTo>
                    <a:pt x="3002" y="4574"/>
                    <a:pt x="3569" y="3941"/>
                    <a:pt x="3970" y="3207"/>
                  </a:cubicBezTo>
                  <a:cubicBezTo>
                    <a:pt x="4303" y="2740"/>
                    <a:pt x="4470" y="2206"/>
                    <a:pt x="4503" y="1639"/>
                  </a:cubicBezTo>
                  <a:cubicBezTo>
                    <a:pt x="4537" y="1072"/>
                    <a:pt x="4270" y="505"/>
                    <a:pt x="3803" y="205"/>
                  </a:cubicBezTo>
                  <a:cubicBezTo>
                    <a:pt x="3550" y="68"/>
                    <a:pt x="3263" y="0"/>
                    <a:pt x="2982" y="0"/>
                  </a:cubicBezTo>
                  <a:close/>
                </a:path>
              </a:pathLst>
            </a:custGeom>
            <a:solidFill>
              <a:srgbClr val="E99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 rot="356600">
              <a:off x="6600506" y="4006189"/>
              <a:ext cx="270318" cy="160910"/>
            </a:xfrm>
            <a:custGeom>
              <a:avLst/>
              <a:gdLst/>
              <a:ahLst/>
              <a:cxnLst/>
              <a:rect l="l" t="t" r="r" b="b"/>
              <a:pathLst>
                <a:path w="7469" h="4446" extrusionOk="0">
                  <a:moveTo>
                    <a:pt x="3033" y="0"/>
                  </a:moveTo>
                  <a:cubicBezTo>
                    <a:pt x="2294" y="0"/>
                    <a:pt x="1588" y="204"/>
                    <a:pt x="968" y="638"/>
                  </a:cubicBezTo>
                  <a:cubicBezTo>
                    <a:pt x="301" y="1105"/>
                    <a:pt x="0" y="1905"/>
                    <a:pt x="167" y="2706"/>
                  </a:cubicBezTo>
                  <a:cubicBezTo>
                    <a:pt x="434" y="3406"/>
                    <a:pt x="1001" y="3907"/>
                    <a:pt x="1702" y="4140"/>
                  </a:cubicBezTo>
                  <a:cubicBezTo>
                    <a:pt x="2204" y="4341"/>
                    <a:pt x="2730" y="4445"/>
                    <a:pt x="3252" y="4445"/>
                  </a:cubicBezTo>
                  <a:cubicBezTo>
                    <a:pt x="3596" y="4445"/>
                    <a:pt x="3939" y="4400"/>
                    <a:pt x="4270" y="4307"/>
                  </a:cubicBezTo>
                  <a:cubicBezTo>
                    <a:pt x="6242" y="3781"/>
                    <a:pt x="7469" y="1119"/>
                    <a:pt x="5018" y="338"/>
                  </a:cubicBezTo>
                  <a:lnTo>
                    <a:pt x="5018" y="338"/>
                  </a:lnTo>
                  <a:cubicBezTo>
                    <a:pt x="4443" y="128"/>
                    <a:pt x="3838" y="36"/>
                    <a:pt x="3203" y="4"/>
                  </a:cubicBezTo>
                  <a:cubicBezTo>
                    <a:pt x="3146" y="1"/>
                    <a:pt x="3089" y="0"/>
                    <a:pt x="30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 rot="356600">
              <a:off x="7375133" y="4086809"/>
              <a:ext cx="270355" cy="160910"/>
            </a:xfrm>
            <a:custGeom>
              <a:avLst/>
              <a:gdLst/>
              <a:ahLst/>
              <a:cxnLst/>
              <a:rect l="l" t="t" r="r" b="b"/>
              <a:pathLst>
                <a:path w="7470" h="4446" extrusionOk="0">
                  <a:moveTo>
                    <a:pt x="4438" y="0"/>
                  </a:moveTo>
                  <a:cubicBezTo>
                    <a:pt x="4381" y="0"/>
                    <a:pt x="4324" y="1"/>
                    <a:pt x="4268" y="4"/>
                  </a:cubicBezTo>
                  <a:cubicBezTo>
                    <a:pt x="3665" y="36"/>
                    <a:pt x="3031" y="128"/>
                    <a:pt x="2454" y="338"/>
                  </a:cubicBezTo>
                  <a:lnTo>
                    <a:pt x="2454" y="338"/>
                  </a:lnTo>
                  <a:cubicBezTo>
                    <a:pt x="1" y="1118"/>
                    <a:pt x="1228" y="3781"/>
                    <a:pt x="3200" y="4307"/>
                  </a:cubicBezTo>
                  <a:cubicBezTo>
                    <a:pt x="3545" y="4400"/>
                    <a:pt x="3895" y="4445"/>
                    <a:pt x="4242" y="4445"/>
                  </a:cubicBezTo>
                  <a:cubicBezTo>
                    <a:pt x="4768" y="4445"/>
                    <a:pt x="5286" y="4341"/>
                    <a:pt x="5769" y="4140"/>
                  </a:cubicBezTo>
                  <a:cubicBezTo>
                    <a:pt x="6469" y="3907"/>
                    <a:pt x="7036" y="3406"/>
                    <a:pt x="7303" y="2706"/>
                  </a:cubicBezTo>
                  <a:cubicBezTo>
                    <a:pt x="7470" y="1905"/>
                    <a:pt x="7170" y="1105"/>
                    <a:pt x="6502" y="638"/>
                  </a:cubicBezTo>
                  <a:cubicBezTo>
                    <a:pt x="5914" y="204"/>
                    <a:pt x="5181" y="0"/>
                    <a:pt x="44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 rot="274103">
              <a:off x="6685325" y="3630674"/>
              <a:ext cx="161281" cy="240623"/>
            </a:xfrm>
            <a:custGeom>
              <a:avLst/>
              <a:gdLst/>
              <a:ahLst/>
              <a:cxnLst/>
              <a:rect l="l" t="t" r="r" b="b"/>
              <a:pathLst>
                <a:path w="2236" h="3336" extrusionOk="0">
                  <a:moveTo>
                    <a:pt x="134" y="0"/>
                  </a:moveTo>
                  <a:cubicBezTo>
                    <a:pt x="67" y="0"/>
                    <a:pt x="0" y="67"/>
                    <a:pt x="0" y="167"/>
                  </a:cubicBezTo>
                  <a:cubicBezTo>
                    <a:pt x="67" y="834"/>
                    <a:pt x="301" y="3102"/>
                    <a:pt x="934" y="3302"/>
                  </a:cubicBezTo>
                  <a:cubicBezTo>
                    <a:pt x="968" y="3336"/>
                    <a:pt x="1034" y="3336"/>
                    <a:pt x="1068" y="3336"/>
                  </a:cubicBezTo>
                  <a:cubicBezTo>
                    <a:pt x="1201" y="3302"/>
                    <a:pt x="1301" y="3236"/>
                    <a:pt x="1401" y="3136"/>
                  </a:cubicBezTo>
                  <a:cubicBezTo>
                    <a:pt x="2235" y="2235"/>
                    <a:pt x="1902" y="200"/>
                    <a:pt x="1902" y="133"/>
                  </a:cubicBezTo>
                  <a:cubicBezTo>
                    <a:pt x="1873" y="47"/>
                    <a:pt x="1812" y="10"/>
                    <a:pt x="1753" y="10"/>
                  </a:cubicBezTo>
                  <a:cubicBezTo>
                    <a:pt x="1676" y="10"/>
                    <a:pt x="1602" y="72"/>
                    <a:pt x="1602" y="167"/>
                  </a:cubicBezTo>
                  <a:cubicBezTo>
                    <a:pt x="1602" y="200"/>
                    <a:pt x="1935" y="2135"/>
                    <a:pt x="1168" y="2935"/>
                  </a:cubicBezTo>
                  <a:cubicBezTo>
                    <a:pt x="1135" y="2969"/>
                    <a:pt x="1101" y="3002"/>
                    <a:pt x="1034" y="3002"/>
                  </a:cubicBezTo>
                  <a:cubicBezTo>
                    <a:pt x="734" y="2902"/>
                    <a:pt x="434" y="1434"/>
                    <a:pt x="301" y="133"/>
                  </a:cubicBezTo>
                  <a:cubicBezTo>
                    <a:pt x="301" y="33"/>
                    <a:pt x="234" y="0"/>
                    <a:pt x="134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 rot="527034">
              <a:off x="7466153" y="3686459"/>
              <a:ext cx="163737" cy="241278"/>
            </a:xfrm>
            <a:custGeom>
              <a:avLst/>
              <a:gdLst/>
              <a:ahLst/>
              <a:cxnLst/>
              <a:rect l="l" t="t" r="r" b="b"/>
              <a:pathLst>
                <a:path w="2270" h="3345" extrusionOk="0">
                  <a:moveTo>
                    <a:pt x="1807" y="0"/>
                  </a:moveTo>
                  <a:cubicBezTo>
                    <a:pt x="1794" y="0"/>
                    <a:pt x="1781" y="3"/>
                    <a:pt x="1769" y="9"/>
                  </a:cubicBezTo>
                  <a:cubicBezTo>
                    <a:pt x="1669" y="9"/>
                    <a:pt x="1602" y="109"/>
                    <a:pt x="1635" y="176"/>
                  </a:cubicBezTo>
                  <a:cubicBezTo>
                    <a:pt x="1635" y="209"/>
                    <a:pt x="1969" y="2144"/>
                    <a:pt x="1202" y="2944"/>
                  </a:cubicBezTo>
                  <a:cubicBezTo>
                    <a:pt x="1168" y="2978"/>
                    <a:pt x="1102" y="3011"/>
                    <a:pt x="1068" y="3011"/>
                  </a:cubicBezTo>
                  <a:cubicBezTo>
                    <a:pt x="768" y="2911"/>
                    <a:pt x="468" y="1443"/>
                    <a:pt x="335" y="142"/>
                  </a:cubicBezTo>
                  <a:cubicBezTo>
                    <a:pt x="335" y="42"/>
                    <a:pt x="268" y="9"/>
                    <a:pt x="168" y="9"/>
                  </a:cubicBezTo>
                  <a:cubicBezTo>
                    <a:pt x="68" y="9"/>
                    <a:pt x="1" y="76"/>
                    <a:pt x="34" y="176"/>
                  </a:cubicBezTo>
                  <a:cubicBezTo>
                    <a:pt x="101" y="843"/>
                    <a:pt x="335" y="3111"/>
                    <a:pt x="968" y="3311"/>
                  </a:cubicBezTo>
                  <a:cubicBezTo>
                    <a:pt x="1002" y="3345"/>
                    <a:pt x="1035" y="3345"/>
                    <a:pt x="1102" y="3345"/>
                  </a:cubicBezTo>
                  <a:cubicBezTo>
                    <a:pt x="1235" y="3311"/>
                    <a:pt x="1335" y="3245"/>
                    <a:pt x="1435" y="3145"/>
                  </a:cubicBezTo>
                  <a:cubicBezTo>
                    <a:pt x="2269" y="2244"/>
                    <a:pt x="1936" y="209"/>
                    <a:pt x="1936" y="142"/>
                  </a:cubicBezTo>
                  <a:cubicBezTo>
                    <a:pt x="1936" y="60"/>
                    <a:pt x="1868" y="0"/>
                    <a:pt x="1807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 rot="389727">
              <a:off x="7084642" y="4033774"/>
              <a:ext cx="24092" cy="397092"/>
            </a:xfrm>
            <a:custGeom>
              <a:avLst/>
              <a:gdLst/>
              <a:ahLst/>
              <a:cxnLst/>
              <a:rect l="l" t="t" r="r" b="b"/>
              <a:pathLst>
                <a:path w="334" h="5505" extrusionOk="0">
                  <a:moveTo>
                    <a:pt x="167" y="1"/>
                  </a:moveTo>
                  <a:cubicBezTo>
                    <a:pt x="100" y="1"/>
                    <a:pt x="0" y="68"/>
                    <a:pt x="33" y="168"/>
                  </a:cubicBezTo>
                  <a:lnTo>
                    <a:pt x="33" y="5338"/>
                  </a:lnTo>
                  <a:cubicBezTo>
                    <a:pt x="0" y="5438"/>
                    <a:pt x="100" y="5505"/>
                    <a:pt x="167" y="5505"/>
                  </a:cubicBezTo>
                  <a:cubicBezTo>
                    <a:pt x="267" y="5505"/>
                    <a:pt x="334" y="5438"/>
                    <a:pt x="334" y="5371"/>
                  </a:cubicBezTo>
                  <a:lnTo>
                    <a:pt x="334" y="168"/>
                  </a:lnTo>
                  <a:cubicBezTo>
                    <a:pt x="334" y="68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 rot="203375">
              <a:off x="6939395" y="4196098"/>
              <a:ext cx="304395" cy="244086"/>
            </a:xfrm>
            <a:custGeom>
              <a:avLst/>
              <a:gdLst/>
              <a:ahLst/>
              <a:cxnLst/>
              <a:rect l="l" t="t" r="r" b="b"/>
              <a:pathLst>
                <a:path w="4838" h="3879" extrusionOk="0">
                  <a:moveTo>
                    <a:pt x="4653" y="0"/>
                  </a:moveTo>
                  <a:cubicBezTo>
                    <a:pt x="4581" y="0"/>
                    <a:pt x="4531" y="55"/>
                    <a:pt x="4504" y="109"/>
                  </a:cubicBezTo>
                  <a:cubicBezTo>
                    <a:pt x="4504" y="142"/>
                    <a:pt x="3791" y="3581"/>
                    <a:pt x="2332" y="3581"/>
                  </a:cubicBezTo>
                  <a:cubicBezTo>
                    <a:pt x="2311" y="3581"/>
                    <a:pt x="2290" y="3580"/>
                    <a:pt x="2269" y="3579"/>
                  </a:cubicBezTo>
                  <a:cubicBezTo>
                    <a:pt x="735" y="3445"/>
                    <a:pt x="301" y="777"/>
                    <a:pt x="301" y="743"/>
                  </a:cubicBezTo>
                  <a:cubicBezTo>
                    <a:pt x="301" y="661"/>
                    <a:pt x="256" y="601"/>
                    <a:pt x="184" y="601"/>
                  </a:cubicBezTo>
                  <a:cubicBezTo>
                    <a:pt x="169" y="601"/>
                    <a:pt x="152" y="604"/>
                    <a:pt x="134" y="610"/>
                  </a:cubicBezTo>
                  <a:cubicBezTo>
                    <a:pt x="68" y="610"/>
                    <a:pt x="1" y="710"/>
                    <a:pt x="1" y="777"/>
                  </a:cubicBezTo>
                  <a:cubicBezTo>
                    <a:pt x="34" y="910"/>
                    <a:pt x="435" y="3745"/>
                    <a:pt x="2236" y="3879"/>
                  </a:cubicBezTo>
                  <a:lnTo>
                    <a:pt x="2336" y="3879"/>
                  </a:lnTo>
                  <a:cubicBezTo>
                    <a:pt x="4070" y="3879"/>
                    <a:pt x="4771" y="343"/>
                    <a:pt x="4804" y="176"/>
                  </a:cubicBezTo>
                  <a:cubicBezTo>
                    <a:pt x="4838" y="109"/>
                    <a:pt x="4771" y="9"/>
                    <a:pt x="4704" y="9"/>
                  </a:cubicBezTo>
                  <a:cubicBezTo>
                    <a:pt x="4686" y="3"/>
                    <a:pt x="4669" y="0"/>
                    <a:pt x="465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21"/>
          <p:cNvGrpSpPr/>
          <p:nvPr/>
        </p:nvGrpSpPr>
        <p:grpSpPr>
          <a:xfrm>
            <a:off x="8424000" y="4278738"/>
            <a:ext cx="240148" cy="252706"/>
            <a:chOff x="607700" y="1641638"/>
            <a:chExt cx="240148" cy="252706"/>
          </a:xfrm>
        </p:grpSpPr>
        <p:sp>
          <p:nvSpPr>
            <p:cNvPr id="191" name="Google Shape;191;p21"/>
            <p:cNvSpPr/>
            <p:nvPr/>
          </p:nvSpPr>
          <p:spPr>
            <a:xfrm>
              <a:off x="705024" y="1641638"/>
              <a:ext cx="78343" cy="252706"/>
            </a:xfrm>
            <a:custGeom>
              <a:avLst/>
              <a:gdLst/>
              <a:ahLst/>
              <a:cxnLst/>
              <a:rect l="l" t="t" r="r" b="b"/>
              <a:pathLst>
                <a:path w="1622" h="5232" extrusionOk="0">
                  <a:moveTo>
                    <a:pt x="181" y="0"/>
                  </a:moveTo>
                  <a:cubicBezTo>
                    <a:pt x="92" y="0"/>
                    <a:pt x="0" y="72"/>
                    <a:pt x="21" y="195"/>
                  </a:cubicBezTo>
                  <a:lnTo>
                    <a:pt x="1322" y="5098"/>
                  </a:lnTo>
                  <a:cubicBezTo>
                    <a:pt x="1322" y="5165"/>
                    <a:pt x="1388" y="5232"/>
                    <a:pt x="1455" y="5232"/>
                  </a:cubicBezTo>
                  <a:lnTo>
                    <a:pt x="1488" y="5198"/>
                  </a:lnTo>
                  <a:cubicBezTo>
                    <a:pt x="1588" y="5198"/>
                    <a:pt x="1622" y="5098"/>
                    <a:pt x="1622" y="5031"/>
                  </a:cubicBezTo>
                  <a:lnTo>
                    <a:pt x="321" y="95"/>
                  </a:lnTo>
                  <a:cubicBezTo>
                    <a:pt x="295" y="30"/>
                    <a:pt x="238" y="0"/>
                    <a:pt x="181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607700" y="1723505"/>
              <a:ext cx="240148" cy="80613"/>
            </a:xfrm>
            <a:custGeom>
              <a:avLst/>
              <a:gdLst/>
              <a:ahLst/>
              <a:cxnLst/>
              <a:rect l="l" t="t" r="r" b="b"/>
              <a:pathLst>
                <a:path w="4972" h="1669" extrusionOk="0">
                  <a:moveTo>
                    <a:pt x="4738" y="1"/>
                  </a:moveTo>
                  <a:lnTo>
                    <a:pt x="134" y="1335"/>
                  </a:lnTo>
                  <a:cubicBezTo>
                    <a:pt x="34" y="1368"/>
                    <a:pt x="1" y="1468"/>
                    <a:pt x="34" y="1535"/>
                  </a:cubicBezTo>
                  <a:cubicBezTo>
                    <a:pt x="34" y="1602"/>
                    <a:pt x="101" y="1669"/>
                    <a:pt x="168" y="1669"/>
                  </a:cubicBezTo>
                  <a:lnTo>
                    <a:pt x="234" y="1635"/>
                  </a:lnTo>
                  <a:lnTo>
                    <a:pt x="4838" y="301"/>
                  </a:lnTo>
                  <a:cubicBezTo>
                    <a:pt x="4904" y="301"/>
                    <a:pt x="4971" y="201"/>
                    <a:pt x="4938" y="134"/>
                  </a:cubicBezTo>
                  <a:cubicBezTo>
                    <a:pt x="4904" y="34"/>
                    <a:pt x="4838" y="1"/>
                    <a:pt x="473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39868" y="1687908"/>
              <a:ext cx="207980" cy="138766"/>
            </a:xfrm>
            <a:custGeom>
              <a:avLst/>
              <a:gdLst/>
              <a:ahLst/>
              <a:cxnLst/>
              <a:rect l="l" t="t" r="r" b="b"/>
              <a:pathLst>
                <a:path w="4306" h="2873" extrusionOk="0">
                  <a:moveTo>
                    <a:pt x="208" y="1"/>
                  </a:moveTo>
                  <a:cubicBezTo>
                    <a:pt x="83" y="1"/>
                    <a:pt x="1" y="190"/>
                    <a:pt x="135" y="271"/>
                  </a:cubicBezTo>
                  <a:lnTo>
                    <a:pt x="4038" y="2873"/>
                  </a:lnTo>
                  <a:lnTo>
                    <a:pt x="4138" y="2873"/>
                  </a:lnTo>
                  <a:cubicBezTo>
                    <a:pt x="4172" y="2873"/>
                    <a:pt x="4238" y="2873"/>
                    <a:pt x="4238" y="2806"/>
                  </a:cubicBezTo>
                  <a:cubicBezTo>
                    <a:pt x="4305" y="2739"/>
                    <a:pt x="4272" y="2639"/>
                    <a:pt x="4205" y="2606"/>
                  </a:cubicBezTo>
                  <a:lnTo>
                    <a:pt x="302" y="37"/>
                  </a:lnTo>
                  <a:cubicBezTo>
                    <a:pt x="270" y="11"/>
                    <a:pt x="238" y="1"/>
                    <a:pt x="20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77010" y="1648786"/>
              <a:ext cx="130555" cy="216577"/>
            </a:xfrm>
            <a:custGeom>
              <a:avLst/>
              <a:gdLst/>
              <a:ahLst/>
              <a:cxnLst/>
              <a:rect l="l" t="t" r="r" b="b"/>
              <a:pathLst>
                <a:path w="2703" h="4484" extrusionOk="0">
                  <a:moveTo>
                    <a:pt x="2543" y="0"/>
                  </a:moveTo>
                  <a:cubicBezTo>
                    <a:pt x="2486" y="0"/>
                    <a:pt x="2426" y="31"/>
                    <a:pt x="2402" y="80"/>
                  </a:cubicBezTo>
                  <a:lnTo>
                    <a:pt x="34" y="4250"/>
                  </a:lnTo>
                  <a:cubicBezTo>
                    <a:pt x="0" y="4316"/>
                    <a:pt x="34" y="4416"/>
                    <a:pt x="100" y="4483"/>
                  </a:cubicBezTo>
                  <a:lnTo>
                    <a:pt x="167" y="4483"/>
                  </a:lnTo>
                  <a:cubicBezTo>
                    <a:pt x="234" y="4483"/>
                    <a:pt x="267" y="4450"/>
                    <a:pt x="334" y="4416"/>
                  </a:cubicBezTo>
                  <a:lnTo>
                    <a:pt x="2669" y="247"/>
                  </a:lnTo>
                  <a:cubicBezTo>
                    <a:pt x="2702" y="180"/>
                    <a:pt x="2669" y="80"/>
                    <a:pt x="2602" y="13"/>
                  </a:cubicBezTo>
                  <a:cubicBezTo>
                    <a:pt x="2584" y="4"/>
                    <a:pt x="2564" y="0"/>
                    <a:pt x="2543" y="0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" name="Picture 194">
            <a:extLst>
              <a:ext uri="{FF2B5EF4-FFF2-40B4-BE49-F238E27FC236}">
                <a16:creationId xmlns:a16="http://schemas.microsoft.com/office/drawing/2014/main" id="{56384F4A-6CF5-8B43-B2E8-5C6297338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587" y="2546425"/>
            <a:ext cx="2287830" cy="2641900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E827FBBB-D279-B74A-8BC9-4489736AF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877729" y="2608265"/>
            <a:ext cx="2295044" cy="25428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"/>
          <p:cNvSpPr txBox="1">
            <a:spLocks noGrp="1"/>
          </p:cNvSpPr>
          <p:nvPr>
            <p:ph type="title"/>
          </p:nvPr>
        </p:nvSpPr>
        <p:spPr>
          <a:xfrm>
            <a:off x="713250" y="3688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     </a:t>
            </a:r>
            <a:r>
              <a:rPr lang="en" b="1" dirty="0">
                <a:solidFill>
                  <a:schemeClr val="accent4"/>
                </a:solidFill>
              </a:rPr>
              <a:t>WHO?                         HOW? 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375" name="Google Shape;375;p24"/>
          <p:cNvSpPr/>
          <p:nvPr/>
        </p:nvSpPr>
        <p:spPr>
          <a:xfrm flipH="1">
            <a:off x="7736786" y="1946638"/>
            <a:ext cx="325494" cy="292408"/>
          </a:xfrm>
          <a:custGeom>
            <a:avLst/>
            <a:gdLst/>
            <a:ahLst/>
            <a:cxnLst/>
            <a:rect l="l" t="t" r="r" b="b"/>
            <a:pathLst>
              <a:path w="6739" h="6054" extrusionOk="0">
                <a:moveTo>
                  <a:pt x="4147" y="1"/>
                </a:moveTo>
                <a:cubicBezTo>
                  <a:pt x="2651" y="1"/>
                  <a:pt x="3169" y="2284"/>
                  <a:pt x="3169" y="2284"/>
                </a:cubicBezTo>
                <a:cubicBezTo>
                  <a:pt x="3169" y="2284"/>
                  <a:pt x="1962" y="1266"/>
                  <a:pt x="1084" y="1266"/>
                </a:cubicBezTo>
                <a:cubicBezTo>
                  <a:pt x="633" y="1266"/>
                  <a:pt x="268" y="1536"/>
                  <a:pt x="200" y="2351"/>
                </a:cubicBezTo>
                <a:cubicBezTo>
                  <a:pt x="0" y="4586"/>
                  <a:pt x="5004" y="6054"/>
                  <a:pt x="5004" y="6054"/>
                </a:cubicBezTo>
                <a:cubicBezTo>
                  <a:pt x="5004" y="6054"/>
                  <a:pt x="6738" y="316"/>
                  <a:pt x="4370" y="16"/>
                </a:cubicBezTo>
                <a:cubicBezTo>
                  <a:pt x="4291" y="6"/>
                  <a:pt x="4217" y="1"/>
                  <a:pt x="4147" y="1"/>
                </a:cubicBezTo>
                <a:close/>
              </a:path>
            </a:pathLst>
          </a:custGeom>
          <a:solidFill>
            <a:srgbClr val="F0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40C922-A231-D340-8339-3F8B02CF2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029" y="1344097"/>
            <a:ext cx="3726329" cy="3512559"/>
          </a:xfrm>
        </p:spPr>
        <p:txBody>
          <a:bodyPr/>
          <a:lstStyle/>
          <a:p>
            <a:pPr algn="l"/>
            <a:r>
              <a:rPr lang="en-US" sz="1800" dirty="0">
                <a:solidFill>
                  <a:schemeClr val="accent4"/>
                </a:solidFill>
              </a:rPr>
              <a:t>Use Cases</a:t>
            </a:r>
          </a:p>
          <a:p>
            <a:r>
              <a:rPr lang="en-US" sz="1800" dirty="0">
                <a:solidFill>
                  <a:schemeClr val="accent4"/>
                </a:solidFill>
              </a:rPr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4292E"/>
                </a:solidFill>
                <a:latin typeface="-apple-system"/>
              </a:rPr>
              <a:t>pet shops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4292E"/>
              </a:solidFill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4292E"/>
                </a:solidFill>
                <a:latin typeface="-apple-system"/>
              </a:rPr>
              <a:t>animal shelters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4292E"/>
              </a:solidFill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4292E"/>
                </a:solidFill>
                <a:latin typeface="-apple-system"/>
              </a:rPr>
              <a:t>zoos </a:t>
            </a:r>
          </a:p>
          <a:p>
            <a:pPr marL="457200" lvl="1" indent="0" algn="l"/>
            <a:endParaRPr lang="en-US" sz="1800" dirty="0">
              <a:solidFill>
                <a:srgbClr val="24292E"/>
              </a:solidFill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4292E"/>
                </a:solidFill>
                <a:latin typeface="-apple-system"/>
              </a:rPr>
              <a:t>fully self-driving car           camera system </a:t>
            </a:r>
          </a:p>
          <a:p>
            <a:pPr marL="285750" indent="-285750">
              <a:buFontTx/>
              <a:buChar char="-"/>
            </a:pPr>
            <a:endParaRPr lang="en-US" sz="1800" dirty="0">
              <a:solidFill>
                <a:srgbClr val="24292E"/>
              </a:solidFill>
              <a:latin typeface="-apple-system"/>
            </a:endParaRPr>
          </a:p>
          <a:p>
            <a:endParaRPr lang="en-US" b="1" dirty="0"/>
          </a:p>
        </p:txBody>
      </p:sp>
      <p:sp>
        <p:nvSpPr>
          <p:cNvPr id="117" name="Subtitle 2">
            <a:extLst>
              <a:ext uri="{FF2B5EF4-FFF2-40B4-BE49-F238E27FC236}">
                <a16:creationId xmlns:a16="http://schemas.microsoft.com/office/drawing/2014/main" id="{DBDF3E7D-4B7C-C249-843E-F7B7CA042491}"/>
              </a:ext>
            </a:extLst>
          </p:cNvPr>
          <p:cNvSpPr txBox="1">
            <a:spLocks/>
          </p:cNvSpPr>
          <p:nvPr/>
        </p:nvSpPr>
        <p:spPr>
          <a:xfrm>
            <a:off x="4680223" y="1348454"/>
            <a:ext cx="3726329" cy="351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None/>
              <a:defRPr sz="2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None/>
              <a:defRPr sz="2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None/>
              <a:defRPr sz="2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None/>
              <a:defRPr sz="2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None/>
              <a:defRPr sz="2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None/>
              <a:defRPr sz="2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None/>
              <a:defRPr sz="2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None/>
              <a:defRPr sz="2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None/>
              <a:defRPr sz="2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800" dirty="0">
                <a:solidFill>
                  <a:schemeClr val="accent4"/>
                </a:solidFill>
              </a:rPr>
              <a:t>Deep Learning</a:t>
            </a:r>
          </a:p>
          <a:p>
            <a:r>
              <a:rPr lang="en-US" sz="1800" dirty="0">
                <a:solidFill>
                  <a:schemeClr val="accent4"/>
                </a:solidFill>
              </a:rPr>
              <a:t>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4292E"/>
                </a:solidFill>
                <a:latin typeface="-apple-system"/>
              </a:rPr>
              <a:t>Neuron Network </a:t>
            </a:r>
          </a:p>
          <a:p>
            <a:pPr lvl="1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4292E"/>
              </a:solidFill>
              <a:latin typeface="-apple-system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4292E"/>
                </a:solidFill>
                <a:latin typeface="-apple-system"/>
              </a:rPr>
              <a:t>RGB color images   </a:t>
            </a:r>
          </a:p>
          <a:p>
            <a:pPr lvl="1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4292E"/>
              </a:solidFill>
              <a:latin typeface="-apple-system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4292E"/>
                </a:solidFill>
                <a:latin typeface="-apple-system"/>
              </a:rPr>
              <a:t>images classification</a:t>
            </a:r>
          </a:p>
          <a:p>
            <a:pPr lvl="1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4292E"/>
              </a:solidFill>
              <a:latin typeface="-apple-system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4292E"/>
              </a:solidFill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4292E"/>
              </a:solidFill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4292E"/>
              </a:solidFill>
              <a:latin typeface="-apple-system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5198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1" name="Google Shape;961;p31"/>
          <p:cNvGrpSpPr/>
          <p:nvPr/>
        </p:nvGrpSpPr>
        <p:grpSpPr>
          <a:xfrm>
            <a:off x="3169522" y="785371"/>
            <a:ext cx="2804963" cy="3464847"/>
            <a:chOff x="5305390" y="1214251"/>
            <a:chExt cx="2411627" cy="2978976"/>
          </a:xfrm>
        </p:grpSpPr>
        <p:sp>
          <p:nvSpPr>
            <p:cNvPr id="962" name="Google Shape;962;p31"/>
            <p:cNvSpPr/>
            <p:nvPr/>
          </p:nvSpPr>
          <p:spPr>
            <a:xfrm>
              <a:off x="5991072" y="1263492"/>
              <a:ext cx="247755" cy="252788"/>
            </a:xfrm>
            <a:custGeom>
              <a:avLst/>
              <a:gdLst/>
              <a:ahLst/>
              <a:cxnLst/>
              <a:rect l="l" t="t" r="r" b="b"/>
              <a:pathLst>
                <a:path w="7039" h="7182" extrusionOk="0">
                  <a:moveTo>
                    <a:pt x="2432" y="1"/>
                  </a:moveTo>
                  <a:cubicBezTo>
                    <a:pt x="2309" y="1"/>
                    <a:pt x="2187" y="14"/>
                    <a:pt x="2068" y="43"/>
                  </a:cubicBezTo>
                  <a:cubicBezTo>
                    <a:pt x="0" y="577"/>
                    <a:pt x="3469" y="7182"/>
                    <a:pt x="3469" y="7182"/>
                  </a:cubicBezTo>
                  <a:lnTo>
                    <a:pt x="7038" y="3646"/>
                  </a:lnTo>
                  <a:cubicBezTo>
                    <a:pt x="7038" y="3646"/>
                    <a:pt x="4460" y="1"/>
                    <a:pt x="2432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1"/>
            <p:cNvSpPr/>
            <p:nvPr/>
          </p:nvSpPr>
          <p:spPr>
            <a:xfrm>
              <a:off x="6090857" y="1329453"/>
              <a:ext cx="79863" cy="96441"/>
            </a:xfrm>
            <a:custGeom>
              <a:avLst/>
              <a:gdLst/>
              <a:ahLst/>
              <a:cxnLst/>
              <a:rect l="l" t="t" r="r" b="b"/>
              <a:pathLst>
                <a:path w="2269" h="2740" extrusionOk="0">
                  <a:moveTo>
                    <a:pt x="237" y="1"/>
                  </a:moveTo>
                  <a:cubicBezTo>
                    <a:pt x="196" y="1"/>
                    <a:pt x="172" y="4"/>
                    <a:pt x="167" y="4"/>
                  </a:cubicBezTo>
                  <a:cubicBezTo>
                    <a:pt x="67" y="37"/>
                    <a:pt x="0" y="104"/>
                    <a:pt x="34" y="204"/>
                  </a:cubicBezTo>
                  <a:cubicBezTo>
                    <a:pt x="34" y="258"/>
                    <a:pt x="101" y="313"/>
                    <a:pt x="161" y="313"/>
                  </a:cubicBezTo>
                  <a:cubicBezTo>
                    <a:pt x="175" y="313"/>
                    <a:pt x="188" y="310"/>
                    <a:pt x="201" y="304"/>
                  </a:cubicBezTo>
                  <a:cubicBezTo>
                    <a:pt x="201" y="304"/>
                    <a:pt x="211" y="303"/>
                    <a:pt x="230" y="303"/>
                  </a:cubicBezTo>
                  <a:cubicBezTo>
                    <a:pt x="408" y="303"/>
                    <a:pt x="1334" y="411"/>
                    <a:pt x="1935" y="2606"/>
                  </a:cubicBezTo>
                  <a:cubicBezTo>
                    <a:pt x="1935" y="2672"/>
                    <a:pt x="2002" y="2739"/>
                    <a:pt x="2102" y="2739"/>
                  </a:cubicBezTo>
                  <a:lnTo>
                    <a:pt x="2135" y="2739"/>
                  </a:lnTo>
                  <a:cubicBezTo>
                    <a:pt x="2202" y="2706"/>
                    <a:pt x="2269" y="2606"/>
                    <a:pt x="2235" y="2539"/>
                  </a:cubicBezTo>
                  <a:cubicBezTo>
                    <a:pt x="1566" y="153"/>
                    <a:pt x="516" y="1"/>
                    <a:pt x="237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1"/>
            <p:cNvSpPr/>
            <p:nvPr/>
          </p:nvSpPr>
          <p:spPr>
            <a:xfrm>
              <a:off x="6684956" y="1214251"/>
              <a:ext cx="183168" cy="205765"/>
            </a:xfrm>
            <a:custGeom>
              <a:avLst/>
              <a:gdLst/>
              <a:ahLst/>
              <a:cxnLst/>
              <a:rect l="l" t="t" r="r" b="b"/>
              <a:pathLst>
                <a:path w="5204" h="5846" extrusionOk="0">
                  <a:moveTo>
                    <a:pt x="3309" y="0"/>
                  </a:moveTo>
                  <a:cubicBezTo>
                    <a:pt x="1822" y="0"/>
                    <a:pt x="0" y="3444"/>
                    <a:pt x="0" y="3444"/>
                  </a:cubicBezTo>
                  <a:lnTo>
                    <a:pt x="3669" y="5845"/>
                  </a:lnTo>
                  <a:cubicBezTo>
                    <a:pt x="3669" y="5845"/>
                    <a:pt x="5204" y="742"/>
                    <a:pt x="3669" y="75"/>
                  </a:cubicBezTo>
                  <a:cubicBezTo>
                    <a:pt x="3552" y="24"/>
                    <a:pt x="3432" y="0"/>
                    <a:pt x="3309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1"/>
            <p:cNvSpPr/>
            <p:nvPr/>
          </p:nvSpPr>
          <p:spPr>
            <a:xfrm>
              <a:off x="6743665" y="1257826"/>
              <a:ext cx="64869" cy="125796"/>
            </a:xfrm>
            <a:custGeom>
              <a:avLst/>
              <a:gdLst/>
              <a:ahLst/>
              <a:cxnLst/>
              <a:rect l="l" t="t" r="r" b="b"/>
              <a:pathLst>
                <a:path w="1843" h="3574" extrusionOk="0">
                  <a:moveTo>
                    <a:pt x="1628" y="1"/>
                  </a:moveTo>
                  <a:cubicBezTo>
                    <a:pt x="1598" y="1"/>
                    <a:pt x="1566" y="12"/>
                    <a:pt x="1534" y="37"/>
                  </a:cubicBezTo>
                  <a:cubicBezTo>
                    <a:pt x="1501" y="71"/>
                    <a:pt x="534" y="805"/>
                    <a:pt x="0" y="3373"/>
                  </a:cubicBezTo>
                  <a:cubicBezTo>
                    <a:pt x="0" y="3473"/>
                    <a:pt x="33" y="3540"/>
                    <a:pt x="133" y="3573"/>
                  </a:cubicBezTo>
                  <a:lnTo>
                    <a:pt x="167" y="3573"/>
                  </a:lnTo>
                  <a:cubicBezTo>
                    <a:pt x="234" y="3573"/>
                    <a:pt x="300" y="3507"/>
                    <a:pt x="300" y="3440"/>
                  </a:cubicBezTo>
                  <a:cubicBezTo>
                    <a:pt x="801" y="1005"/>
                    <a:pt x="1735" y="304"/>
                    <a:pt x="1735" y="304"/>
                  </a:cubicBezTo>
                  <a:cubicBezTo>
                    <a:pt x="1843" y="196"/>
                    <a:pt x="1754" y="1"/>
                    <a:pt x="1628" y="1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1"/>
            <p:cNvSpPr/>
            <p:nvPr/>
          </p:nvSpPr>
          <p:spPr>
            <a:xfrm>
              <a:off x="7505620" y="2839742"/>
              <a:ext cx="211396" cy="184083"/>
            </a:xfrm>
            <a:custGeom>
              <a:avLst/>
              <a:gdLst/>
              <a:ahLst/>
              <a:cxnLst/>
              <a:rect l="l" t="t" r="r" b="b"/>
              <a:pathLst>
                <a:path w="6006" h="5230" extrusionOk="0">
                  <a:moveTo>
                    <a:pt x="3887" y="1"/>
                  </a:moveTo>
                  <a:cubicBezTo>
                    <a:pt x="3845" y="1"/>
                    <a:pt x="3804" y="9"/>
                    <a:pt x="3770" y="26"/>
                  </a:cubicBezTo>
                  <a:cubicBezTo>
                    <a:pt x="3737" y="92"/>
                    <a:pt x="3737" y="192"/>
                    <a:pt x="3770" y="259"/>
                  </a:cubicBezTo>
                  <a:cubicBezTo>
                    <a:pt x="4571" y="1193"/>
                    <a:pt x="5638" y="2694"/>
                    <a:pt x="5505" y="3061"/>
                  </a:cubicBezTo>
                  <a:cubicBezTo>
                    <a:pt x="5505" y="3094"/>
                    <a:pt x="5505" y="3094"/>
                    <a:pt x="5471" y="3094"/>
                  </a:cubicBezTo>
                  <a:cubicBezTo>
                    <a:pt x="5438" y="3106"/>
                    <a:pt x="5402" y="3112"/>
                    <a:pt x="5364" y="3112"/>
                  </a:cubicBezTo>
                  <a:cubicBezTo>
                    <a:pt x="4856" y="3112"/>
                    <a:pt x="3899" y="2142"/>
                    <a:pt x="3403" y="1460"/>
                  </a:cubicBezTo>
                  <a:cubicBezTo>
                    <a:pt x="3368" y="1416"/>
                    <a:pt x="3325" y="1397"/>
                    <a:pt x="3284" y="1397"/>
                  </a:cubicBezTo>
                  <a:cubicBezTo>
                    <a:pt x="3169" y="1397"/>
                    <a:pt x="3063" y="1538"/>
                    <a:pt x="3136" y="1660"/>
                  </a:cubicBezTo>
                  <a:cubicBezTo>
                    <a:pt x="3537" y="2294"/>
                    <a:pt x="4137" y="3461"/>
                    <a:pt x="4037" y="3862"/>
                  </a:cubicBezTo>
                  <a:cubicBezTo>
                    <a:pt x="4037" y="3895"/>
                    <a:pt x="4004" y="3928"/>
                    <a:pt x="3970" y="3962"/>
                  </a:cubicBezTo>
                  <a:cubicBezTo>
                    <a:pt x="3937" y="3982"/>
                    <a:pt x="3896" y="3991"/>
                    <a:pt x="3849" y="3991"/>
                  </a:cubicBezTo>
                  <a:cubicBezTo>
                    <a:pt x="3422" y="3991"/>
                    <a:pt x="2470" y="3228"/>
                    <a:pt x="1869" y="2627"/>
                  </a:cubicBezTo>
                  <a:cubicBezTo>
                    <a:pt x="1838" y="2597"/>
                    <a:pt x="1803" y="2584"/>
                    <a:pt x="1767" y="2584"/>
                  </a:cubicBezTo>
                  <a:cubicBezTo>
                    <a:pt x="1648" y="2584"/>
                    <a:pt x="1532" y="2732"/>
                    <a:pt x="1635" y="2861"/>
                  </a:cubicBezTo>
                  <a:cubicBezTo>
                    <a:pt x="2369" y="3762"/>
                    <a:pt x="2903" y="4762"/>
                    <a:pt x="2803" y="4929"/>
                  </a:cubicBezTo>
                  <a:lnTo>
                    <a:pt x="2736" y="4929"/>
                  </a:lnTo>
                  <a:cubicBezTo>
                    <a:pt x="2202" y="4929"/>
                    <a:pt x="968" y="3461"/>
                    <a:pt x="301" y="2527"/>
                  </a:cubicBezTo>
                  <a:cubicBezTo>
                    <a:pt x="280" y="2486"/>
                    <a:pt x="234" y="2458"/>
                    <a:pt x="179" y="2458"/>
                  </a:cubicBezTo>
                  <a:cubicBezTo>
                    <a:pt x="144" y="2458"/>
                    <a:pt x="106" y="2468"/>
                    <a:pt x="68" y="2494"/>
                  </a:cubicBezTo>
                  <a:cubicBezTo>
                    <a:pt x="1" y="2527"/>
                    <a:pt x="1" y="2627"/>
                    <a:pt x="68" y="2694"/>
                  </a:cubicBezTo>
                  <a:cubicBezTo>
                    <a:pt x="265" y="2957"/>
                    <a:pt x="1859" y="5169"/>
                    <a:pt x="2734" y="5228"/>
                  </a:cubicBezTo>
                  <a:lnTo>
                    <a:pt x="2734" y="5228"/>
                  </a:lnTo>
                  <a:cubicBezTo>
                    <a:pt x="2857" y="5219"/>
                    <a:pt x="2975" y="5155"/>
                    <a:pt x="3036" y="5062"/>
                  </a:cubicBezTo>
                  <a:cubicBezTo>
                    <a:pt x="3170" y="4796"/>
                    <a:pt x="2903" y="4195"/>
                    <a:pt x="2569" y="3661"/>
                  </a:cubicBezTo>
                  <a:lnTo>
                    <a:pt x="2569" y="3661"/>
                  </a:lnTo>
                  <a:cubicBezTo>
                    <a:pt x="2987" y="3975"/>
                    <a:pt x="3467" y="4268"/>
                    <a:pt x="3832" y="4268"/>
                  </a:cubicBezTo>
                  <a:cubicBezTo>
                    <a:pt x="3932" y="4268"/>
                    <a:pt x="4024" y="4246"/>
                    <a:pt x="4104" y="4195"/>
                  </a:cubicBezTo>
                  <a:cubicBezTo>
                    <a:pt x="4204" y="4162"/>
                    <a:pt x="4271" y="4062"/>
                    <a:pt x="4304" y="3928"/>
                  </a:cubicBezTo>
                  <a:cubicBezTo>
                    <a:pt x="4337" y="3461"/>
                    <a:pt x="4204" y="2994"/>
                    <a:pt x="4004" y="2594"/>
                  </a:cubicBezTo>
                  <a:lnTo>
                    <a:pt x="4004" y="2594"/>
                  </a:lnTo>
                  <a:cubicBezTo>
                    <a:pt x="4442" y="3032"/>
                    <a:pt x="4957" y="3419"/>
                    <a:pt x="5391" y="3419"/>
                  </a:cubicBezTo>
                  <a:cubicBezTo>
                    <a:pt x="5453" y="3419"/>
                    <a:pt x="5513" y="3411"/>
                    <a:pt x="5571" y="3395"/>
                  </a:cubicBezTo>
                  <a:cubicBezTo>
                    <a:pt x="5672" y="3361"/>
                    <a:pt x="5772" y="3261"/>
                    <a:pt x="5805" y="3128"/>
                  </a:cubicBezTo>
                  <a:cubicBezTo>
                    <a:pt x="6005" y="2461"/>
                    <a:pt x="4337" y="459"/>
                    <a:pt x="4004" y="26"/>
                  </a:cubicBezTo>
                  <a:cubicBezTo>
                    <a:pt x="3970" y="9"/>
                    <a:pt x="3929" y="1"/>
                    <a:pt x="3887" y="1"/>
                  </a:cubicBezTo>
                  <a:close/>
                  <a:moveTo>
                    <a:pt x="2734" y="5228"/>
                  </a:moveTo>
                  <a:lnTo>
                    <a:pt x="2734" y="5228"/>
                  </a:lnTo>
                  <a:cubicBezTo>
                    <a:pt x="2724" y="5229"/>
                    <a:pt x="2713" y="5229"/>
                    <a:pt x="2703" y="5229"/>
                  </a:cubicBezTo>
                  <a:lnTo>
                    <a:pt x="2769" y="5229"/>
                  </a:lnTo>
                  <a:cubicBezTo>
                    <a:pt x="2758" y="5229"/>
                    <a:pt x="2746" y="5229"/>
                    <a:pt x="2734" y="5228"/>
                  </a:cubicBezTo>
                  <a:close/>
                </a:path>
              </a:pathLst>
            </a:custGeom>
            <a:solidFill>
              <a:srgbClr val="261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7" name="Google Shape;967;p31"/>
            <p:cNvGrpSpPr/>
            <p:nvPr/>
          </p:nvGrpSpPr>
          <p:grpSpPr>
            <a:xfrm>
              <a:off x="5305390" y="1287673"/>
              <a:ext cx="2347004" cy="2905554"/>
              <a:chOff x="5305390" y="1287673"/>
              <a:chExt cx="2347004" cy="2905554"/>
            </a:xfrm>
          </p:grpSpPr>
          <p:sp>
            <p:nvSpPr>
              <p:cNvPr id="968" name="Google Shape;968;p31"/>
              <p:cNvSpPr/>
              <p:nvPr/>
            </p:nvSpPr>
            <p:spPr>
              <a:xfrm>
                <a:off x="5569547" y="1287673"/>
                <a:ext cx="1775432" cy="2518874"/>
              </a:xfrm>
              <a:custGeom>
                <a:avLst/>
                <a:gdLst/>
                <a:ahLst/>
                <a:cxnLst/>
                <a:rect l="l" t="t" r="r" b="b"/>
                <a:pathLst>
                  <a:path w="50442" h="71564" extrusionOk="0">
                    <a:moveTo>
                      <a:pt x="26648" y="0"/>
                    </a:moveTo>
                    <a:cubicBezTo>
                      <a:pt x="8314" y="0"/>
                      <a:pt x="10974" y="29301"/>
                      <a:pt x="7773" y="37417"/>
                    </a:cubicBezTo>
                    <a:cubicBezTo>
                      <a:pt x="4437" y="45789"/>
                      <a:pt x="1" y="69506"/>
                      <a:pt x="18881" y="70974"/>
                    </a:cubicBezTo>
                    <a:cubicBezTo>
                      <a:pt x="22858" y="71275"/>
                      <a:pt x="26911" y="71563"/>
                      <a:pt x="30709" y="71563"/>
                    </a:cubicBezTo>
                    <a:cubicBezTo>
                      <a:pt x="41628" y="71563"/>
                      <a:pt x="50441" y="69183"/>
                      <a:pt x="49303" y="57898"/>
                    </a:cubicBezTo>
                    <a:cubicBezTo>
                      <a:pt x="49303" y="57898"/>
                      <a:pt x="48169" y="1991"/>
                      <a:pt x="28455" y="90"/>
                    </a:cubicBezTo>
                    <a:cubicBezTo>
                      <a:pt x="27831" y="30"/>
                      <a:pt x="27229" y="0"/>
                      <a:pt x="26648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1"/>
              <p:cNvSpPr/>
              <p:nvPr/>
            </p:nvSpPr>
            <p:spPr>
              <a:xfrm>
                <a:off x="6280959" y="1697372"/>
                <a:ext cx="573121" cy="450704"/>
              </a:xfrm>
              <a:custGeom>
                <a:avLst/>
                <a:gdLst/>
                <a:ahLst/>
                <a:cxnLst/>
                <a:rect l="l" t="t" r="r" b="b"/>
                <a:pathLst>
                  <a:path w="16283" h="12805" extrusionOk="0">
                    <a:moveTo>
                      <a:pt x="7260" y="1"/>
                    </a:moveTo>
                    <a:cubicBezTo>
                      <a:pt x="7132" y="1"/>
                      <a:pt x="7003" y="9"/>
                      <a:pt x="6875" y="25"/>
                    </a:cubicBezTo>
                    <a:cubicBezTo>
                      <a:pt x="804" y="792"/>
                      <a:pt x="570" y="9899"/>
                      <a:pt x="570" y="9899"/>
                    </a:cubicBezTo>
                    <a:cubicBezTo>
                      <a:pt x="0" y="11609"/>
                      <a:pt x="3061" y="12804"/>
                      <a:pt x="6610" y="12804"/>
                    </a:cubicBezTo>
                    <a:cubicBezTo>
                      <a:pt x="8254" y="12804"/>
                      <a:pt x="10003" y="12548"/>
                      <a:pt x="11545" y="11967"/>
                    </a:cubicBezTo>
                    <a:cubicBezTo>
                      <a:pt x="16282" y="10150"/>
                      <a:pt x="11835" y="1"/>
                      <a:pt x="72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1"/>
              <p:cNvSpPr/>
              <p:nvPr/>
            </p:nvSpPr>
            <p:spPr>
              <a:xfrm>
                <a:off x="6430161" y="1698182"/>
                <a:ext cx="172644" cy="135370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3846" extrusionOk="0">
                    <a:moveTo>
                      <a:pt x="3337" y="1"/>
                    </a:moveTo>
                    <a:cubicBezTo>
                      <a:pt x="2460" y="1"/>
                      <a:pt x="1287" y="167"/>
                      <a:pt x="1" y="803"/>
                    </a:cubicBezTo>
                    <a:cubicBezTo>
                      <a:pt x="1" y="803"/>
                      <a:pt x="1535" y="3638"/>
                      <a:pt x="2636" y="3838"/>
                    </a:cubicBezTo>
                    <a:cubicBezTo>
                      <a:pt x="2664" y="3843"/>
                      <a:pt x="2692" y="3846"/>
                      <a:pt x="2720" y="3846"/>
                    </a:cubicBezTo>
                    <a:cubicBezTo>
                      <a:pt x="3795" y="3846"/>
                      <a:pt x="4904" y="202"/>
                      <a:pt x="4904" y="202"/>
                    </a:cubicBezTo>
                    <a:cubicBezTo>
                      <a:pt x="4904" y="202"/>
                      <a:pt x="4300" y="1"/>
                      <a:pt x="3337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1"/>
              <p:cNvSpPr/>
              <p:nvPr/>
            </p:nvSpPr>
            <p:spPr>
              <a:xfrm>
                <a:off x="6438397" y="1917779"/>
                <a:ext cx="149132" cy="14445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104" extrusionOk="0">
                    <a:moveTo>
                      <a:pt x="4103" y="1"/>
                    </a:moveTo>
                    <a:cubicBezTo>
                      <a:pt x="4003" y="1"/>
                      <a:pt x="3936" y="67"/>
                      <a:pt x="3936" y="134"/>
                    </a:cubicBezTo>
                    <a:cubicBezTo>
                      <a:pt x="3703" y="1535"/>
                      <a:pt x="3136" y="3770"/>
                      <a:pt x="2469" y="3803"/>
                    </a:cubicBezTo>
                    <a:cubicBezTo>
                      <a:pt x="2462" y="3804"/>
                      <a:pt x="2456" y="3804"/>
                      <a:pt x="2450" y="3804"/>
                    </a:cubicBezTo>
                    <a:cubicBezTo>
                      <a:pt x="1684" y="3804"/>
                      <a:pt x="631" y="1829"/>
                      <a:pt x="300" y="1068"/>
                    </a:cubicBezTo>
                    <a:cubicBezTo>
                      <a:pt x="275" y="993"/>
                      <a:pt x="213" y="956"/>
                      <a:pt x="155" y="956"/>
                    </a:cubicBezTo>
                    <a:cubicBezTo>
                      <a:pt x="136" y="956"/>
                      <a:pt x="117" y="960"/>
                      <a:pt x="100" y="968"/>
                    </a:cubicBezTo>
                    <a:cubicBezTo>
                      <a:pt x="34" y="1001"/>
                      <a:pt x="0" y="1102"/>
                      <a:pt x="34" y="1168"/>
                    </a:cubicBezTo>
                    <a:cubicBezTo>
                      <a:pt x="167" y="1468"/>
                      <a:pt x="1334" y="4104"/>
                      <a:pt x="2435" y="4104"/>
                    </a:cubicBezTo>
                    <a:lnTo>
                      <a:pt x="2469" y="4104"/>
                    </a:lnTo>
                    <a:cubicBezTo>
                      <a:pt x="3603" y="4070"/>
                      <a:pt x="4170" y="601"/>
                      <a:pt x="4237" y="201"/>
                    </a:cubicBezTo>
                    <a:cubicBezTo>
                      <a:pt x="4237" y="101"/>
                      <a:pt x="4203" y="34"/>
                      <a:pt x="4103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1"/>
              <p:cNvSpPr/>
              <p:nvPr/>
            </p:nvSpPr>
            <p:spPr>
              <a:xfrm>
                <a:off x="6509989" y="1826512"/>
                <a:ext cx="21189" cy="235718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697" extrusionOk="0">
                    <a:moveTo>
                      <a:pt x="168" y="0"/>
                    </a:moveTo>
                    <a:cubicBezTo>
                      <a:pt x="93" y="0"/>
                      <a:pt x="18" y="42"/>
                      <a:pt x="1" y="125"/>
                    </a:cubicBezTo>
                    <a:lnTo>
                      <a:pt x="268" y="6530"/>
                    </a:lnTo>
                    <a:cubicBezTo>
                      <a:pt x="268" y="6630"/>
                      <a:pt x="335" y="6697"/>
                      <a:pt x="435" y="6697"/>
                    </a:cubicBezTo>
                    <a:cubicBezTo>
                      <a:pt x="501" y="6697"/>
                      <a:pt x="601" y="6630"/>
                      <a:pt x="568" y="6530"/>
                    </a:cubicBezTo>
                    <a:lnTo>
                      <a:pt x="335" y="125"/>
                    </a:lnTo>
                    <a:cubicBezTo>
                      <a:pt x="318" y="42"/>
                      <a:pt x="243" y="0"/>
                      <a:pt x="168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1"/>
              <p:cNvSpPr/>
              <p:nvPr/>
            </p:nvSpPr>
            <p:spPr>
              <a:xfrm>
                <a:off x="6362054" y="1300203"/>
                <a:ext cx="72859" cy="430923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2243" extrusionOk="0">
                    <a:moveTo>
                      <a:pt x="134" y="1"/>
                    </a:moveTo>
                    <a:cubicBezTo>
                      <a:pt x="68" y="34"/>
                      <a:pt x="1" y="101"/>
                      <a:pt x="1" y="168"/>
                    </a:cubicBezTo>
                    <a:lnTo>
                      <a:pt x="1769" y="12110"/>
                    </a:lnTo>
                    <a:cubicBezTo>
                      <a:pt x="1769" y="12176"/>
                      <a:pt x="1836" y="12243"/>
                      <a:pt x="1936" y="12243"/>
                    </a:cubicBezTo>
                    <a:cubicBezTo>
                      <a:pt x="2036" y="12210"/>
                      <a:pt x="2069" y="12143"/>
                      <a:pt x="2069" y="12076"/>
                    </a:cubicBezTo>
                    <a:lnTo>
                      <a:pt x="335" y="134"/>
                    </a:lnTo>
                    <a:cubicBezTo>
                      <a:pt x="301" y="34"/>
                      <a:pt x="234" y="1"/>
                      <a:pt x="134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1"/>
              <p:cNvSpPr/>
              <p:nvPr/>
            </p:nvSpPr>
            <p:spPr>
              <a:xfrm>
                <a:off x="6596293" y="1300802"/>
                <a:ext cx="12354" cy="410368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1659" extrusionOk="0">
                    <a:moveTo>
                      <a:pt x="168" y="1"/>
                    </a:moveTo>
                    <a:cubicBezTo>
                      <a:pt x="84" y="1"/>
                      <a:pt x="1" y="51"/>
                      <a:pt x="17" y="151"/>
                    </a:cubicBezTo>
                    <a:lnTo>
                      <a:pt x="17" y="11492"/>
                    </a:lnTo>
                    <a:cubicBezTo>
                      <a:pt x="17" y="11592"/>
                      <a:pt x="84" y="11659"/>
                      <a:pt x="184" y="11659"/>
                    </a:cubicBezTo>
                    <a:cubicBezTo>
                      <a:pt x="251" y="11659"/>
                      <a:pt x="351" y="11592"/>
                      <a:pt x="318" y="11492"/>
                    </a:cubicBezTo>
                    <a:lnTo>
                      <a:pt x="318" y="151"/>
                    </a:lnTo>
                    <a:cubicBezTo>
                      <a:pt x="334" y="51"/>
                      <a:pt x="251" y="1"/>
                      <a:pt x="168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1"/>
              <p:cNvSpPr/>
              <p:nvPr/>
            </p:nvSpPr>
            <p:spPr>
              <a:xfrm>
                <a:off x="6212957" y="1573477"/>
                <a:ext cx="102178" cy="137693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3912" extrusionOk="0">
                    <a:moveTo>
                      <a:pt x="1920" y="0"/>
                    </a:moveTo>
                    <a:cubicBezTo>
                      <a:pt x="1904" y="0"/>
                      <a:pt x="1887" y="3"/>
                      <a:pt x="1869" y="9"/>
                    </a:cubicBezTo>
                    <a:cubicBezTo>
                      <a:pt x="1802" y="42"/>
                      <a:pt x="1769" y="143"/>
                      <a:pt x="1769" y="209"/>
                    </a:cubicBezTo>
                    <a:cubicBezTo>
                      <a:pt x="2002" y="910"/>
                      <a:pt x="2502" y="2844"/>
                      <a:pt x="2135" y="3445"/>
                    </a:cubicBezTo>
                    <a:cubicBezTo>
                      <a:pt x="2069" y="3545"/>
                      <a:pt x="2002" y="3578"/>
                      <a:pt x="1902" y="3612"/>
                    </a:cubicBezTo>
                    <a:cubicBezTo>
                      <a:pt x="1890" y="3613"/>
                      <a:pt x="1877" y="3613"/>
                      <a:pt x="1865" y="3613"/>
                    </a:cubicBezTo>
                    <a:cubicBezTo>
                      <a:pt x="1179" y="3613"/>
                      <a:pt x="564" y="1822"/>
                      <a:pt x="334" y="643"/>
                    </a:cubicBezTo>
                    <a:cubicBezTo>
                      <a:pt x="301" y="543"/>
                      <a:pt x="234" y="509"/>
                      <a:pt x="134" y="509"/>
                    </a:cubicBezTo>
                    <a:cubicBezTo>
                      <a:pt x="67" y="543"/>
                      <a:pt x="1" y="610"/>
                      <a:pt x="34" y="710"/>
                    </a:cubicBezTo>
                    <a:cubicBezTo>
                      <a:pt x="101" y="1043"/>
                      <a:pt x="701" y="3912"/>
                      <a:pt x="1869" y="3912"/>
                    </a:cubicBezTo>
                    <a:lnTo>
                      <a:pt x="1969" y="3912"/>
                    </a:lnTo>
                    <a:cubicBezTo>
                      <a:pt x="2135" y="3879"/>
                      <a:pt x="2302" y="3778"/>
                      <a:pt x="2402" y="3612"/>
                    </a:cubicBezTo>
                    <a:cubicBezTo>
                      <a:pt x="2903" y="2811"/>
                      <a:pt x="2169" y="376"/>
                      <a:pt x="2069" y="109"/>
                    </a:cubicBezTo>
                    <a:cubicBezTo>
                      <a:pt x="2042" y="55"/>
                      <a:pt x="1992" y="0"/>
                      <a:pt x="1920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1"/>
              <p:cNvSpPr/>
              <p:nvPr/>
            </p:nvSpPr>
            <p:spPr>
              <a:xfrm>
                <a:off x="6696676" y="1547959"/>
                <a:ext cx="84580" cy="133856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3803" extrusionOk="0">
                    <a:moveTo>
                      <a:pt x="2069" y="0"/>
                    </a:moveTo>
                    <a:cubicBezTo>
                      <a:pt x="1969" y="0"/>
                      <a:pt x="1902" y="100"/>
                      <a:pt x="1902" y="167"/>
                    </a:cubicBezTo>
                    <a:cubicBezTo>
                      <a:pt x="1969" y="901"/>
                      <a:pt x="2002" y="2936"/>
                      <a:pt x="1502" y="3403"/>
                    </a:cubicBezTo>
                    <a:cubicBezTo>
                      <a:pt x="1435" y="3469"/>
                      <a:pt x="1335" y="3503"/>
                      <a:pt x="1235" y="3503"/>
                    </a:cubicBezTo>
                    <a:cubicBezTo>
                      <a:pt x="534" y="3403"/>
                      <a:pt x="368" y="1468"/>
                      <a:pt x="401" y="234"/>
                    </a:cubicBezTo>
                    <a:cubicBezTo>
                      <a:pt x="401" y="167"/>
                      <a:pt x="334" y="100"/>
                      <a:pt x="268" y="100"/>
                    </a:cubicBezTo>
                    <a:cubicBezTo>
                      <a:pt x="250" y="94"/>
                      <a:pt x="233" y="92"/>
                      <a:pt x="218" y="92"/>
                    </a:cubicBezTo>
                    <a:cubicBezTo>
                      <a:pt x="146" y="92"/>
                      <a:pt x="101" y="151"/>
                      <a:pt x="101" y="234"/>
                    </a:cubicBezTo>
                    <a:cubicBezTo>
                      <a:pt x="101" y="601"/>
                      <a:pt x="1" y="3670"/>
                      <a:pt x="1202" y="3803"/>
                    </a:cubicBezTo>
                    <a:lnTo>
                      <a:pt x="1302" y="3803"/>
                    </a:lnTo>
                    <a:cubicBezTo>
                      <a:pt x="1435" y="3803"/>
                      <a:pt x="1602" y="3736"/>
                      <a:pt x="1702" y="3636"/>
                    </a:cubicBezTo>
                    <a:cubicBezTo>
                      <a:pt x="2402" y="2969"/>
                      <a:pt x="2236" y="434"/>
                      <a:pt x="2236" y="167"/>
                    </a:cubicBezTo>
                    <a:cubicBezTo>
                      <a:pt x="2236" y="67"/>
                      <a:pt x="2136" y="0"/>
                      <a:pt x="2069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1"/>
              <p:cNvSpPr/>
              <p:nvPr/>
            </p:nvSpPr>
            <p:spPr>
              <a:xfrm>
                <a:off x="6993743" y="2120904"/>
                <a:ext cx="658651" cy="858749"/>
              </a:xfrm>
              <a:custGeom>
                <a:avLst/>
                <a:gdLst/>
                <a:ahLst/>
                <a:cxnLst/>
                <a:rect l="l" t="t" r="r" b="b"/>
                <a:pathLst>
                  <a:path w="18713" h="24398" extrusionOk="0">
                    <a:moveTo>
                      <a:pt x="3536" y="1"/>
                    </a:moveTo>
                    <a:cubicBezTo>
                      <a:pt x="3536" y="1"/>
                      <a:pt x="0" y="12443"/>
                      <a:pt x="5037" y="17013"/>
                    </a:cubicBezTo>
                    <a:cubicBezTo>
                      <a:pt x="8555" y="20183"/>
                      <a:pt x="13919" y="24398"/>
                      <a:pt x="16729" y="24398"/>
                    </a:cubicBezTo>
                    <a:cubicBezTo>
                      <a:pt x="17970" y="24398"/>
                      <a:pt x="18713" y="23577"/>
                      <a:pt x="18580" y="21483"/>
                    </a:cubicBezTo>
                    <a:cubicBezTo>
                      <a:pt x="18113" y="14644"/>
                      <a:pt x="3536" y="1"/>
                      <a:pt x="35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1"/>
              <p:cNvSpPr/>
              <p:nvPr/>
            </p:nvSpPr>
            <p:spPr>
              <a:xfrm>
                <a:off x="5368041" y="2185491"/>
                <a:ext cx="672378" cy="839108"/>
              </a:xfrm>
              <a:custGeom>
                <a:avLst/>
                <a:gdLst/>
                <a:ahLst/>
                <a:cxnLst/>
                <a:rect l="l" t="t" r="r" b="b"/>
                <a:pathLst>
                  <a:path w="19103" h="23840" extrusionOk="0">
                    <a:moveTo>
                      <a:pt x="16067" y="0"/>
                    </a:moveTo>
                    <a:lnTo>
                      <a:pt x="16067" y="0"/>
                    </a:lnTo>
                    <a:cubicBezTo>
                      <a:pt x="16066" y="1"/>
                      <a:pt x="922" y="14044"/>
                      <a:pt x="222" y="20848"/>
                    </a:cubicBezTo>
                    <a:cubicBezTo>
                      <a:pt x="0" y="23002"/>
                      <a:pt x="767" y="23839"/>
                      <a:pt x="2085" y="23839"/>
                    </a:cubicBezTo>
                    <a:cubicBezTo>
                      <a:pt x="4930" y="23839"/>
                      <a:pt x="10341" y="19933"/>
                      <a:pt x="13898" y="16946"/>
                    </a:cubicBezTo>
                    <a:cubicBezTo>
                      <a:pt x="19102" y="12543"/>
                      <a:pt x="16067" y="1"/>
                      <a:pt x="160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1"/>
              <p:cNvSpPr/>
              <p:nvPr/>
            </p:nvSpPr>
            <p:spPr>
              <a:xfrm>
                <a:off x="6176563" y="2337650"/>
                <a:ext cx="780821" cy="1342292"/>
              </a:xfrm>
              <a:custGeom>
                <a:avLst/>
                <a:gdLst/>
                <a:ahLst/>
                <a:cxnLst/>
                <a:rect l="l" t="t" r="r" b="b"/>
                <a:pathLst>
                  <a:path w="22184" h="38136" extrusionOk="0">
                    <a:moveTo>
                      <a:pt x="10978" y="1"/>
                    </a:moveTo>
                    <a:cubicBezTo>
                      <a:pt x="10856" y="1"/>
                      <a:pt x="10733" y="5"/>
                      <a:pt x="10608" y="14"/>
                    </a:cubicBezTo>
                    <a:cubicBezTo>
                      <a:pt x="901" y="714"/>
                      <a:pt x="1" y="28434"/>
                      <a:pt x="2636" y="34705"/>
                    </a:cubicBezTo>
                    <a:cubicBezTo>
                      <a:pt x="3532" y="36854"/>
                      <a:pt x="7589" y="38136"/>
                      <a:pt x="11779" y="38136"/>
                    </a:cubicBezTo>
                    <a:cubicBezTo>
                      <a:pt x="16631" y="38136"/>
                      <a:pt x="21664" y="36418"/>
                      <a:pt x="22183" y="32337"/>
                    </a:cubicBezTo>
                    <a:cubicBezTo>
                      <a:pt x="22183" y="32337"/>
                      <a:pt x="21499" y="1"/>
                      <a:pt x="109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1"/>
              <p:cNvSpPr/>
              <p:nvPr/>
            </p:nvSpPr>
            <p:spPr>
              <a:xfrm>
                <a:off x="5305390" y="2895213"/>
                <a:ext cx="211361" cy="184963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5255" extrusionOk="0">
                    <a:moveTo>
                      <a:pt x="2090" y="1"/>
                    </a:moveTo>
                    <a:cubicBezTo>
                      <a:pt x="2052" y="1"/>
                      <a:pt x="2019" y="17"/>
                      <a:pt x="2002" y="51"/>
                    </a:cubicBezTo>
                    <a:cubicBezTo>
                      <a:pt x="1668" y="451"/>
                      <a:pt x="1" y="2486"/>
                      <a:pt x="201" y="3153"/>
                    </a:cubicBezTo>
                    <a:cubicBezTo>
                      <a:pt x="234" y="3286"/>
                      <a:pt x="301" y="3353"/>
                      <a:pt x="434" y="3386"/>
                    </a:cubicBezTo>
                    <a:cubicBezTo>
                      <a:pt x="499" y="3411"/>
                      <a:pt x="568" y="3423"/>
                      <a:pt x="640" y="3423"/>
                    </a:cubicBezTo>
                    <a:cubicBezTo>
                      <a:pt x="1053" y="3423"/>
                      <a:pt x="1576" y="3045"/>
                      <a:pt x="2002" y="2619"/>
                    </a:cubicBezTo>
                    <a:lnTo>
                      <a:pt x="2002" y="2619"/>
                    </a:lnTo>
                    <a:cubicBezTo>
                      <a:pt x="1768" y="3019"/>
                      <a:pt x="1668" y="3486"/>
                      <a:pt x="1702" y="3953"/>
                    </a:cubicBezTo>
                    <a:cubicBezTo>
                      <a:pt x="1702" y="4054"/>
                      <a:pt x="1802" y="4154"/>
                      <a:pt x="1902" y="4220"/>
                    </a:cubicBezTo>
                    <a:cubicBezTo>
                      <a:pt x="1985" y="4273"/>
                      <a:pt x="2082" y="4297"/>
                      <a:pt x="2189" y="4297"/>
                    </a:cubicBezTo>
                    <a:cubicBezTo>
                      <a:pt x="2552" y="4297"/>
                      <a:pt x="3024" y="4022"/>
                      <a:pt x="3436" y="3687"/>
                    </a:cubicBezTo>
                    <a:lnTo>
                      <a:pt x="3436" y="3687"/>
                    </a:lnTo>
                    <a:cubicBezTo>
                      <a:pt x="3103" y="4254"/>
                      <a:pt x="2836" y="4821"/>
                      <a:pt x="2969" y="5088"/>
                    </a:cubicBezTo>
                    <a:cubicBezTo>
                      <a:pt x="3036" y="5188"/>
                      <a:pt x="3136" y="5254"/>
                      <a:pt x="3303" y="5254"/>
                    </a:cubicBezTo>
                    <a:cubicBezTo>
                      <a:pt x="4137" y="5254"/>
                      <a:pt x="5805" y="2986"/>
                      <a:pt x="5938" y="2719"/>
                    </a:cubicBezTo>
                    <a:cubicBezTo>
                      <a:pt x="6005" y="2619"/>
                      <a:pt x="5971" y="2552"/>
                      <a:pt x="5905" y="2486"/>
                    </a:cubicBezTo>
                    <a:cubicBezTo>
                      <a:pt x="5879" y="2460"/>
                      <a:pt x="5849" y="2449"/>
                      <a:pt x="5819" y="2449"/>
                    </a:cubicBezTo>
                    <a:cubicBezTo>
                      <a:pt x="5771" y="2449"/>
                      <a:pt x="5725" y="2478"/>
                      <a:pt x="5705" y="2519"/>
                    </a:cubicBezTo>
                    <a:cubicBezTo>
                      <a:pt x="5037" y="3453"/>
                      <a:pt x="3770" y="4921"/>
                      <a:pt x="3236" y="4921"/>
                    </a:cubicBezTo>
                    <a:lnTo>
                      <a:pt x="3203" y="4921"/>
                    </a:lnTo>
                    <a:cubicBezTo>
                      <a:pt x="3103" y="4787"/>
                      <a:pt x="3636" y="3787"/>
                      <a:pt x="4337" y="2853"/>
                    </a:cubicBezTo>
                    <a:cubicBezTo>
                      <a:pt x="4435" y="2730"/>
                      <a:pt x="4335" y="2590"/>
                      <a:pt x="4222" y="2590"/>
                    </a:cubicBezTo>
                    <a:cubicBezTo>
                      <a:pt x="4181" y="2590"/>
                      <a:pt x="4139" y="2608"/>
                      <a:pt x="4103" y="2653"/>
                    </a:cubicBezTo>
                    <a:cubicBezTo>
                      <a:pt x="3535" y="3251"/>
                      <a:pt x="2591" y="3984"/>
                      <a:pt x="2161" y="3984"/>
                    </a:cubicBezTo>
                    <a:cubicBezTo>
                      <a:pt x="2112" y="3984"/>
                      <a:pt x="2070" y="3974"/>
                      <a:pt x="2035" y="3953"/>
                    </a:cubicBezTo>
                    <a:cubicBezTo>
                      <a:pt x="2002" y="3953"/>
                      <a:pt x="1969" y="3920"/>
                      <a:pt x="1969" y="3853"/>
                    </a:cubicBezTo>
                    <a:cubicBezTo>
                      <a:pt x="1869" y="3453"/>
                      <a:pt x="2436" y="2286"/>
                      <a:pt x="2869" y="1652"/>
                    </a:cubicBezTo>
                    <a:cubicBezTo>
                      <a:pt x="2903" y="1585"/>
                      <a:pt x="2869" y="1485"/>
                      <a:pt x="2803" y="1452"/>
                    </a:cubicBezTo>
                    <a:cubicBezTo>
                      <a:pt x="2777" y="1426"/>
                      <a:pt x="2747" y="1415"/>
                      <a:pt x="2717" y="1415"/>
                    </a:cubicBezTo>
                    <a:cubicBezTo>
                      <a:pt x="2669" y="1415"/>
                      <a:pt x="2623" y="1444"/>
                      <a:pt x="2602" y="1485"/>
                    </a:cubicBezTo>
                    <a:cubicBezTo>
                      <a:pt x="2106" y="2136"/>
                      <a:pt x="1150" y="3104"/>
                      <a:pt x="615" y="3104"/>
                    </a:cubicBezTo>
                    <a:cubicBezTo>
                      <a:pt x="575" y="3104"/>
                      <a:pt x="536" y="3098"/>
                      <a:pt x="501" y="3086"/>
                    </a:cubicBezTo>
                    <a:cubicBezTo>
                      <a:pt x="468" y="3086"/>
                      <a:pt x="468" y="3086"/>
                      <a:pt x="468" y="3053"/>
                    </a:cubicBezTo>
                    <a:cubicBezTo>
                      <a:pt x="367" y="2686"/>
                      <a:pt x="1435" y="1185"/>
                      <a:pt x="2202" y="251"/>
                    </a:cubicBezTo>
                    <a:cubicBezTo>
                      <a:pt x="2269" y="217"/>
                      <a:pt x="2269" y="117"/>
                      <a:pt x="2202" y="51"/>
                    </a:cubicBezTo>
                    <a:cubicBezTo>
                      <a:pt x="2169" y="17"/>
                      <a:pt x="2127" y="1"/>
                      <a:pt x="2090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1"/>
              <p:cNvSpPr/>
              <p:nvPr/>
            </p:nvSpPr>
            <p:spPr>
              <a:xfrm>
                <a:off x="5886571" y="3634326"/>
                <a:ext cx="448522" cy="553797"/>
              </a:xfrm>
              <a:custGeom>
                <a:avLst/>
                <a:gdLst/>
                <a:ahLst/>
                <a:cxnLst/>
                <a:rect l="l" t="t" r="r" b="b"/>
                <a:pathLst>
                  <a:path w="12743" h="15734" extrusionOk="0">
                    <a:moveTo>
                      <a:pt x="0" y="0"/>
                    </a:moveTo>
                    <a:cubicBezTo>
                      <a:pt x="0" y="0"/>
                      <a:pt x="2269" y="13476"/>
                      <a:pt x="6071" y="15511"/>
                    </a:cubicBezTo>
                    <a:cubicBezTo>
                      <a:pt x="6071" y="15511"/>
                      <a:pt x="6457" y="15733"/>
                      <a:pt x="7574" y="15733"/>
                    </a:cubicBezTo>
                    <a:cubicBezTo>
                      <a:pt x="8132" y="15733"/>
                      <a:pt x="8873" y="15678"/>
                      <a:pt x="9841" y="15511"/>
                    </a:cubicBezTo>
                    <a:cubicBezTo>
                      <a:pt x="12743" y="14977"/>
                      <a:pt x="12509" y="3503"/>
                      <a:pt x="12509" y="3503"/>
                    </a:cubicBezTo>
                    <a:cubicBezTo>
                      <a:pt x="12509" y="3503"/>
                      <a:pt x="276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1"/>
              <p:cNvSpPr/>
              <p:nvPr/>
            </p:nvSpPr>
            <p:spPr>
              <a:xfrm>
                <a:off x="6703716" y="3634326"/>
                <a:ext cx="449718" cy="553797"/>
              </a:xfrm>
              <a:custGeom>
                <a:avLst/>
                <a:gdLst/>
                <a:ahLst/>
                <a:cxnLst/>
                <a:rect l="l" t="t" r="r" b="b"/>
                <a:pathLst>
                  <a:path w="12777" h="15734" extrusionOk="0">
                    <a:moveTo>
                      <a:pt x="12777" y="0"/>
                    </a:moveTo>
                    <a:cubicBezTo>
                      <a:pt x="10008" y="0"/>
                      <a:pt x="268" y="3469"/>
                      <a:pt x="268" y="3469"/>
                    </a:cubicBezTo>
                    <a:cubicBezTo>
                      <a:pt x="268" y="3469"/>
                      <a:pt x="1" y="14977"/>
                      <a:pt x="2903" y="15511"/>
                    </a:cubicBezTo>
                    <a:cubicBezTo>
                      <a:pt x="3870" y="15678"/>
                      <a:pt x="4615" y="15733"/>
                      <a:pt x="5179" y="15733"/>
                    </a:cubicBezTo>
                    <a:cubicBezTo>
                      <a:pt x="6305" y="15733"/>
                      <a:pt x="6706" y="15511"/>
                      <a:pt x="6706" y="15511"/>
                    </a:cubicBezTo>
                    <a:cubicBezTo>
                      <a:pt x="10475" y="13476"/>
                      <a:pt x="12777" y="0"/>
                      <a:pt x="127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1"/>
              <p:cNvSpPr/>
              <p:nvPr/>
            </p:nvSpPr>
            <p:spPr>
              <a:xfrm>
                <a:off x="6101416" y="4034662"/>
                <a:ext cx="52867" cy="15856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505" extrusionOk="0">
                    <a:moveTo>
                      <a:pt x="134" y="1"/>
                    </a:moveTo>
                    <a:cubicBezTo>
                      <a:pt x="67" y="1"/>
                      <a:pt x="1" y="68"/>
                      <a:pt x="1" y="168"/>
                    </a:cubicBezTo>
                    <a:cubicBezTo>
                      <a:pt x="1" y="268"/>
                      <a:pt x="34" y="3236"/>
                      <a:pt x="1202" y="4437"/>
                    </a:cubicBezTo>
                    <a:cubicBezTo>
                      <a:pt x="1235" y="4471"/>
                      <a:pt x="1268" y="4471"/>
                      <a:pt x="1335" y="4504"/>
                    </a:cubicBezTo>
                    <a:cubicBezTo>
                      <a:pt x="1368" y="4504"/>
                      <a:pt x="1402" y="4471"/>
                      <a:pt x="1435" y="4437"/>
                    </a:cubicBezTo>
                    <a:cubicBezTo>
                      <a:pt x="1502" y="4371"/>
                      <a:pt x="1502" y="4271"/>
                      <a:pt x="1435" y="4237"/>
                    </a:cubicBezTo>
                    <a:cubicBezTo>
                      <a:pt x="334" y="3103"/>
                      <a:pt x="301" y="201"/>
                      <a:pt x="301" y="168"/>
                    </a:cubicBezTo>
                    <a:cubicBezTo>
                      <a:pt x="301" y="68"/>
                      <a:pt x="234" y="1"/>
                      <a:pt x="134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1"/>
              <p:cNvSpPr/>
              <p:nvPr/>
            </p:nvSpPr>
            <p:spPr>
              <a:xfrm>
                <a:off x="6188319" y="4044060"/>
                <a:ext cx="34071" cy="14328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4071" extrusionOk="0">
                    <a:moveTo>
                      <a:pt x="534" y="1"/>
                    </a:moveTo>
                    <a:cubicBezTo>
                      <a:pt x="467" y="1"/>
                      <a:pt x="367" y="67"/>
                      <a:pt x="367" y="134"/>
                    </a:cubicBezTo>
                    <a:cubicBezTo>
                      <a:pt x="367" y="234"/>
                      <a:pt x="0" y="2936"/>
                      <a:pt x="634" y="4004"/>
                    </a:cubicBezTo>
                    <a:cubicBezTo>
                      <a:pt x="667" y="4037"/>
                      <a:pt x="734" y="4070"/>
                      <a:pt x="767" y="4070"/>
                    </a:cubicBezTo>
                    <a:lnTo>
                      <a:pt x="867" y="4070"/>
                    </a:lnTo>
                    <a:cubicBezTo>
                      <a:pt x="934" y="4004"/>
                      <a:pt x="967" y="3903"/>
                      <a:pt x="901" y="3837"/>
                    </a:cubicBezTo>
                    <a:cubicBezTo>
                      <a:pt x="334" y="2869"/>
                      <a:pt x="667" y="201"/>
                      <a:pt x="667" y="167"/>
                    </a:cubicBezTo>
                    <a:cubicBezTo>
                      <a:pt x="701" y="101"/>
                      <a:pt x="634" y="1"/>
                      <a:pt x="534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1"/>
              <p:cNvSpPr/>
              <p:nvPr/>
            </p:nvSpPr>
            <p:spPr>
              <a:xfrm>
                <a:off x="6885722" y="4034662"/>
                <a:ext cx="52867" cy="15856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505" extrusionOk="0">
                    <a:moveTo>
                      <a:pt x="1335" y="1"/>
                    </a:moveTo>
                    <a:cubicBezTo>
                      <a:pt x="1234" y="1"/>
                      <a:pt x="1168" y="68"/>
                      <a:pt x="1168" y="168"/>
                    </a:cubicBezTo>
                    <a:cubicBezTo>
                      <a:pt x="1168" y="201"/>
                      <a:pt x="1134" y="3103"/>
                      <a:pt x="67" y="4237"/>
                    </a:cubicBezTo>
                    <a:cubicBezTo>
                      <a:pt x="0" y="4271"/>
                      <a:pt x="0" y="4371"/>
                      <a:pt x="67" y="4437"/>
                    </a:cubicBezTo>
                    <a:cubicBezTo>
                      <a:pt x="67" y="4471"/>
                      <a:pt x="134" y="4504"/>
                      <a:pt x="167" y="4504"/>
                    </a:cubicBezTo>
                    <a:cubicBezTo>
                      <a:pt x="200" y="4471"/>
                      <a:pt x="234" y="4471"/>
                      <a:pt x="267" y="4437"/>
                    </a:cubicBezTo>
                    <a:cubicBezTo>
                      <a:pt x="1468" y="3236"/>
                      <a:pt x="1501" y="301"/>
                      <a:pt x="1501" y="168"/>
                    </a:cubicBezTo>
                    <a:cubicBezTo>
                      <a:pt x="1501" y="68"/>
                      <a:pt x="1435" y="1"/>
                      <a:pt x="1335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1"/>
              <p:cNvSpPr/>
              <p:nvPr/>
            </p:nvSpPr>
            <p:spPr>
              <a:xfrm>
                <a:off x="6817615" y="4044060"/>
                <a:ext cx="34071" cy="14328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4071" extrusionOk="0">
                    <a:moveTo>
                      <a:pt x="401" y="1"/>
                    </a:moveTo>
                    <a:cubicBezTo>
                      <a:pt x="334" y="1"/>
                      <a:pt x="267" y="101"/>
                      <a:pt x="267" y="167"/>
                    </a:cubicBezTo>
                    <a:cubicBezTo>
                      <a:pt x="267" y="201"/>
                      <a:pt x="634" y="2869"/>
                      <a:pt x="34" y="3837"/>
                    </a:cubicBezTo>
                    <a:cubicBezTo>
                      <a:pt x="1" y="3903"/>
                      <a:pt x="34" y="4004"/>
                      <a:pt x="101" y="4070"/>
                    </a:cubicBezTo>
                    <a:lnTo>
                      <a:pt x="167" y="4070"/>
                    </a:lnTo>
                    <a:cubicBezTo>
                      <a:pt x="234" y="4070"/>
                      <a:pt x="267" y="4037"/>
                      <a:pt x="301" y="4004"/>
                    </a:cubicBezTo>
                    <a:cubicBezTo>
                      <a:pt x="968" y="2936"/>
                      <a:pt x="568" y="268"/>
                      <a:pt x="568" y="134"/>
                    </a:cubicBezTo>
                    <a:cubicBezTo>
                      <a:pt x="568" y="67"/>
                      <a:pt x="501" y="1"/>
                      <a:pt x="401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1"/>
              <p:cNvSpPr/>
              <p:nvPr/>
            </p:nvSpPr>
            <p:spPr>
              <a:xfrm>
                <a:off x="5840779" y="2809859"/>
                <a:ext cx="16472" cy="64834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842" extrusionOk="0">
                    <a:moveTo>
                      <a:pt x="315" y="1"/>
                    </a:moveTo>
                    <a:cubicBezTo>
                      <a:pt x="256" y="1"/>
                      <a:pt x="196" y="35"/>
                      <a:pt x="167" y="107"/>
                    </a:cubicBezTo>
                    <a:cubicBezTo>
                      <a:pt x="67" y="608"/>
                      <a:pt x="0" y="1175"/>
                      <a:pt x="0" y="1708"/>
                    </a:cubicBezTo>
                    <a:cubicBezTo>
                      <a:pt x="0" y="1775"/>
                      <a:pt x="67" y="1842"/>
                      <a:pt x="167" y="1842"/>
                    </a:cubicBezTo>
                    <a:cubicBezTo>
                      <a:pt x="267" y="1842"/>
                      <a:pt x="334" y="1775"/>
                      <a:pt x="334" y="1708"/>
                    </a:cubicBezTo>
                    <a:cubicBezTo>
                      <a:pt x="334" y="1175"/>
                      <a:pt x="367" y="674"/>
                      <a:pt x="467" y="174"/>
                    </a:cubicBezTo>
                    <a:cubicBezTo>
                      <a:pt x="467" y="60"/>
                      <a:pt x="392" y="1"/>
                      <a:pt x="315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1"/>
              <p:cNvSpPr/>
              <p:nvPr/>
            </p:nvSpPr>
            <p:spPr>
              <a:xfrm>
                <a:off x="5805546" y="2887576"/>
                <a:ext cx="16472" cy="66981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903" extrusionOk="0">
                    <a:moveTo>
                      <a:pt x="334" y="1"/>
                    </a:moveTo>
                    <a:cubicBezTo>
                      <a:pt x="268" y="1"/>
                      <a:pt x="167" y="34"/>
                      <a:pt x="134" y="134"/>
                    </a:cubicBezTo>
                    <a:cubicBezTo>
                      <a:pt x="34" y="668"/>
                      <a:pt x="1" y="1202"/>
                      <a:pt x="1" y="1735"/>
                    </a:cubicBezTo>
                    <a:cubicBezTo>
                      <a:pt x="1" y="1802"/>
                      <a:pt x="67" y="1869"/>
                      <a:pt x="167" y="1902"/>
                    </a:cubicBezTo>
                    <a:cubicBezTo>
                      <a:pt x="234" y="1902"/>
                      <a:pt x="301" y="1802"/>
                      <a:pt x="301" y="1735"/>
                    </a:cubicBezTo>
                    <a:cubicBezTo>
                      <a:pt x="301" y="1202"/>
                      <a:pt x="368" y="701"/>
                      <a:pt x="434" y="201"/>
                    </a:cubicBezTo>
                    <a:cubicBezTo>
                      <a:pt x="468" y="101"/>
                      <a:pt x="401" y="34"/>
                      <a:pt x="334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1"/>
              <p:cNvSpPr/>
              <p:nvPr/>
            </p:nvSpPr>
            <p:spPr>
              <a:xfrm>
                <a:off x="5847818" y="2907251"/>
                <a:ext cx="16472" cy="66066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877" extrusionOk="0">
                    <a:moveTo>
                      <a:pt x="295" y="0"/>
                    </a:moveTo>
                    <a:cubicBezTo>
                      <a:pt x="233" y="0"/>
                      <a:pt x="161" y="54"/>
                      <a:pt x="134" y="109"/>
                    </a:cubicBezTo>
                    <a:cubicBezTo>
                      <a:pt x="34" y="643"/>
                      <a:pt x="1" y="1176"/>
                      <a:pt x="1" y="1710"/>
                    </a:cubicBezTo>
                    <a:cubicBezTo>
                      <a:pt x="1" y="1810"/>
                      <a:pt x="67" y="1877"/>
                      <a:pt x="167" y="1877"/>
                    </a:cubicBezTo>
                    <a:cubicBezTo>
                      <a:pt x="234" y="1877"/>
                      <a:pt x="301" y="1810"/>
                      <a:pt x="301" y="1743"/>
                    </a:cubicBezTo>
                    <a:cubicBezTo>
                      <a:pt x="301" y="1210"/>
                      <a:pt x="367" y="709"/>
                      <a:pt x="434" y="176"/>
                    </a:cubicBezTo>
                    <a:cubicBezTo>
                      <a:pt x="468" y="109"/>
                      <a:pt x="401" y="9"/>
                      <a:pt x="334" y="9"/>
                    </a:cubicBezTo>
                    <a:cubicBezTo>
                      <a:pt x="322" y="3"/>
                      <a:pt x="309" y="0"/>
                      <a:pt x="295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1"/>
              <p:cNvSpPr/>
              <p:nvPr/>
            </p:nvSpPr>
            <p:spPr>
              <a:xfrm>
                <a:off x="5794987" y="3005874"/>
                <a:ext cx="16472" cy="66066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877" extrusionOk="0">
                    <a:moveTo>
                      <a:pt x="295" y="0"/>
                    </a:moveTo>
                    <a:cubicBezTo>
                      <a:pt x="234" y="0"/>
                      <a:pt x="167" y="54"/>
                      <a:pt x="167" y="109"/>
                    </a:cubicBezTo>
                    <a:cubicBezTo>
                      <a:pt x="67" y="643"/>
                      <a:pt x="0" y="1176"/>
                      <a:pt x="0" y="1710"/>
                    </a:cubicBezTo>
                    <a:cubicBezTo>
                      <a:pt x="0" y="1777"/>
                      <a:pt x="67" y="1877"/>
                      <a:pt x="167" y="1877"/>
                    </a:cubicBezTo>
                    <a:cubicBezTo>
                      <a:pt x="234" y="1877"/>
                      <a:pt x="334" y="1810"/>
                      <a:pt x="334" y="1710"/>
                    </a:cubicBezTo>
                    <a:cubicBezTo>
                      <a:pt x="334" y="1210"/>
                      <a:pt x="367" y="676"/>
                      <a:pt x="467" y="176"/>
                    </a:cubicBezTo>
                    <a:cubicBezTo>
                      <a:pt x="467" y="109"/>
                      <a:pt x="434" y="9"/>
                      <a:pt x="334" y="9"/>
                    </a:cubicBezTo>
                    <a:cubicBezTo>
                      <a:pt x="322" y="3"/>
                      <a:pt x="308" y="0"/>
                      <a:pt x="295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1"/>
              <p:cNvSpPr/>
              <p:nvPr/>
            </p:nvSpPr>
            <p:spPr>
              <a:xfrm>
                <a:off x="5867775" y="3023473"/>
                <a:ext cx="16472" cy="66101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878" extrusionOk="0">
                    <a:moveTo>
                      <a:pt x="282" y="0"/>
                    </a:moveTo>
                    <a:cubicBezTo>
                      <a:pt x="211" y="0"/>
                      <a:pt x="161" y="55"/>
                      <a:pt x="134" y="109"/>
                    </a:cubicBezTo>
                    <a:cubicBezTo>
                      <a:pt x="34" y="643"/>
                      <a:pt x="1" y="1177"/>
                      <a:pt x="1" y="1710"/>
                    </a:cubicBezTo>
                    <a:cubicBezTo>
                      <a:pt x="1" y="1811"/>
                      <a:pt x="67" y="1877"/>
                      <a:pt x="134" y="1877"/>
                    </a:cubicBezTo>
                    <a:cubicBezTo>
                      <a:pt x="234" y="1877"/>
                      <a:pt x="301" y="1811"/>
                      <a:pt x="301" y="1710"/>
                    </a:cubicBezTo>
                    <a:cubicBezTo>
                      <a:pt x="301" y="1210"/>
                      <a:pt x="334" y="710"/>
                      <a:pt x="434" y="176"/>
                    </a:cubicBezTo>
                    <a:cubicBezTo>
                      <a:pt x="468" y="109"/>
                      <a:pt x="401" y="9"/>
                      <a:pt x="334" y="9"/>
                    </a:cubicBezTo>
                    <a:cubicBezTo>
                      <a:pt x="316" y="3"/>
                      <a:pt x="299" y="0"/>
                      <a:pt x="282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1"/>
              <p:cNvSpPr/>
              <p:nvPr/>
            </p:nvSpPr>
            <p:spPr>
              <a:xfrm>
                <a:off x="5873653" y="3123540"/>
                <a:ext cx="12953" cy="6581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870" extrusionOk="0">
                    <a:moveTo>
                      <a:pt x="190" y="1"/>
                    </a:moveTo>
                    <a:cubicBezTo>
                      <a:pt x="120" y="1"/>
                      <a:pt x="49" y="43"/>
                      <a:pt x="34" y="135"/>
                    </a:cubicBezTo>
                    <a:cubicBezTo>
                      <a:pt x="0" y="669"/>
                      <a:pt x="0" y="1202"/>
                      <a:pt x="34" y="1736"/>
                    </a:cubicBezTo>
                    <a:cubicBezTo>
                      <a:pt x="34" y="1803"/>
                      <a:pt x="100" y="1870"/>
                      <a:pt x="201" y="1870"/>
                    </a:cubicBezTo>
                    <a:cubicBezTo>
                      <a:pt x="301" y="1870"/>
                      <a:pt x="367" y="1803"/>
                      <a:pt x="334" y="1703"/>
                    </a:cubicBezTo>
                    <a:cubicBezTo>
                      <a:pt x="301" y="1202"/>
                      <a:pt x="301" y="669"/>
                      <a:pt x="334" y="168"/>
                    </a:cubicBezTo>
                    <a:cubicBezTo>
                      <a:pt x="352" y="60"/>
                      <a:pt x="272" y="1"/>
                      <a:pt x="190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1"/>
              <p:cNvSpPr/>
              <p:nvPr/>
            </p:nvSpPr>
            <p:spPr>
              <a:xfrm>
                <a:off x="5886571" y="3264470"/>
                <a:ext cx="14114" cy="66946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902" extrusionOk="0">
                    <a:moveTo>
                      <a:pt x="200" y="0"/>
                    </a:moveTo>
                    <a:cubicBezTo>
                      <a:pt x="134" y="0"/>
                      <a:pt x="67" y="67"/>
                      <a:pt x="34" y="134"/>
                    </a:cubicBezTo>
                    <a:cubicBezTo>
                      <a:pt x="0" y="668"/>
                      <a:pt x="0" y="1201"/>
                      <a:pt x="67" y="1735"/>
                    </a:cubicBezTo>
                    <a:cubicBezTo>
                      <a:pt x="100" y="1835"/>
                      <a:pt x="134" y="1902"/>
                      <a:pt x="234" y="1902"/>
                    </a:cubicBezTo>
                    <a:cubicBezTo>
                      <a:pt x="334" y="1868"/>
                      <a:pt x="401" y="1802"/>
                      <a:pt x="401" y="1702"/>
                    </a:cubicBezTo>
                    <a:cubicBezTo>
                      <a:pt x="334" y="1201"/>
                      <a:pt x="301" y="701"/>
                      <a:pt x="334" y="167"/>
                    </a:cubicBezTo>
                    <a:cubicBezTo>
                      <a:pt x="367" y="101"/>
                      <a:pt x="301" y="34"/>
                      <a:pt x="200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1"/>
              <p:cNvSpPr/>
              <p:nvPr/>
            </p:nvSpPr>
            <p:spPr>
              <a:xfrm>
                <a:off x="5873653" y="3360454"/>
                <a:ext cx="23512" cy="64904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844" extrusionOk="0">
                    <a:moveTo>
                      <a:pt x="202" y="0"/>
                    </a:moveTo>
                    <a:cubicBezTo>
                      <a:pt x="191" y="0"/>
                      <a:pt x="179" y="3"/>
                      <a:pt x="167" y="9"/>
                    </a:cubicBezTo>
                    <a:cubicBezTo>
                      <a:pt x="67" y="9"/>
                      <a:pt x="0" y="75"/>
                      <a:pt x="0" y="176"/>
                    </a:cubicBezTo>
                    <a:cubicBezTo>
                      <a:pt x="67" y="709"/>
                      <a:pt x="201" y="1210"/>
                      <a:pt x="367" y="1743"/>
                    </a:cubicBezTo>
                    <a:cubicBezTo>
                      <a:pt x="367" y="1810"/>
                      <a:pt x="434" y="1843"/>
                      <a:pt x="501" y="1843"/>
                    </a:cubicBezTo>
                    <a:lnTo>
                      <a:pt x="534" y="1843"/>
                    </a:lnTo>
                    <a:cubicBezTo>
                      <a:pt x="634" y="1810"/>
                      <a:pt x="668" y="1710"/>
                      <a:pt x="668" y="1643"/>
                    </a:cubicBezTo>
                    <a:cubicBezTo>
                      <a:pt x="501" y="1143"/>
                      <a:pt x="401" y="643"/>
                      <a:pt x="334" y="142"/>
                    </a:cubicBezTo>
                    <a:cubicBezTo>
                      <a:pt x="307" y="60"/>
                      <a:pt x="256" y="0"/>
                      <a:pt x="202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1"/>
              <p:cNvSpPr/>
              <p:nvPr/>
            </p:nvSpPr>
            <p:spPr>
              <a:xfrm>
                <a:off x="5841940" y="3446441"/>
                <a:ext cx="23512" cy="65784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869" extrusionOk="0">
                    <a:moveTo>
                      <a:pt x="168" y="1"/>
                    </a:moveTo>
                    <a:cubicBezTo>
                      <a:pt x="67" y="1"/>
                      <a:pt x="1" y="101"/>
                      <a:pt x="1" y="168"/>
                    </a:cubicBezTo>
                    <a:cubicBezTo>
                      <a:pt x="67" y="701"/>
                      <a:pt x="201" y="1235"/>
                      <a:pt x="368" y="1735"/>
                    </a:cubicBezTo>
                    <a:cubicBezTo>
                      <a:pt x="368" y="1802"/>
                      <a:pt x="434" y="1869"/>
                      <a:pt x="501" y="1869"/>
                    </a:cubicBezTo>
                    <a:lnTo>
                      <a:pt x="534" y="1835"/>
                    </a:lnTo>
                    <a:cubicBezTo>
                      <a:pt x="635" y="1835"/>
                      <a:pt x="668" y="1735"/>
                      <a:pt x="668" y="1669"/>
                    </a:cubicBezTo>
                    <a:cubicBezTo>
                      <a:pt x="501" y="1168"/>
                      <a:pt x="401" y="668"/>
                      <a:pt x="334" y="168"/>
                    </a:cubicBezTo>
                    <a:cubicBezTo>
                      <a:pt x="301" y="68"/>
                      <a:pt x="234" y="1"/>
                      <a:pt x="168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1"/>
              <p:cNvSpPr/>
              <p:nvPr/>
            </p:nvSpPr>
            <p:spPr>
              <a:xfrm>
                <a:off x="5908886" y="3435565"/>
                <a:ext cx="12953" cy="66101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878" extrusionOk="0">
                    <a:moveTo>
                      <a:pt x="182" y="1"/>
                    </a:moveTo>
                    <a:cubicBezTo>
                      <a:pt x="110" y="1"/>
                      <a:pt x="61" y="55"/>
                      <a:pt x="33" y="110"/>
                    </a:cubicBezTo>
                    <a:cubicBezTo>
                      <a:pt x="0" y="643"/>
                      <a:pt x="0" y="1177"/>
                      <a:pt x="33" y="1744"/>
                    </a:cubicBezTo>
                    <a:cubicBezTo>
                      <a:pt x="33" y="1811"/>
                      <a:pt x="100" y="1878"/>
                      <a:pt x="200" y="1878"/>
                    </a:cubicBezTo>
                    <a:cubicBezTo>
                      <a:pt x="300" y="1878"/>
                      <a:pt x="367" y="1811"/>
                      <a:pt x="367" y="1711"/>
                    </a:cubicBezTo>
                    <a:cubicBezTo>
                      <a:pt x="300" y="1210"/>
                      <a:pt x="300" y="677"/>
                      <a:pt x="367" y="176"/>
                    </a:cubicBezTo>
                    <a:cubicBezTo>
                      <a:pt x="367" y="76"/>
                      <a:pt x="300" y="10"/>
                      <a:pt x="234" y="10"/>
                    </a:cubicBezTo>
                    <a:cubicBezTo>
                      <a:pt x="215" y="4"/>
                      <a:pt x="198" y="1"/>
                      <a:pt x="182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1"/>
              <p:cNvSpPr/>
              <p:nvPr/>
            </p:nvSpPr>
            <p:spPr>
              <a:xfrm>
                <a:off x="5888155" y="3524439"/>
                <a:ext cx="36007" cy="605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1721" extrusionOk="0">
                    <a:moveTo>
                      <a:pt x="195" y="1"/>
                    </a:moveTo>
                    <a:cubicBezTo>
                      <a:pt x="102" y="1"/>
                      <a:pt x="1" y="80"/>
                      <a:pt x="22" y="187"/>
                    </a:cubicBezTo>
                    <a:cubicBezTo>
                      <a:pt x="222" y="687"/>
                      <a:pt x="422" y="1187"/>
                      <a:pt x="723" y="1654"/>
                    </a:cubicBezTo>
                    <a:cubicBezTo>
                      <a:pt x="723" y="1688"/>
                      <a:pt x="789" y="1721"/>
                      <a:pt x="856" y="1721"/>
                    </a:cubicBezTo>
                    <a:cubicBezTo>
                      <a:pt x="889" y="1721"/>
                      <a:pt x="889" y="1721"/>
                      <a:pt x="923" y="1688"/>
                    </a:cubicBezTo>
                    <a:cubicBezTo>
                      <a:pt x="989" y="1654"/>
                      <a:pt x="1023" y="1554"/>
                      <a:pt x="989" y="1487"/>
                    </a:cubicBezTo>
                    <a:cubicBezTo>
                      <a:pt x="723" y="1054"/>
                      <a:pt x="489" y="587"/>
                      <a:pt x="322" y="86"/>
                    </a:cubicBezTo>
                    <a:cubicBezTo>
                      <a:pt x="298" y="26"/>
                      <a:pt x="248" y="1"/>
                      <a:pt x="195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1"/>
              <p:cNvSpPr/>
              <p:nvPr/>
            </p:nvSpPr>
            <p:spPr>
              <a:xfrm>
                <a:off x="5823180" y="3075143"/>
                <a:ext cx="17634" cy="66066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877" extrusionOk="0">
                    <a:moveTo>
                      <a:pt x="294" y="0"/>
                    </a:moveTo>
                    <a:cubicBezTo>
                      <a:pt x="234" y="0"/>
                      <a:pt x="167" y="55"/>
                      <a:pt x="167" y="109"/>
                    </a:cubicBezTo>
                    <a:cubicBezTo>
                      <a:pt x="67" y="643"/>
                      <a:pt x="0" y="1176"/>
                      <a:pt x="0" y="1710"/>
                    </a:cubicBezTo>
                    <a:cubicBezTo>
                      <a:pt x="0" y="1810"/>
                      <a:pt x="67" y="1877"/>
                      <a:pt x="167" y="1877"/>
                    </a:cubicBezTo>
                    <a:cubicBezTo>
                      <a:pt x="234" y="1877"/>
                      <a:pt x="334" y="1810"/>
                      <a:pt x="334" y="1710"/>
                    </a:cubicBezTo>
                    <a:cubicBezTo>
                      <a:pt x="334" y="1210"/>
                      <a:pt x="367" y="709"/>
                      <a:pt x="467" y="209"/>
                    </a:cubicBezTo>
                    <a:cubicBezTo>
                      <a:pt x="500" y="109"/>
                      <a:pt x="434" y="9"/>
                      <a:pt x="334" y="9"/>
                    </a:cubicBezTo>
                    <a:cubicBezTo>
                      <a:pt x="321" y="3"/>
                      <a:pt x="308" y="0"/>
                      <a:pt x="294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1"/>
              <p:cNvSpPr/>
              <p:nvPr/>
            </p:nvSpPr>
            <p:spPr>
              <a:xfrm>
                <a:off x="5772672" y="3115374"/>
                <a:ext cx="15311" cy="6578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869" extrusionOk="0">
                    <a:moveTo>
                      <a:pt x="201" y="0"/>
                    </a:moveTo>
                    <a:cubicBezTo>
                      <a:pt x="101" y="0"/>
                      <a:pt x="34" y="33"/>
                      <a:pt x="34" y="134"/>
                    </a:cubicBezTo>
                    <a:cubicBezTo>
                      <a:pt x="1" y="667"/>
                      <a:pt x="34" y="1201"/>
                      <a:pt x="134" y="1701"/>
                    </a:cubicBezTo>
                    <a:cubicBezTo>
                      <a:pt x="134" y="1801"/>
                      <a:pt x="201" y="1835"/>
                      <a:pt x="268" y="1868"/>
                    </a:cubicBezTo>
                    <a:cubicBezTo>
                      <a:pt x="368" y="1868"/>
                      <a:pt x="434" y="1801"/>
                      <a:pt x="434" y="1701"/>
                    </a:cubicBezTo>
                    <a:cubicBezTo>
                      <a:pt x="334" y="1201"/>
                      <a:pt x="301" y="667"/>
                      <a:pt x="334" y="167"/>
                    </a:cubicBezTo>
                    <a:cubicBezTo>
                      <a:pt x="334" y="67"/>
                      <a:pt x="268" y="0"/>
                      <a:pt x="201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1"/>
              <p:cNvSpPr/>
              <p:nvPr/>
            </p:nvSpPr>
            <p:spPr>
              <a:xfrm>
                <a:off x="5773868" y="3227724"/>
                <a:ext cx="15276" cy="66136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879" extrusionOk="0">
                    <a:moveTo>
                      <a:pt x="159" y="1"/>
                    </a:moveTo>
                    <a:cubicBezTo>
                      <a:pt x="85" y="1"/>
                      <a:pt x="18" y="35"/>
                      <a:pt x="33" y="110"/>
                    </a:cubicBezTo>
                    <a:cubicBezTo>
                      <a:pt x="0" y="644"/>
                      <a:pt x="33" y="1178"/>
                      <a:pt x="100" y="1712"/>
                    </a:cubicBezTo>
                    <a:cubicBezTo>
                      <a:pt x="133" y="1812"/>
                      <a:pt x="200" y="1878"/>
                      <a:pt x="267" y="1878"/>
                    </a:cubicBezTo>
                    <a:cubicBezTo>
                      <a:pt x="367" y="1845"/>
                      <a:pt x="434" y="1778"/>
                      <a:pt x="434" y="1678"/>
                    </a:cubicBezTo>
                    <a:cubicBezTo>
                      <a:pt x="334" y="1178"/>
                      <a:pt x="300" y="678"/>
                      <a:pt x="334" y="144"/>
                    </a:cubicBezTo>
                    <a:cubicBezTo>
                      <a:pt x="352" y="52"/>
                      <a:pt x="249" y="1"/>
                      <a:pt x="159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1"/>
              <p:cNvSpPr/>
              <p:nvPr/>
            </p:nvSpPr>
            <p:spPr>
              <a:xfrm>
                <a:off x="5823180" y="3190204"/>
                <a:ext cx="14114" cy="66066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877" extrusionOk="0">
                    <a:moveTo>
                      <a:pt x="129" y="0"/>
                    </a:moveTo>
                    <a:cubicBezTo>
                      <a:pt x="68" y="0"/>
                      <a:pt x="0" y="60"/>
                      <a:pt x="0" y="142"/>
                    </a:cubicBezTo>
                    <a:cubicBezTo>
                      <a:pt x="0" y="676"/>
                      <a:pt x="33" y="1210"/>
                      <a:pt x="100" y="1744"/>
                    </a:cubicBezTo>
                    <a:cubicBezTo>
                      <a:pt x="100" y="1810"/>
                      <a:pt x="167" y="1877"/>
                      <a:pt x="267" y="1877"/>
                    </a:cubicBezTo>
                    <a:cubicBezTo>
                      <a:pt x="367" y="1844"/>
                      <a:pt x="400" y="1777"/>
                      <a:pt x="400" y="1710"/>
                    </a:cubicBezTo>
                    <a:cubicBezTo>
                      <a:pt x="334" y="1176"/>
                      <a:pt x="300" y="676"/>
                      <a:pt x="334" y="176"/>
                    </a:cubicBezTo>
                    <a:cubicBezTo>
                      <a:pt x="334" y="76"/>
                      <a:pt x="267" y="9"/>
                      <a:pt x="167" y="9"/>
                    </a:cubicBezTo>
                    <a:cubicBezTo>
                      <a:pt x="155" y="3"/>
                      <a:pt x="142" y="0"/>
                      <a:pt x="129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1"/>
              <p:cNvSpPr/>
              <p:nvPr/>
            </p:nvSpPr>
            <p:spPr>
              <a:xfrm>
                <a:off x="5817302" y="3285589"/>
                <a:ext cx="15276" cy="66981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03" extrusionOk="0">
                    <a:moveTo>
                      <a:pt x="200" y="1"/>
                    </a:moveTo>
                    <a:cubicBezTo>
                      <a:pt x="100" y="1"/>
                      <a:pt x="34" y="68"/>
                      <a:pt x="34" y="168"/>
                    </a:cubicBezTo>
                    <a:cubicBezTo>
                      <a:pt x="0" y="701"/>
                      <a:pt x="34" y="1235"/>
                      <a:pt x="134" y="1769"/>
                    </a:cubicBezTo>
                    <a:cubicBezTo>
                      <a:pt x="134" y="1836"/>
                      <a:pt x="200" y="1902"/>
                      <a:pt x="267" y="1902"/>
                    </a:cubicBezTo>
                    <a:lnTo>
                      <a:pt x="300" y="1902"/>
                    </a:lnTo>
                    <a:cubicBezTo>
                      <a:pt x="367" y="1869"/>
                      <a:pt x="434" y="1802"/>
                      <a:pt x="434" y="1702"/>
                    </a:cubicBezTo>
                    <a:cubicBezTo>
                      <a:pt x="367" y="1202"/>
                      <a:pt x="334" y="701"/>
                      <a:pt x="334" y="168"/>
                    </a:cubicBezTo>
                    <a:cubicBezTo>
                      <a:pt x="334" y="101"/>
                      <a:pt x="300" y="34"/>
                      <a:pt x="200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1"/>
              <p:cNvSpPr/>
              <p:nvPr/>
            </p:nvSpPr>
            <p:spPr>
              <a:xfrm>
                <a:off x="5803188" y="3353098"/>
                <a:ext cx="16472" cy="66382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886" extrusionOk="0">
                    <a:moveTo>
                      <a:pt x="151" y="1"/>
                    </a:moveTo>
                    <a:cubicBezTo>
                      <a:pt x="76" y="1"/>
                      <a:pt x="1" y="51"/>
                      <a:pt x="1" y="151"/>
                    </a:cubicBezTo>
                    <a:cubicBezTo>
                      <a:pt x="1" y="685"/>
                      <a:pt x="34" y="1218"/>
                      <a:pt x="168" y="1752"/>
                    </a:cubicBezTo>
                    <a:cubicBezTo>
                      <a:pt x="168" y="1819"/>
                      <a:pt x="234" y="1886"/>
                      <a:pt x="301" y="1886"/>
                    </a:cubicBezTo>
                    <a:lnTo>
                      <a:pt x="335" y="1852"/>
                    </a:lnTo>
                    <a:cubicBezTo>
                      <a:pt x="435" y="1852"/>
                      <a:pt x="468" y="1752"/>
                      <a:pt x="468" y="1685"/>
                    </a:cubicBezTo>
                    <a:cubicBezTo>
                      <a:pt x="368" y="1185"/>
                      <a:pt x="301" y="651"/>
                      <a:pt x="301" y="151"/>
                    </a:cubicBezTo>
                    <a:cubicBezTo>
                      <a:pt x="301" y="51"/>
                      <a:pt x="226" y="1"/>
                      <a:pt x="151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1"/>
              <p:cNvSpPr/>
              <p:nvPr/>
            </p:nvSpPr>
            <p:spPr>
              <a:xfrm>
                <a:off x="7183915" y="2808909"/>
                <a:ext cx="16472" cy="65784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869" extrusionOk="0">
                    <a:moveTo>
                      <a:pt x="134" y="1"/>
                    </a:moveTo>
                    <a:cubicBezTo>
                      <a:pt x="34" y="34"/>
                      <a:pt x="1" y="101"/>
                      <a:pt x="1" y="201"/>
                    </a:cubicBezTo>
                    <a:cubicBezTo>
                      <a:pt x="101" y="701"/>
                      <a:pt x="168" y="1202"/>
                      <a:pt x="168" y="1735"/>
                    </a:cubicBezTo>
                    <a:cubicBezTo>
                      <a:pt x="168" y="1802"/>
                      <a:pt x="234" y="1869"/>
                      <a:pt x="301" y="1869"/>
                    </a:cubicBezTo>
                    <a:cubicBezTo>
                      <a:pt x="401" y="1869"/>
                      <a:pt x="468" y="1802"/>
                      <a:pt x="468" y="1735"/>
                    </a:cubicBezTo>
                    <a:cubicBezTo>
                      <a:pt x="468" y="1202"/>
                      <a:pt x="401" y="635"/>
                      <a:pt x="335" y="134"/>
                    </a:cubicBezTo>
                    <a:cubicBezTo>
                      <a:pt x="301" y="34"/>
                      <a:pt x="201" y="1"/>
                      <a:pt x="134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1"/>
              <p:cNvSpPr/>
              <p:nvPr/>
            </p:nvSpPr>
            <p:spPr>
              <a:xfrm>
                <a:off x="7219148" y="2887576"/>
                <a:ext cx="17669" cy="66981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903" extrusionOk="0">
                    <a:moveTo>
                      <a:pt x="134" y="1"/>
                    </a:moveTo>
                    <a:cubicBezTo>
                      <a:pt x="67" y="34"/>
                      <a:pt x="1" y="101"/>
                      <a:pt x="34" y="201"/>
                    </a:cubicBezTo>
                    <a:cubicBezTo>
                      <a:pt x="134" y="701"/>
                      <a:pt x="167" y="1202"/>
                      <a:pt x="167" y="1735"/>
                    </a:cubicBezTo>
                    <a:cubicBezTo>
                      <a:pt x="167" y="1802"/>
                      <a:pt x="234" y="1902"/>
                      <a:pt x="334" y="1902"/>
                    </a:cubicBezTo>
                    <a:cubicBezTo>
                      <a:pt x="401" y="1869"/>
                      <a:pt x="501" y="1802"/>
                      <a:pt x="468" y="1735"/>
                    </a:cubicBezTo>
                    <a:cubicBezTo>
                      <a:pt x="468" y="1202"/>
                      <a:pt x="434" y="668"/>
                      <a:pt x="334" y="134"/>
                    </a:cubicBezTo>
                    <a:cubicBezTo>
                      <a:pt x="301" y="34"/>
                      <a:pt x="234" y="1"/>
                      <a:pt x="134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1"/>
              <p:cNvSpPr/>
              <p:nvPr/>
            </p:nvSpPr>
            <p:spPr>
              <a:xfrm>
                <a:off x="7176876" y="2907251"/>
                <a:ext cx="17669" cy="66066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877" extrusionOk="0">
                    <a:moveTo>
                      <a:pt x="186" y="0"/>
                    </a:moveTo>
                    <a:cubicBezTo>
                      <a:pt x="170" y="0"/>
                      <a:pt x="153" y="3"/>
                      <a:pt x="134" y="9"/>
                    </a:cubicBezTo>
                    <a:cubicBezTo>
                      <a:pt x="68" y="9"/>
                      <a:pt x="1" y="109"/>
                      <a:pt x="34" y="176"/>
                    </a:cubicBezTo>
                    <a:cubicBezTo>
                      <a:pt x="134" y="709"/>
                      <a:pt x="168" y="1210"/>
                      <a:pt x="168" y="1743"/>
                    </a:cubicBezTo>
                    <a:cubicBezTo>
                      <a:pt x="168" y="1810"/>
                      <a:pt x="234" y="1877"/>
                      <a:pt x="334" y="1877"/>
                    </a:cubicBezTo>
                    <a:cubicBezTo>
                      <a:pt x="401" y="1877"/>
                      <a:pt x="501" y="1810"/>
                      <a:pt x="468" y="1710"/>
                    </a:cubicBezTo>
                    <a:cubicBezTo>
                      <a:pt x="468" y="1176"/>
                      <a:pt x="434" y="643"/>
                      <a:pt x="334" y="109"/>
                    </a:cubicBezTo>
                    <a:cubicBezTo>
                      <a:pt x="307" y="54"/>
                      <a:pt x="258" y="0"/>
                      <a:pt x="186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1"/>
              <p:cNvSpPr/>
              <p:nvPr/>
            </p:nvSpPr>
            <p:spPr>
              <a:xfrm>
                <a:off x="7229707" y="3005874"/>
                <a:ext cx="16472" cy="66066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877" extrusionOk="0">
                    <a:moveTo>
                      <a:pt x="186" y="0"/>
                    </a:moveTo>
                    <a:cubicBezTo>
                      <a:pt x="170" y="0"/>
                      <a:pt x="153" y="3"/>
                      <a:pt x="134" y="9"/>
                    </a:cubicBezTo>
                    <a:cubicBezTo>
                      <a:pt x="68" y="9"/>
                      <a:pt x="1" y="109"/>
                      <a:pt x="34" y="176"/>
                    </a:cubicBezTo>
                    <a:cubicBezTo>
                      <a:pt x="101" y="676"/>
                      <a:pt x="168" y="1210"/>
                      <a:pt x="168" y="1710"/>
                    </a:cubicBezTo>
                    <a:cubicBezTo>
                      <a:pt x="168" y="1810"/>
                      <a:pt x="234" y="1877"/>
                      <a:pt x="334" y="1877"/>
                    </a:cubicBezTo>
                    <a:cubicBezTo>
                      <a:pt x="401" y="1877"/>
                      <a:pt x="468" y="1777"/>
                      <a:pt x="468" y="1710"/>
                    </a:cubicBezTo>
                    <a:cubicBezTo>
                      <a:pt x="468" y="1176"/>
                      <a:pt x="435" y="643"/>
                      <a:pt x="334" y="109"/>
                    </a:cubicBezTo>
                    <a:cubicBezTo>
                      <a:pt x="307" y="54"/>
                      <a:pt x="258" y="0"/>
                      <a:pt x="186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1"/>
              <p:cNvSpPr/>
              <p:nvPr/>
            </p:nvSpPr>
            <p:spPr>
              <a:xfrm>
                <a:off x="7158116" y="3023473"/>
                <a:ext cx="16472" cy="66101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878" extrusionOk="0">
                    <a:moveTo>
                      <a:pt x="173" y="0"/>
                    </a:moveTo>
                    <a:cubicBezTo>
                      <a:pt x="159" y="0"/>
                      <a:pt x="146" y="3"/>
                      <a:pt x="134" y="9"/>
                    </a:cubicBezTo>
                    <a:cubicBezTo>
                      <a:pt x="33" y="9"/>
                      <a:pt x="0" y="109"/>
                      <a:pt x="0" y="176"/>
                    </a:cubicBezTo>
                    <a:cubicBezTo>
                      <a:pt x="100" y="710"/>
                      <a:pt x="134" y="1210"/>
                      <a:pt x="134" y="1710"/>
                    </a:cubicBezTo>
                    <a:cubicBezTo>
                      <a:pt x="134" y="1811"/>
                      <a:pt x="200" y="1877"/>
                      <a:pt x="300" y="1877"/>
                    </a:cubicBezTo>
                    <a:cubicBezTo>
                      <a:pt x="400" y="1877"/>
                      <a:pt x="467" y="1811"/>
                      <a:pt x="467" y="1710"/>
                    </a:cubicBezTo>
                    <a:cubicBezTo>
                      <a:pt x="467" y="1177"/>
                      <a:pt x="400" y="643"/>
                      <a:pt x="300" y="109"/>
                    </a:cubicBezTo>
                    <a:cubicBezTo>
                      <a:pt x="300" y="55"/>
                      <a:pt x="234" y="0"/>
                      <a:pt x="173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1"/>
              <p:cNvSpPr/>
              <p:nvPr/>
            </p:nvSpPr>
            <p:spPr>
              <a:xfrm>
                <a:off x="7155124" y="3123540"/>
                <a:ext cx="13586" cy="65819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870" extrusionOk="0">
                    <a:moveTo>
                      <a:pt x="162" y="1"/>
                    </a:moveTo>
                    <a:cubicBezTo>
                      <a:pt x="80" y="1"/>
                      <a:pt x="0" y="60"/>
                      <a:pt x="18" y="168"/>
                    </a:cubicBezTo>
                    <a:cubicBezTo>
                      <a:pt x="52" y="669"/>
                      <a:pt x="52" y="1202"/>
                      <a:pt x="18" y="1703"/>
                    </a:cubicBezTo>
                    <a:cubicBezTo>
                      <a:pt x="18" y="1803"/>
                      <a:pt x="85" y="1870"/>
                      <a:pt x="185" y="1870"/>
                    </a:cubicBezTo>
                    <a:cubicBezTo>
                      <a:pt x="252" y="1870"/>
                      <a:pt x="319" y="1803"/>
                      <a:pt x="319" y="1736"/>
                    </a:cubicBezTo>
                    <a:cubicBezTo>
                      <a:pt x="385" y="1202"/>
                      <a:pt x="385" y="669"/>
                      <a:pt x="319" y="135"/>
                    </a:cubicBezTo>
                    <a:cubicBezTo>
                      <a:pt x="303" y="43"/>
                      <a:pt x="232" y="1"/>
                      <a:pt x="162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1"/>
              <p:cNvSpPr/>
              <p:nvPr/>
            </p:nvSpPr>
            <p:spPr>
              <a:xfrm>
                <a:off x="7141678" y="3264435"/>
                <a:ext cx="14114" cy="66981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903" extrusionOk="0">
                    <a:moveTo>
                      <a:pt x="207" y="0"/>
                    </a:moveTo>
                    <a:cubicBezTo>
                      <a:pt x="121" y="0"/>
                      <a:pt x="33" y="60"/>
                      <a:pt x="33" y="168"/>
                    </a:cubicBezTo>
                    <a:cubicBezTo>
                      <a:pt x="67" y="702"/>
                      <a:pt x="67" y="1202"/>
                      <a:pt x="0" y="1736"/>
                    </a:cubicBezTo>
                    <a:cubicBezTo>
                      <a:pt x="0" y="1803"/>
                      <a:pt x="67" y="1869"/>
                      <a:pt x="134" y="1903"/>
                    </a:cubicBezTo>
                    <a:cubicBezTo>
                      <a:pt x="234" y="1903"/>
                      <a:pt x="300" y="1836"/>
                      <a:pt x="334" y="1736"/>
                    </a:cubicBezTo>
                    <a:cubicBezTo>
                      <a:pt x="367" y="1202"/>
                      <a:pt x="400" y="669"/>
                      <a:pt x="367" y="135"/>
                    </a:cubicBezTo>
                    <a:cubicBezTo>
                      <a:pt x="352" y="43"/>
                      <a:pt x="280" y="0"/>
                      <a:pt x="207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1"/>
              <p:cNvSpPr/>
              <p:nvPr/>
            </p:nvSpPr>
            <p:spPr>
              <a:xfrm>
                <a:off x="7144001" y="3360736"/>
                <a:ext cx="23512" cy="64623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836" extrusionOk="0">
                    <a:moveTo>
                      <a:pt x="535" y="1"/>
                    </a:moveTo>
                    <a:cubicBezTo>
                      <a:pt x="434" y="1"/>
                      <a:pt x="368" y="67"/>
                      <a:pt x="368" y="134"/>
                    </a:cubicBezTo>
                    <a:cubicBezTo>
                      <a:pt x="301" y="668"/>
                      <a:pt x="168" y="1168"/>
                      <a:pt x="34" y="1635"/>
                    </a:cubicBezTo>
                    <a:cubicBezTo>
                      <a:pt x="1" y="1735"/>
                      <a:pt x="34" y="1802"/>
                      <a:pt x="134" y="1835"/>
                    </a:cubicBezTo>
                    <a:lnTo>
                      <a:pt x="168" y="1835"/>
                    </a:lnTo>
                    <a:cubicBezTo>
                      <a:pt x="234" y="1835"/>
                      <a:pt x="301" y="1802"/>
                      <a:pt x="334" y="1735"/>
                    </a:cubicBezTo>
                    <a:cubicBezTo>
                      <a:pt x="501" y="1235"/>
                      <a:pt x="601" y="701"/>
                      <a:pt x="668" y="168"/>
                    </a:cubicBezTo>
                    <a:cubicBezTo>
                      <a:pt x="668" y="67"/>
                      <a:pt x="601" y="1"/>
                      <a:pt x="535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1"/>
              <p:cNvSpPr/>
              <p:nvPr/>
            </p:nvSpPr>
            <p:spPr>
              <a:xfrm>
                <a:off x="7175714" y="3446441"/>
                <a:ext cx="23512" cy="65784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869" extrusionOk="0">
                    <a:moveTo>
                      <a:pt x="534" y="1"/>
                    </a:moveTo>
                    <a:cubicBezTo>
                      <a:pt x="434" y="1"/>
                      <a:pt x="367" y="68"/>
                      <a:pt x="367" y="168"/>
                    </a:cubicBezTo>
                    <a:cubicBezTo>
                      <a:pt x="301" y="668"/>
                      <a:pt x="201" y="1168"/>
                      <a:pt x="34" y="1669"/>
                    </a:cubicBezTo>
                    <a:cubicBezTo>
                      <a:pt x="0" y="1735"/>
                      <a:pt x="67" y="1835"/>
                      <a:pt x="134" y="1869"/>
                    </a:cubicBezTo>
                    <a:lnTo>
                      <a:pt x="201" y="1869"/>
                    </a:lnTo>
                    <a:cubicBezTo>
                      <a:pt x="267" y="1869"/>
                      <a:pt x="301" y="1802"/>
                      <a:pt x="334" y="1735"/>
                    </a:cubicBezTo>
                    <a:cubicBezTo>
                      <a:pt x="501" y="1235"/>
                      <a:pt x="601" y="701"/>
                      <a:pt x="668" y="168"/>
                    </a:cubicBezTo>
                    <a:cubicBezTo>
                      <a:pt x="668" y="101"/>
                      <a:pt x="634" y="34"/>
                      <a:pt x="534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1"/>
              <p:cNvSpPr/>
              <p:nvPr/>
            </p:nvSpPr>
            <p:spPr>
              <a:xfrm>
                <a:off x="7119891" y="3435354"/>
                <a:ext cx="13586" cy="66312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884" extrusionOk="0">
                    <a:moveTo>
                      <a:pt x="169" y="1"/>
                    </a:moveTo>
                    <a:cubicBezTo>
                      <a:pt x="85" y="1"/>
                      <a:pt x="0" y="71"/>
                      <a:pt x="19" y="182"/>
                    </a:cubicBezTo>
                    <a:cubicBezTo>
                      <a:pt x="52" y="683"/>
                      <a:pt x="52" y="1216"/>
                      <a:pt x="19" y="1717"/>
                    </a:cubicBezTo>
                    <a:cubicBezTo>
                      <a:pt x="19" y="1817"/>
                      <a:pt x="85" y="1884"/>
                      <a:pt x="152" y="1884"/>
                    </a:cubicBezTo>
                    <a:cubicBezTo>
                      <a:pt x="252" y="1884"/>
                      <a:pt x="319" y="1817"/>
                      <a:pt x="319" y="1750"/>
                    </a:cubicBezTo>
                    <a:cubicBezTo>
                      <a:pt x="386" y="1216"/>
                      <a:pt x="386" y="683"/>
                      <a:pt x="319" y="149"/>
                    </a:cubicBezTo>
                    <a:cubicBezTo>
                      <a:pt x="304" y="45"/>
                      <a:pt x="237" y="1"/>
                      <a:pt x="169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1"/>
              <p:cNvSpPr/>
              <p:nvPr/>
            </p:nvSpPr>
            <p:spPr>
              <a:xfrm>
                <a:off x="7117005" y="3524791"/>
                <a:ext cx="36429" cy="6022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711" extrusionOk="0">
                    <a:moveTo>
                      <a:pt x="850" y="1"/>
                    </a:moveTo>
                    <a:cubicBezTo>
                      <a:pt x="778" y="1"/>
                      <a:pt x="728" y="55"/>
                      <a:pt x="701" y="110"/>
                    </a:cubicBezTo>
                    <a:cubicBezTo>
                      <a:pt x="534" y="610"/>
                      <a:pt x="301" y="1077"/>
                      <a:pt x="34" y="1511"/>
                    </a:cubicBezTo>
                    <a:cubicBezTo>
                      <a:pt x="1" y="1578"/>
                      <a:pt x="34" y="1678"/>
                      <a:pt x="101" y="1711"/>
                    </a:cubicBezTo>
                    <a:lnTo>
                      <a:pt x="201" y="1711"/>
                    </a:lnTo>
                    <a:cubicBezTo>
                      <a:pt x="234" y="1711"/>
                      <a:pt x="301" y="1711"/>
                      <a:pt x="334" y="1644"/>
                    </a:cubicBezTo>
                    <a:cubicBezTo>
                      <a:pt x="601" y="1211"/>
                      <a:pt x="835" y="710"/>
                      <a:pt x="1001" y="210"/>
                    </a:cubicBezTo>
                    <a:cubicBezTo>
                      <a:pt x="1035" y="110"/>
                      <a:pt x="968" y="43"/>
                      <a:pt x="901" y="10"/>
                    </a:cubicBezTo>
                    <a:cubicBezTo>
                      <a:pt x="883" y="4"/>
                      <a:pt x="866" y="1"/>
                      <a:pt x="850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1"/>
              <p:cNvSpPr/>
              <p:nvPr/>
            </p:nvSpPr>
            <p:spPr>
              <a:xfrm>
                <a:off x="7201268" y="3075636"/>
                <a:ext cx="16754" cy="65573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863" extrusionOk="0">
                    <a:moveTo>
                      <a:pt x="208" y="1"/>
                    </a:moveTo>
                    <a:cubicBezTo>
                      <a:pt x="109" y="1"/>
                      <a:pt x="1" y="73"/>
                      <a:pt x="42" y="195"/>
                    </a:cubicBezTo>
                    <a:cubicBezTo>
                      <a:pt x="108" y="695"/>
                      <a:pt x="175" y="1196"/>
                      <a:pt x="175" y="1696"/>
                    </a:cubicBezTo>
                    <a:cubicBezTo>
                      <a:pt x="175" y="1796"/>
                      <a:pt x="242" y="1863"/>
                      <a:pt x="342" y="1863"/>
                    </a:cubicBezTo>
                    <a:cubicBezTo>
                      <a:pt x="409" y="1863"/>
                      <a:pt x="475" y="1796"/>
                      <a:pt x="475" y="1696"/>
                    </a:cubicBezTo>
                    <a:cubicBezTo>
                      <a:pt x="475" y="1162"/>
                      <a:pt x="442" y="629"/>
                      <a:pt x="342" y="95"/>
                    </a:cubicBezTo>
                    <a:cubicBezTo>
                      <a:pt x="329" y="30"/>
                      <a:pt x="270" y="1"/>
                      <a:pt x="208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1"/>
              <p:cNvSpPr/>
              <p:nvPr/>
            </p:nvSpPr>
            <p:spPr>
              <a:xfrm>
                <a:off x="7253219" y="3114177"/>
                <a:ext cx="15276" cy="66981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03" extrusionOk="0">
                    <a:moveTo>
                      <a:pt x="234" y="1"/>
                    </a:moveTo>
                    <a:cubicBezTo>
                      <a:pt x="167" y="1"/>
                      <a:pt x="100" y="101"/>
                      <a:pt x="100" y="168"/>
                    </a:cubicBezTo>
                    <a:cubicBezTo>
                      <a:pt x="133" y="701"/>
                      <a:pt x="100" y="1202"/>
                      <a:pt x="0" y="1702"/>
                    </a:cubicBezTo>
                    <a:cubicBezTo>
                      <a:pt x="0" y="1802"/>
                      <a:pt x="67" y="1869"/>
                      <a:pt x="167" y="1902"/>
                    </a:cubicBezTo>
                    <a:cubicBezTo>
                      <a:pt x="234" y="1869"/>
                      <a:pt x="300" y="1835"/>
                      <a:pt x="334" y="1735"/>
                    </a:cubicBezTo>
                    <a:cubicBezTo>
                      <a:pt x="400" y="1235"/>
                      <a:pt x="434" y="668"/>
                      <a:pt x="400" y="134"/>
                    </a:cubicBezTo>
                    <a:cubicBezTo>
                      <a:pt x="400" y="67"/>
                      <a:pt x="334" y="1"/>
                      <a:pt x="234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1"/>
              <p:cNvSpPr/>
              <p:nvPr/>
            </p:nvSpPr>
            <p:spPr>
              <a:xfrm>
                <a:off x="7253219" y="3226915"/>
                <a:ext cx="15276" cy="66946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902" extrusionOk="0">
                    <a:moveTo>
                      <a:pt x="234" y="0"/>
                    </a:moveTo>
                    <a:cubicBezTo>
                      <a:pt x="167" y="0"/>
                      <a:pt x="100" y="100"/>
                      <a:pt x="100" y="167"/>
                    </a:cubicBezTo>
                    <a:cubicBezTo>
                      <a:pt x="100" y="701"/>
                      <a:pt x="100" y="1201"/>
                      <a:pt x="0" y="1701"/>
                    </a:cubicBezTo>
                    <a:cubicBezTo>
                      <a:pt x="0" y="1801"/>
                      <a:pt x="67" y="1868"/>
                      <a:pt x="133" y="1901"/>
                    </a:cubicBezTo>
                    <a:cubicBezTo>
                      <a:pt x="234" y="1901"/>
                      <a:pt x="300" y="1835"/>
                      <a:pt x="300" y="1735"/>
                    </a:cubicBezTo>
                    <a:cubicBezTo>
                      <a:pt x="400" y="1201"/>
                      <a:pt x="434" y="667"/>
                      <a:pt x="400" y="133"/>
                    </a:cubicBezTo>
                    <a:cubicBezTo>
                      <a:pt x="400" y="67"/>
                      <a:pt x="334" y="0"/>
                      <a:pt x="234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1"/>
              <p:cNvSpPr/>
              <p:nvPr/>
            </p:nvSpPr>
            <p:spPr>
              <a:xfrm>
                <a:off x="7203907" y="3190204"/>
                <a:ext cx="15276" cy="66066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877" extrusionOk="0">
                    <a:moveTo>
                      <a:pt x="283" y="0"/>
                    </a:moveTo>
                    <a:cubicBezTo>
                      <a:pt x="268" y="0"/>
                      <a:pt x="251" y="3"/>
                      <a:pt x="234" y="9"/>
                    </a:cubicBezTo>
                    <a:cubicBezTo>
                      <a:pt x="167" y="9"/>
                      <a:pt x="100" y="76"/>
                      <a:pt x="100" y="176"/>
                    </a:cubicBezTo>
                    <a:cubicBezTo>
                      <a:pt x="133" y="676"/>
                      <a:pt x="100" y="1176"/>
                      <a:pt x="33" y="1710"/>
                    </a:cubicBezTo>
                    <a:cubicBezTo>
                      <a:pt x="0" y="1777"/>
                      <a:pt x="67" y="1877"/>
                      <a:pt x="133" y="1877"/>
                    </a:cubicBezTo>
                    <a:lnTo>
                      <a:pt x="167" y="1877"/>
                    </a:lnTo>
                    <a:cubicBezTo>
                      <a:pt x="234" y="1877"/>
                      <a:pt x="300" y="1810"/>
                      <a:pt x="334" y="1744"/>
                    </a:cubicBezTo>
                    <a:cubicBezTo>
                      <a:pt x="400" y="1210"/>
                      <a:pt x="434" y="676"/>
                      <a:pt x="400" y="142"/>
                    </a:cubicBezTo>
                    <a:cubicBezTo>
                      <a:pt x="400" y="60"/>
                      <a:pt x="355" y="0"/>
                      <a:pt x="283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1"/>
              <p:cNvSpPr/>
              <p:nvPr/>
            </p:nvSpPr>
            <p:spPr>
              <a:xfrm>
                <a:off x="7209750" y="3286469"/>
                <a:ext cx="14149" cy="66101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878" extrusionOk="0">
                    <a:moveTo>
                      <a:pt x="272" y="1"/>
                    </a:moveTo>
                    <a:cubicBezTo>
                      <a:pt x="259" y="1"/>
                      <a:pt x="246" y="3"/>
                      <a:pt x="234" y="9"/>
                    </a:cubicBezTo>
                    <a:cubicBezTo>
                      <a:pt x="134" y="9"/>
                      <a:pt x="68" y="76"/>
                      <a:pt x="101" y="176"/>
                    </a:cubicBezTo>
                    <a:cubicBezTo>
                      <a:pt x="101" y="676"/>
                      <a:pt x="68" y="1177"/>
                      <a:pt x="1" y="1710"/>
                    </a:cubicBezTo>
                    <a:cubicBezTo>
                      <a:pt x="1" y="1777"/>
                      <a:pt x="34" y="1844"/>
                      <a:pt x="134" y="1877"/>
                    </a:cubicBezTo>
                    <a:cubicBezTo>
                      <a:pt x="234" y="1877"/>
                      <a:pt x="301" y="1811"/>
                      <a:pt x="301" y="1744"/>
                    </a:cubicBezTo>
                    <a:cubicBezTo>
                      <a:pt x="401" y="1210"/>
                      <a:pt x="401" y="676"/>
                      <a:pt x="401" y="143"/>
                    </a:cubicBezTo>
                    <a:cubicBezTo>
                      <a:pt x="401" y="60"/>
                      <a:pt x="333" y="1"/>
                      <a:pt x="272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1"/>
              <p:cNvSpPr/>
              <p:nvPr/>
            </p:nvSpPr>
            <p:spPr>
              <a:xfrm>
                <a:off x="7221506" y="3353485"/>
                <a:ext cx="17634" cy="6599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875" extrusionOk="0">
                    <a:moveTo>
                      <a:pt x="363" y="0"/>
                    </a:moveTo>
                    <a:cubicBezTo>
                      <a:pt x="353" y="0"/>
                      <a:pt x="343" y="2"/>
                      <a:pt x="334" y="7"/>
                    </a:cubicBezTo>
                    <a:cubicBezTo>
                      <a:pt x="234" y="7"/>
                      <a:pt x="167" y="73"/>
                      <a:pt x="167" y="173"/>
                    </a:cubicBezTo>
                    <a:cubicBezTo>
                      <a:pt x="167" y="674"/>
                      <a:pt x="100" y="1174"/>
                      <a:pt x="0" y="1674"/>
                    </a:cubicBezTo>
                    <a:cubicBezTo>
                      <a:pt x="0" y="1775"/>
                      <a:pt x="34" y="1841"/>
                      <a:pt x="134" y="1875"/>
                    </a:cubicBezTo>
                    <a:lnTo>
                      <a:pt x="167" y="1875"/>
                    </a:lnTo>
                    <a:cubicBezTo>
                      <a:pt x="234" y="1875"/>
                      <a:pt x="301" y="1808"/>
                      <a:pt x="301" y="1741"/>
                    </a:cubicBezTo>
                    <a:cubicBezTo>
                      <a:pt x="434" y="1207"/>
                      <a:pt x="467" y="674"/>
                      <a:pt x="501" y="140"/>
                    </a:cubicBezTo>
                    <a:cubicBezTo>
                      <a:pt x="501" y="82"/>
                      <a:pt x="426" y="0"/>
                      <a:pt x="363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1"/>
              <p:cNvSpPr/>
              <p:nvPr/>
            </p:nvSpPr>
            <p:spPr>
              <a:xfrm>
                <a:off x="6679078" y="2446868"/>
                <a:ext cx="29390" cy="63883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815" extrusionOk="0">
                    <a:moveTo>
                      <a:pt x="189" y="0"/>
                    </a:moveTo>
                    <a:cubicBezTo>
                      <a:pt x="169" y="0"/>
                      <a:pt x="151" y="5"/>
                      <a:pt x="134" y="13"/>
                    </a:cubicBezTo>
                    <a:cubicBezTo>
                      <a:pt x="67" y="46"/>
                      <a:pt x="0" y="146"/>
                      <a:pt x="67" y="246"/>
                    </a:cubicBezTo>
                    <a:cubicBezTo>
                      <a:pt x="234" y="713"/>
                      <a:pt x="401" y="1214"/>
                      <a:pt x="501" y="1714"/>
                    </a:cubicBezTo>
                    <a:cubicBezTo>
                      <a:pt x="501" y="1781"/>
                      <a:pt x="567" y="1814"/>
                      <a:pt x="634" y="1814"/>
                    </a:cubicBezTo>
                    <a:lnTo>
                      <a:pt x="701" y="1814"/>
                    </a:lnTo>
                    <a:cubicBezTo>
                      <a:pt x="768" y="1814"/>
                      <a:pt x="834" y="1714"/>
                      <a:pt x="801" y="1647"/>
                    </a:cubicBezTo>
                    <a:cubicBezTo>
                      <a:pt x="701" y="1114"/>
                      <a:pt x="534" y="580"/>
                      <a:pt x="334" y="113"/>
                    </a:cubicBezTo>
                    <a:cubicBezTo>
                      <a:pt x="309" y="38"/>
                      <a:pt x="246" y="0"/>
                      <a:pt x="189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1"/>
              <p:cNvSpPr/>
              <p:nvPr/>
            </p:nvSpPr>
            <p:spPr>
              <a:xfrm>
                <a:off x="6729445" y="2517650"/>
                <a:ext cx="29496" cy="63531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805" extrusionOk="0">
                    <a:moveTo>
                      <a:pt x="258" y="0"/>
                    </a:moveTo>
                    <a:cubicBezTo>
                      <a:pt x="143" y="0"/>
                      <a:pt x="0" y="110"/>
                      <a:pt x="70" y="203"/>
                    </a:cubicBezTo>
                    <a:cubicBezTo>
                      <a:pt x="271" y="670"/>
                      <a:pt x="404" y="1171"/>
                      <a:pt x="504" y="1671"/>
                    </a:cubicBezTo>
                    <a:cubicBezTo>
                      <a:pt x="537" y="1771"/>
                      <a:pt x="604" y="1805"/>
                      <a:pt x="671" y="1805"/>
                    </a:cubicBezTo>
                    <a:lnTo>
                      <a:pt x="704" y="1805"/>
                    </a:lnTo>
                    <a:cubicBezTo>
                      <a:pt x="771" y="1771"/>
                      <a:pt x="838" y="1705"/>
                      <a:pt x="804" y="1604"/>
                    </a:cubicBezTo>
                    <a:cubicBezTo>
                      <a:pt x="704" y="1071"/>
                      <a:pt x="571" y="570"/>
                      <a:pt x="371" y="70"/>
                    </a:cubicBezTo>
                    <a:cubicBezTo>
                      <a:pt x="351" y="20"/>
                      <a:pt x="307" y="0"/>
                      <a:pt x="258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1"/>
              <p:cNvSpPr/>
              <p:nvPr/>
            </p:nvSpPr>
            <p:spPr>
              <a:xfrm>
                <a:off x="6693157" y="2544294"/>
                <a:ext cx="28228" cy="6388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815" extrusionOk="0">
                    <a:moveTo>
                      <a:pt x="175" y="0"/>
                    </a:moveTo>
                    <a:cubicBezTo>
                      <a:pt x="152" y="0"/>
                      <a:pt x="128" y="5"/>
                      <a:pt x="101" y="14"/>
                    </a:cubicBezTo>
                    <a:cubicBezTo>
                      <a:pt x="34" y="47"/>
                      <a:pt x="1" y="147"/>
                      <a:pt x="34" y="247"/>
                    </a:cubicBezTo>
                    <a:cubicBezTo>
                      <a:pt x="234" y="714"/>
                      <a:pt x="368" y="1214"/>
                      <a:pt x="468" y="1715"/>
                    </a:cubicBezTo>
                    <a:cubicBezTo>
                      <a:pt x="501" y="1781"/>
                      <a:pt x="568" y="1815"/>
                      <a:pt x="634" y="1815"/>
                    </a:cubicBezTo>
                    <a:lnTo>
                      <a:pt x="668" y="1815"/>
                    </a:lnTo>
                    <a:cubicBezTo>
                      <a:pt x="735" y="1815"/>
                      <a:pt x="801" y="1715"/>
                      <a:pt x="768" y="1615"/>
                    </a:cubicBezTo>
                    <a:cubicBezTo>
                      <a:pt x="668" y="1114"/>
                      <a:pt x="534" y="581"/>
                      <a:pt x="334" y="80"/>
                    </a:cubicBezTo>
                    <a:cubicBezTo>
                      <a:pt x="285" y="31"/>
                      <a:pt x="237" y="0"/>
                      <a:pt x="175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1"/>
              <p:cNvSpPr/>
              <p:nvPr/>
            </p:nvSpPr>
            <p:spPr>
              <a:xfrm>
                <a:off x="6762390" y="2631303"/>
                <a:ext cx="29425" cy="63778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812" extrusionOk="0">
                    <a:moveTo>
                      <a:pt x="243" y="0"/>
                    </a:moveTo>
                    <a:cubicBezTo>
                      <a:pt x="131" y="0"/>
                      <a:pt x="1" y="97"/>
                      <a:pt x="68" y="210"/>
                    </a:cubicBezTo>
                    <a:cubicBezTo>
                      <a:pt x="269" y="677"/>
                      <a:pt x="402" y="1177"/>
                      <a:pt x="535" y="1678"/>
                    </a:cubicBezTo>
                    <a:cubicBezTo>
                      <a:pt x="535" y="1745"/>
                      <a:pt x="602" y="1778"/>
                      <a:pt x="669" y="1811"/>
                    </a:cubicBezTo>
                    <a:lnTo>
                      <a:pt x="702" y="1778"/>
                    </a:lnTo>
                    <a:cubicBezTo>
                      <a:pt x="802" y="1778"/>
                      <a:pt x="836" y="1678"/>
                      <a:pt x="836" y="1611"/>
                    </a:cubicBezTo>
                    <a:cubicBezTo>
                      <a:pt x="702" y="1077"/>
                      <a:pt x="569" y="577"/>
                      <a:pt x="369" y="77"/>
                    </a:cubicBezTo>
                    <a:cubicBezTo>
                      <a:pt x="347" y="23"/>
                      <a:pt x="297" y="0"/>
                      <a:pt x="243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1"/>
              <p:cNvSpPr/>
              <p:nvPr/>
            </p:nvSpPr>
            <p:spPr>
              <a:xfrm>
                <a:off x="6696676" y="2662875"/>
                <a:ext cx="29390" cy="63883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815" extrusionOk="0">
                    <a:moveTo>
                      <a:pt x="193" y="1"/>
                    </a:moveTo>
                    <a:cubicBezTo>
                      <a:pt x="172" y="1"/>
                      <a:pt x="152" y="5"/>
                      <a:pt x="134" y="14"/>
                    </a:cubicBezTo>
                    <a:cubicBezTo>
                      <a:pt x="34" y="47"/>
                      <a:pt x="1" y="147"/>
                      <a:pt x="67" y="214"/>
                    </a:cubicBezTo>
                    <a:cubicBezTo>
                      <a:pt x="234" y="681"/>
                      <a:pt x="401" y="1181"/>
                      <a:pt x="501" y="1681"/>
                    </a:cubicBezTo>
                    <a:cubicBezTo>
                      <a:pt x="501" y="1748"/>
                      <a:pt x="568" y="1815"/>
                      <a:pt x="635" y="1815"/>
                    </a:cubicBezTo>
                    <a:lnTo>
                      <a:pt x="701" y="1815"/>
                    </a:lnTo>
                    <a:cubicBezTo>
                      <a:pt x="768" y="1782"/>
                      <a:pt x="835" y="1715"/>
                      <a:pt x="801" y="1615"/>
                    </a:cubicBezTo>
                    <a:cubicBezTo>
                      <a:pt x="701" y="1081"/>
                      <a:pt x="534" y="581"/>
                      <a:pt x="334" y="80"/>
                    </a:cubicBezTo>
                    <a:cubicBezTo>
                      <a:pt x="310" y="31"/>
                      <a:pt x="250" y="1"/>
                      <a:pt x="193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1"/>
              <p:cNvSpPr/>
              <p:nvPr/>
            </p:nvSpPr>
            <p:spPr>
              <a:xfrm>
                <a:off x="6713290" y="2761111"/>
                <a:ext cx="24533" cy="6546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60" extrusionOk="0">
                    <a:moveTo>
                      <a:pt x="211" y="1"/>
                    </a:moveTo>
                    <a:cubicBezTo>
                      <a:pt x="106" y="1"/>
                      <a:pt x="0" y="100"/>
                      <a:pt x="62" y="225"/>
                    </a:cubicBezTo>
                    <a:cubicBezTo>
                      <a:pt x="229" y="725"/>
                      <a:pt x="329" y="1225"/>
                      <a:pt x="363" y="1726"/>
                    </a:cubicBezTo>
                    <a:cubicBezTo>
                      <a:pt x="396" y="1793"/>
                      <a:pt x="463" y="1859"/>
                      <a:pt x="529" y="1859"/>
                    </a:cubicBezTo>
                    <a:lnTo>
                      <a:pt x="563" y="1859"/>
                    </a:lnTo>
                    <a:cubicBezTo>
                      <a:pt x="630" y="1859"/>
                      <a:pt x="696" y="1759"/>
                      <a:pt x="696" y="1692"/>
                    </a:cubicBezTo>
                    <a:cubicBezTo>
                      <a:pt x="630" y="1159"/>
                      <a:pt x="529" y="625"/>
                      <a:pt x="363" y="125"/>
                    </a:cubicBezTo>
                    <a:cubicBezTo>
                      <a:pt x="338" y="37"/>
                      <a:pt x="275" y="1"/>
                      <a:pt x="211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1"/>
              <p:cNvSpPr/>
              <p:nvPr/>
            </p:nvSpPr>
            <p:spPr>
              <a:xfrm>
                <a:off x="6730747" y="2901690"/>
                <a:ext cx="21154" cy="65784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869" extrusionOk="0">
                    <a:moveTo>
                      <a:pt x="134" y="0"/>
                    </a:moveTo>
                    <a:cubicBezTo>
                      <a:pt x="33" y="33"/>
                      <a:pt x="0" y="134"/>
                      <a:pt x="33" y="200"/>
                    </a:cubicBezTo>
                    <a:cubicBezTo>
                      <a:pt x="167" y="701"/>
                      <a:pt x="234" y="1201"/>
                      <a:pt x="300" y="1735"/>
                    </a:cubicBezTo>
                    <a:cubicBezTo>
                      <a:pt x="300" y="1801"/>
                      <a:pt x="367" y="1868"/>
                      <a:pt x="434" y="1868"/>
                    </a:cubicBezTo>
                    <a:lnTo>
                      <a:pt x="467" y="1868"/>
                    </a:lnTo>
                    <a:cubicBezTo>
                      <a:pt x="567" y="1868"/>
                      <a:pt x="601" y="1768"/>
                      <a:pt x="601" y="1701"/>
                    </a:cubicBezTo>
                    <a:cubicBezTo>
                      <a:pt x="567" y="1168"/>
                      <a:pt x="467" y="634"/>
                      <a:pt x="334" y="100"/>
                    </a:cubicBezTo>
                    <a:cubicBezTo>
                      <a:pt x="300" y="33"/>
                      <a:pt x="200" y="0"/>
                      <a:pt x="134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1"/>
              <p:cNvSpPr/>
              <p:nvPr/>
            </p:nvSpPr>
            <p:spPr>
              <a:xfrm>
                <a:off x="6763622" y="2993203"/>
                <a:ext cx="12953" cy="6581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870" extrusionOk="0">
                    <a:moveTo>
                      <a:pt x="189" y="1"/>
                    </a:moveTo>
                    <a:cubicBezTo>
                      <a:pt x="112" y="1"/>
                      <a:pt x="33" y="60"/>
                      <a:pt x="33" y="169"/>
                    </a:cubicBezTo>
                    <a:cubicBezTo>
                      <a:pt x="67" y="669"/>
                      <a:pt x="67" y="1203"/>
                      <a:pt x="0" y="1703"/>
                    </a:cubicBezTo>
                    <a:cubicBezTo>
                      <a:pt x="0" y="1803"/>
                      <a:pt x="67" y="1870"/>
                      <a:pt x="134" y="1870"/>
                    </a:cubicBezTo>
                    <a:cubicBezTo>
                      <a:pt x="234" y="1870"/>
                      <a:pt x="300" y="1803"/>
                      <a:pt x="300" y="1737"/>
                    </a:cubicBezTo>
                    <a:cubicBezTo>
                      <a:pt x="367" y="1203"/>
                      <a:pt x="367" y="669"/>
                      <a:pt x="334" y="135"/>
                    </a:cubicBezTo>
                    <a:cubicBezTo>
                      <a:pt x="318" y="44"/>
                      <a:pt x="254" y="1"/>
                      <a:pt x="189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1"/>
              <p:cNvSpPr/>
              <p:nvPr/>
            </p:nvSpPr>
            <p:spPr>
              <a:xfrm>
                <a:off x="6819973" y="3050786"/>
                <a:ext cx="14114" cy="66946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902" extrusionOk="0">
                    <a:moveTo>
                      <a:pt x="167" y="0"/>
                    </a:moveTo>
                    <a:cubicBezTo>
                      <a:pt x="100" y="34"/>
                      <a:pt x="34" y="101"/>
                      <a:pt x="34" y="167"/>
                    </a:cubicBezTo>
                    <a:cubicBezTo>
                      <a:pt x="67" y="701"/>
                      <a:pt x="67" y="1201"/>
                      <a:pt x="34" y="1735"/>
                    </a:cubicBezTo>
                    <a:cubicBezTo>
                      <a:pt x="0" y="1802"/>
                      <a:pt x="67" y="1868"/>
                      <a:pt x="167" y="1902"/>
                    </a:cubicBezTo>
                    <a:cubicBezTo>
                      <a:pt x="234" y="1902"/>
                      <a:pt x="334" y="1835"/>
                      <a:pt x="334" y="1735"/>
                    </a:cubicBezTo>
                    <a:cubicBezTo>
                      <a:pt x="401" y="1201"/>
                      <a:pt x="401" y="668"/>
                      <a:pt x="367" y="134"/>
                    </a:cubicBezTo>
                    <a:cubicBezTo>
                      <a:pt x="334" y="67"/>
                      <a:pt x="267" y="0"/>
                      <a:pt x="167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1"/>
              <p:cNvSpPr/>
              <p:nvPr/>
            </p:nvSpPr>
            <p:spPr>
              <a:xfrm>
                <a:off x="6856367" y="3151310"/>
                <a:ext cx="23512" cy="6504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848" extrusionOk="0">
                    <a:moveTo>
                      <a:pt x="169" y="1"/>
                    </a:moveTo>
                    <a:cubicBezTo>
                      <a:pt x="148" y="1"/>
                      <a:pt x="125" y="5"/>
                      <a:pt x="100" y="13"/>
                    </a:cubicBezTo>
                    <a:cubicBezTo>
                      <a:pt x="34" y="47"/>
                      <a:pt x="0" y="147"/>
                      <a:pt x="34" y="213"/>
                    </a:cubicBezTo>
                    <a:cubicBezTo>
                      <a:pt x="167" y="714"/>
                      <a:pt x="267" y="1214"/>
                      <a:pt x="334" y="1714"/>
                    </a:cubicBezTo>
                    <a:cubicBezTo>
                      <a:pt x="367" y="1814"/>
                      <a:pt x="434" y="1848"/>
                      <a:pt x="501" y="1848"/>
                    </a:cubicBezTo>
                    <a:lnTo>
                      <a:pt x="534" y="1848"/>
                    </a:lnTo>
                    <a:cubicBezTo>
                      <a:pt x="601" y="1848"/>
                      <a:pt x="667" y="1748"/>
                      <a:pt x="667" y="1681"/>
                    </a:cubicBezTo>
                    <a:cubicBezTo>
                      <a:pt x="601" y="1147"/>
                      <a:pt x="467" y="614"/>
                      <a:pt x="301" y="113"/>
                    </a:cubicBezTo>
                    <a:cubicBezTo>
                      <a:pt x="276" y="38"/>
                      <a:pt x="232" y="1"/>
                      <a:pt x="169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1"/>
              <p:cNvSpPr/>
              <p:nvPr/>
            </p:nvSpPr>
            <p:spPr>
              <a:xfrm>
                <a:off x="6886602" y="3078663"/>
                <a:ext cx="17916" cy="66101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878" extrusionOk="0">
                    <a:moveTo>
                      <a:pt x="197" y="0"/>
                    </a:moveTo>
                    <a:cubicBezTo>
                      <a:pt x="100" y="0"/>
                      <a:pt x="1" y="85"/>
                      <a:pt x="42" y="209"/>
                    </a:cubicBezTo>
                    <a:cubicBezTo>
                      <a:pt x="142" y="710"/>
                      <a:pt x="175" y="1210"/>
                      <a:pt x="175" y="1710"/>
                    </a:cubicBezTo>
                    <a:cubicBezTo>
                      <a:pt x="175" y="1810"/>
                      <a:pt x="242" y="1877"/>
                      <a:pt x="342" y="1877"/>
                    </a:cubicBezTo>
                    <a:cubicBezTo>
                      <a:pt x="442" y="1877"/>
                      <a:pt x="509" y="1810"/>
                      <a:pt x="509" y="1710"/>
                    </a:cubicBezTo>
                    <a:cubicBezTo>
                      <a:pt x="509" y="1177"/>
                      <a:pt x="442" y="643"/>
                      <a:pt x="342" y="109"/>
                    </a:cubicBezTo>
                    <a:cubicBezTo>
                      <a:pt x="317" y="33"/>
                      <a:pt x="257" y="0"/>
                      <a:pt x="197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1"/>
              <p:cNvSpPr/>
              <p:nvPr/>
            </p:nvSpPr>
            <p:spPr>
              <a:xfrm>
                <a:off x="6750704" y="2703985"/>
                <a:ext cx="28193" cy="63883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815" extrusionOk="0">
                    <a:moveTo>
                      <a:pt x="174" y="0"/>
                    </a:moveTo>
                    <a:cubicBezTo>
                      <a:pt x="151" y="0"/>
                      <a:pt x="127" y="4"/>
                      <a:pt x="100" y="13"/>
                    </a:cubicBezTo>
                    <a:cubicBezTo>
                      <a:pt x="34" y="46"/>
                      <a:pt x="0" y="147"/>
                      <a:pt x="34" y="213"/>
                    </a:cubicBezTo>
                    <a:cubicBezTo>
                      <a:pt x="234" y="680"/>
                      <a:pt x="367" y="1181"/>
                      <a:pt x="467" y="1681"/>
                    </a:cubicBezTo>
                    <a:cubicBezTo>
                      <a:pt x="501" y="1748"/>
                      <a:pt x="567" y="1814"/>
                      <a:pt x="634" y="1814"/>
                    </a:cubicBezTo>
                    <a:lnTo>
                      <a:pt x="667" y="1814"/>
                    </a:lnTo>
                    <a:cubicBezTo>
                      <a:pt x="734" y="1781"/>
                      <a:pt x="801" y="1714"/>
                      <a:pt x="801" y="1614"/>
                    </a:cubicBezTo>
                    <a:cubicBezTo>
                      <a:pt x="667" y="1081"/>
                      <a:pt x="534" y="580"/>
                      <a:pt x="334" y="80"/>
                    </a:cubicBezTo>
                    <a:cubicBezTo>
                      <a:pt x="285" y="31"/>
                      <a:pt x="236" y="0"/>
                      <a:pt x="174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1"/>
              <p:cNvSpPr/>
              <p:nvPr/>
            </p:nvSpPr>
            <p:spPr>
              <a:xfrm>
                <a:off x="6811737" y="2731123"/>
                <a:ext cx="19992" cy="66101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878" extrusionOk="0">
                    <a:moveTo>
                      <a:pt x="186" y="0"/>
                    </a:moveTo>
                    <a:cubicBezTo>
                      <a:pt x="170" y="0"/>
                      <a:pt x="153" y="3"/>
                      <a:pt x="134" y="9"/>
                    </a:cubicBezTo>
                    <a:cubicBezTo>
                      <a:pt x="67" y="43"/>
                      <a:pt x="1" y="143"/>
                      <a:pt x="34" y="209"/>
                    </a:cubicBezTo>
                    <a:cubicBezTo>
                      <a:pt x="168" y="710"/>
                      <a:pt x="234" y="1210"/>
                      <a:pt x="268" y="1744"/>
                    </a:cubicBezTo>
                    <a:cubicBezTo>
                      <a:pt x="268" y="1811"/>
                      <a:pt x="334" y="1877"/>
                      <a:pt x="434" y="1877"/>
                    </a:cubicBezTo>
                    <a:cubicBezTo>
                      <a:pt x="501" y="1877"/>
                      <a:pt x="568" y="1811"/>
                      <a:pt x="568" y="1711"/>
                    </a:cubicBezTo>
                    <a:cubicBezTo>
                      <a:pt x="534" y="1177"/>
                      <a:pt x="468" y="643"/>
                      <a:pt x="334" y="109"/>
                    </a:cubicBezTo>
                    <a:cubicBezTo>
                      <a:pt x="307" y="55"/>
                      <a:pt x="258" y="0"/>
                      <a:pt x="186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1"/>
              <p:cNvSpPr/>
              <p:nvPr/>
            </p:nvSpPr>
            <p:spPr>
              <a:xfrm>
                <a:off x="6834052" y="2842523"/>
                <a:ext cx="19992" cy="6504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848" extrusionOk="0">
                    <a:moveTo>
                      <a:pt x="189" y="1"/>
                    </a:moveTo>
                    <a:cubicBezTo>
                      <a:pt x="169" y="1"/>
                      <a:pt x="151" y="5"/>
                      <a:pt x="134" y="13"/>
                    </a:cubicBezTo>
                    <a:cubicBezTo>
                      <a:pt x="34" y="13"/>
                      <a:pt x="1" y="113"/>
                      <a:pt x="34" y="180"/>
                    </a:cubicBezTo>
                    <a:cubicBezTo>
                      <a:pt x="134" y="680"/>
                      <a:pt x="234" y="1214"/>
                      <a:pt x="234" y="1714"/>
                    </a:cubicBezTo>
                    <a:cubicBezTo>
                      <a:pt x="267" y="1781"/>
                      <a:pt x="334" y="1848"/>
                      <a:pt x="401" y="1848"/>
                    </a:cubicBezTo>
                    <a:lnTo>
                      <a:pt x="434" y="1848"/>
                    </a:lnTo>
                    <a:cubicBezTo>
                      <a:pt x="501" y="1848"/>
                      <a:pt x="568" y="1781"/>
                      <a:pt x="568" y="1681"/>
                    </a:cubicBezTo>
                    <a:cubicBezTo>
                      <a:pt x="534" y="1147"/>
                      <a:pt x="468" y="614"/>
                      <a:pt x="334" y="113"/>
                    </a:cubicBezTo>
                    <a:cubicBezTo>
                      <a:pt x="309" y="38"/>
                      <a:pt x="247" y="1"/>
                      <a:pt x="189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1"/>
              <p:cNvSpPr/>
              <p:nvPr/>
            </p:nvSpPr>
            <p:spPr>
              <a:xfrm>
                <a:off x="6778862" y="2815667"/>
                <a:ext cx="19992" cy="66101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878" extrusionOk="0">
                    <a:moveTo>
                      <a:pt x="186" y="0"/>
                    </a:moveTo>
                    <a:cubicBezTo>
                      <a:pt x="170" y="0"/>
                      <a:pt x="153" y="3"/>
                      <a:pt x="134" y="9"/>
                    </a:cubicBezTo>
                    <a:cubicBezTo>
                      <a:pt x="67" y="42"/>
                      <a:pt x="1" y="109"/>
                      <a:pt x="34" y="209"/>
                    </a:cubicBezTo>
                    <a:cubicBezTo>
                      <a:pt x="168" y="710"/>
                      <a:pt x="234" y="1210"/>
                      <a:pt x="268" y="1710"/>
                    </a:cubicBezTo>
                    <a:cubicBezTo>
                      <a:pt x="268" y="1810"/>
                      <a:pt x="334" y="1877"/>
                      <a:pt x="401" y="1877"/>
                    </a:cubicBezTo>
                    <a:lnTo>
                      <a:pt x="434" y="1877"/>
                    </a:lnTo>
                    <a:cubicBezTo>
                      <a:pt x="501" y="1844"/>
                      <a:pt x="568" y="1777"/>
                      <a:pt x="568" y="1710"/>
                    </a:cubicBezTo>
                    <a:cubicBezTo>
                      <a:pt x="534" y="1143"/>
                      <a:pt x="468" y="643"/>
                      <a:pt x="334" y="109"/>
                    </a:cubicBezTo>
                    <a:cubicBezTo>
                      <a:pt x="307" y="55"/>
                      <a:pt x="258" y="0"/>
                      <a:pt x="186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1"/>
              <p:cNvSpPr/>
              <p:nvPr/>
            </p:nvSpPr>
            <p:spPr>
              <a:xfrm>
                <a:off x="6803536" y="2909750"/>
                <a:ext cx="18795" cy="64763"/>
              </a:xfrm>
              <a:custGeom>
                <a:avLst/>
                <a:gdLst/>
                <a:ahLst/>
                <a:cxnLst/>
                <a:rect l="l" t="t" r="r" b="b"/>
                <a:pathLst>
                  <a:path w="534" h="1840" extrusionOk="0">
                    <a:moveTo>
                      <a:pt x="179" y="0"/>
                    </a:moveTo>
                    <a:cubicBezTo>
                      <a:pt x="94" y="0"/>
                      <a:pt x="0" y="66"/>
                      <a:pt x="0" y="171"/>
                    </a:cubicBezTo>
                    <a:cubicBezTo>
                      <a:pt x="134" y="672"/>
                      <a:pt x="200" y="1172"/>
                      <a:pt x="234" y="1706"/>
                    </a:cubicBezTo>
                    <a:cubicBezTo>
                      <a:pt x="234" y="1773"/>
                      <a:pt x="300" y="1839"/>
                      <a:pt x="401" y="1839"/>
                    </a:cubicBezTo>
                    <a:cubicBezTo>
                      <a:pt x="501" y="1839"/>
                      <a:pt x="534" y="1739"/>
                      <a:pt x="534" y="1672"/>
                    </a:cubicBezTo>
                    <a:cubicBezTo>
                      <a:pt x="501" y="1139"/>
                      <a:pt x="434" y="605"/>
                      <a:pt x="300" y="71"/>
                    </a:cubicBezTo>
                    <a:cubicBezTo>
                      <a:pt x="276" y="22"/>
                      <a:pt x="229" y="0"/>
                      <a:pt x="179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1"/>
              <p:cNvSpPr/>
              <p:nvPr/>
            </p:nvSpPr>
            <p:spPr>
              <a:xfrm>
                <a:off x="6859887" y="2977681"/>
                <a:ext cx="16472" cy="66101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878" extrusionOk="0">
                    <a:moveTo>
                      <a:pt x="172" y="1"/>
                    </a:moveTo>
                    <a:cubicBezTo>
                      <a:pt x="159" y="1"/>
                      <a:pt x="146" y="3"/>
                      <a:pt x="134" y="9"/>
                    </a:cubicBezTo>
                    <a:cubicBezTo>
                      <a:pt x="34" y="43"/>
                      <a:pt x="0" y="109"/>
                      <a:pt x="0" y="209"/>
                    </a:cubicBezTo>
                    <a:cubicBezTo>
                      <a:pt x="100" y="710"/>
                      <a:pt x="134" y="1210"/>
                      <a:pt x="134" y="1744"/>
                    </a:cubicBezTo>
                    <a:cubicBezTo>
                      <a:pt x="134" y="1811"/>
                      <a:pt x="201" y="1877"/>
                      <a:pt x="301" y="1877"/>
                    </a:cubicBezTo>
                    <a:cubicBezTo>
                      <a:pt x="401" y="1877"/>
                      <a:pt x="467" y="1811"/>
                      <a:pt x="467" y="1711"/>
                    </a:cubicBezTo>
                    <a:cubicBezTo>
                      <a:pt x="467" y="1177"/>
                      <a:pt x="401" y="643"/>
                      <a:pt x="301" y="143"/>
                    </a:cubicBezTo>
                    <a:cubicBezTo>
                      <a:pt x="301" y="60"/>
                      <a:pt x="233" y="1"/>
                      <a:pt x="172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1"/>
              <p:cNvSpPr/>
              <p:nvPr/>
            </p:nvSpPr>
            <p:spPr>
              <a:xfrm>
                <a:off x="6009832" y="1770724"/>
                <a:ext cx="27067" cy="66101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878" extrusionOk="0">
                    <a:moveTo>
                      <a:pt x="595" y="0"/>
                    </a:moveTo>
                    <a:cubicBezTo>
                      <a:pt x="533" y="0"/>
                      <a:pt x="462" y="55"/>
                      <a:pt x="434" y="109"/>
                    </a:cubicBezTo>
                    <a:cubicBezTo>
                      <a:pt x="401" y="243"/>
                      <a:pt x="1" y="1343"/>
                      <a:pt x="134" y="1744"/>
                    </a:cubicBezTo>
                    <a:cubicBezTo>
                      <a:pt x="134" y="1810"/>
                      <a:pt x="201" y="1877"/>
                      <a:pt x="268" y="1877"/>
                    </a:cubicBezTo>
                    <a:lnTo>
                      <a:pt x="301" y="1844"/>
                    </a:lnTo>
                    <a:cubicBezTo>
                      <a:pt x="401" y="1844"/>
                      <a:pt x="468" y="1744"/>
                      <a:pt x="434" y="1677"/>
                    </a:cubicBezTo>
                    <a:cubicBezTo>
                      <a:pt x="434" y="1177"/>
                      <a:pt x="535" y="676"/>
                      <a:pt x="735" y="209"/>
                    </a:cubicBezTo>
                    <a:cubicBezTo>
                      <a:pt x="768" y="143"/>
                      <a:pt x="735" y="42"/>
                      <a:pt x="635" y="9"/>
                    </a:cubicBezTo>
                    <a:cubicBezTo>
                      <a:pt x="622" y="3"/>
                      <a:pt x="609" y="0"/>
                      <a:pt x="595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1"/>
              <p:cNvSpPr/>
              <p:nvPr/>
            </p:nvSpPr>
            <p:spPr>
              <a:xfrm>
                <a:off x="6049746" y="1825526"/>
                <a:ext cx="26645" cy="6413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822" extrusionOk="0">
                    <a:moveTo>
                      <a:pt x="562" y="1"/>
                    </a:moveTo>
                    <a:cubicBezTo>
                      <a:pt x="509" y="1"/>
                      <a:pt x="459" y="26"/>
                      <a:pt x="435" y="87"/>
                    </a:cubicBezTo>
                    <a:cubicBezTo>
                      <a:pt x="401" y="220"/>
                      <a:pt x="1" y="1287"/>
                      <a:pt x="101" y="1721"/>
                    </a:cubicBezTo>
                    <a:cubicBezTo>
                      <a:pt x="134" y="1788"/>
                      <a:pt x="201" y="1821"/>
                      <a:pt x="268" y="1821"/>
                    </a:cubicBezTo>
                    <a:lnTo>
                      <a:pt x="301" y="1821"/>
                    </a:lnTo>
                    <a:cubicBezTo>
                      <a:pt x="401" y="1821"/>
                      <a:pt x="435" y="1721"/>
                      <a:pt x="401" y="1654"/>
                    </a:cubicBezTo>
                    <a:cubicBezTo>
                      <a:pt x="435" y="1154"/>
                      <a:pt x="535" y="654"/>
                      <a:pt x="735" y="187"/>
                    </a:cubicBezTo>
                    <a:cubicBezTo>
                      <a:pt x="756" y="80"/>
                      <a:pt x="655" y="1"/>
                      <a:pt x="562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1"/>
              <p:cNvSpPr/>
              <p:nvPr/>
            </p:nvSpPr>
            <p:spPr>
              <a:xfrm>
                <a:off x="6055624" y="1930380"/>
                <a:ext cx="26891" cy="64939"/>
              </a:xfrm>
              <a:custGeom>
                <a:avLst/>
                <a:gdLst/>
                <a:ahLst/>
                <a:cxnLst/>
                <a:rect l="l" t="t" r="r" b="b"/>
                <a:pathLst>
                  <a:path w="764" h="1845" extrusionOk="0">
                    <a:moveTo>
                      <a:pt x="578" y="1"/>
                    </a:moveTo>
                    <a:cubicBezTo>
                      <a:pt x="519" y="1"/>
                      <a:pt x="460" y="33"/>
                      <a:pt x="434" y="110"/>
                    </a:cubicBezTo>
                    <a:cubicBezTo>
                      <a:pt x="368" y="210"/>
                      <a:pt x="1" y="1311"/>
                      <a:pt x="101" y="1744"/>
                    </a:cubicBezTo>
                    <a:cubicBezTo>
                      <a:pt x="134" y="1811"/>
                      <a:pt x="201" y="1844"/>
                      <a:pt x="268" y="1844"/>
                    </a:cubicBezTo>
                    <a:lnTo>
                      <a:pt x="301" y="1844"/>
                    </a:lnTo>
                    <a:cubicBezTo>
                      <a:pt x="401" y="1811"/>
                      <a:pt x="434" y="1744"/>
                      <a:pt x="401" y="1644"/>
                    </a:cubicBezTo>
                    <a:cubicBezTo>
                      <a:pt x="434" y="1144"/>
                      <a:pt x="534" y="677"/>
                      <a:pt x="701" y="210"/>
                    </a:cubicBezTo>
                    <a:cubicBezTo>
                      <a:pt x="763" y="86"/>
                      <a:pt x="672" y="1"/>
                      <a:pt x="578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1"/>
              <p:cNvSpPr/>
              <p:nvPr/>
            </p:nvSpPr>
            <p:spPr>
              <a:xfrm>
                <a:off x="5965237" y="1997184"/>
                <a:ext cx="25870" cy="65045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848" extrusionOk="0">
                    <a:moveTo>
                      <a:pt x="546" y="1"/>
                    </a:moveTo>
                    <a:cubicBezTo>
                      <a:pt x="490" y="1"/>
                      <a:pt x="434" y="38"/>
                      <a:pt x="434" y="113"/>
                    </a:cubicBezTo>
                    <a:cubicBezTo>
                      <a:pt x="367" y="213"/>
                      <a:pt x="0" y="1314"/>
                      <a:pt x="100" y="1714"/>
                    </a:cubicBezTo>
                    <a:cubicBezTo>
                      <a:pt x="134" y="1781"/>
                      <a:pt x="167" y="1848"/>
                      <a:pt x="267" y="1848"/>
                    </a:cubicBezTo>
                    <a:lnTo>
                      <a:pt x="300" y="1848"/>
                    </a:lnTo>
                    <a:cubicBezTo>
                      <a:pt x="367" y="1814"/>
                      <a:pt x="434" y="1714"/>
                      <a:pt x="401" y="1648"/>
                    </a:cubicBezTo>
                    <a:cubicBezTo>
                      <a:pt x="401" y="1147"/>
                      <a:pt x="534" y="647"/>
                      <a:pt x="701" y="213"/>
                    </a:cubicBezTo>
                    <a:cubicBezTo>
                      <a:pt x="734" y="113"/>
                      <a:pt x="701" y="46"/>
                      <a:pt x="601" y="13"/>
                    </a:cubicBezTo>
                    <a:cubicBezTo>
                      <a:pt x="584" y="5"/>
                      <a:pt x="565" y="1"/>
                      <a:pt x="546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1"/>
              <p:cNvSpPr/>
              <p:nvPr/>
            </p:nvSpPr>
            <p:spPr>
              <a:xfrm>
                <a:off x="6009832" y="1997184"/>
                <a:ext cx="27067" cy="6504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848" extrusionOk="0">
                    <a:moveTo>
                      <a:pt x="580" y="1"/>
                    </a:moveTo>
                    <a:cubicBezTo>
                      <a:pt x="522" y="1"/>
                      <a:pt x="459" y="38"/>
                      <a:pt x="434" y="113"/>
                    </a:cubicBezTo>
                    <a:cubicBezTo>
                      <a:pt x="401" y="213"/>
                      <a:pt x="1" y="1314"/>
                      <a:pt x="134" y="1714"/>
                    </a:cubicBezTo>
                    <a:cubicBezTo>
                      <a:pt x="134" y="1781"/>
                      <a:pt x="201" y="1848"/>
                      <a:pt x="268" y="1848"/>
                    </a:cubicBezTo>
                    <a:lnTo>
                      <a:pt x="301" y="1848"/>
                    </a:lnTo>
                    <a:cubicBezTo>
                      <a:pt x="401" y="1814"/>
                      <a:pt x="468" y="1748"/>
                      <a:pt x="434" y="1648"/>
                    </a:cubicBezTo>
                    <a:cubicBezTo>
                      <a:pt x="434" y="1147"/>
                      <a:pt x="535" y="647"/>
                      <a:pt x="735" y="213"/>
                    </a:cubicBezTo>
                    <a:cubicBezTo>
                      <a:pt x="768" y="113"/>
                      <a:pt x="735" y="46"/>
                      <a:pt x="635" y="13"/>
                    </a:cubicBezTo>
                    <a:cubicBezTo>
                      <a:pt x="618" y="5"/>
                      <a:pt x="599" y="1"/>
                      <a:pt x="580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1"/>
              <p:cNvSpPr/>
              <p:nvPr/>
            </p:nvSpPr>
            <p:spPr>
              <a:xfrm>
                <a:off x="6015710" y="2096969"/>
                <a:ext cx="27032" cy="6508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49" extrusionOk="0">
                    <a:moveTo>
                      <a:pt x="580" y="1"/>
                    </a:moveTo>
                    <a:cubicBezTo>
                      <a:pt x="522" y="1"/>
                      <a:pt x="459" y="38"/>
                      <a:pt x="434" y="113"/>
                    </a:cubicBezTo>
                    <a:cubicBezTo>
                      <a:pt x="401" y="214"/>
                      <a:pt x="1" y="1314"/>
                      <a:pt x="134" y="1748"/>
                    </a:cubicBezTo>
                    <a:cubicBezTo>
                      <a:pt x="134" y="1815"/>
                      <a:pt x="201" y="1848"/>
                      <a:pt x="267" y="1848"/>
                    </a:cubicBezTo>
                    <a:lnTo>
                      <a:pt x="301" y="1848"/>
                    </a:lnTo>
                    <a:cubicBezTo>
                      <a:pt x="401" y="1815"/>
                      <a:pt x="434" y="1748"/>
                      <a:pt x="434" y="1648"/>
                    </a:cubicBezTo>
                    <a:cubicBezTo>
                      <a:pt x="434" y="1148"/>
                      <a:pt x="534" y="681"/>
                      <a:pt x="734" y="214"/>
                    </a:cubicBezTo>
                    <a:cubicBezTo>
                      <a:pt x="768" y="147"/>
                      <a:pt x="734" y="47"/>
                      <a:pt x="634" y="13"/>
                    </a:cubicBezTo>
                    <a:cubicBezTo>
                      <a:pt x="618" y="5"/>
                      <a:pt x="599" y="1"/>
                      <a:pt x="580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1"/>
              <p:cNvSpPr/>
              <p:nvPr/>
            </p:nvSpPr>
            <p:spPr>
              <a:xfrm>
                <a:off x="5640012" y="2491322"/>
                <a:ext cx="43469" cy="5698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619" extrusionOk="0">
                    <a:moveTo>
                      <a:pt x="1055" y="1"/>
                    </a:moveTo>
                    <a:cubicBezTo>
                      <a:pt x="1018" y="1"/>
                      <a:pt x="984" y="17"/>
                      <a:pt x="968" y="51"/>
                    </a:cubicBezTo>
                    <a:cubicBezTo>
                      <a:pt x="868" y="151"/>
                      <a:pt x="100" y="985"/>
                      <a:pt x="34" y="1418"/>
                    </a:cubicBezTo>
                    <a:cubicBezTo>
                      <a:pt x="0" y="1519"/>
                      <a:pt x="67" y="1585"/>
                      <a:pt x="167" y="1619"/>
                    </a:cubicBezTo>
                    <a:cubicBezTo>
                      <a:pt x="234" y="1619"/>
                      <a:pt x="334" y="1552"/>
                      <a:pt x="334" y="1485"/>
                    </a:cubicBezTo>
                    <a:cubicBezTo>
                      <a:pt x="534" y="1018"/>
                      <a:pt x="834" y="618"/>
                      <a:pt x="1168" y="284"/>
                    </a:cubicBezTo>
                    <a:cubicBezTo>
                      <a:pt x="1235" y="218"/>
                      <a:pt x="1235" y="118"/>
                      <a:pt x="1168" y="51"/>
                    </a:cubicBezTo>
                    <a:cubicBezTo>
                      <a:pt x="1134" y="17"/>
                      <a:pt x="1093" y="1"/>
                      <a:pt x="1055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1"/>
              <p:cNvSpPr/>
              <p:nvPr/>
            </p:nvSpPr>
            <p:spPr>
              <a:xfrm>
                <a:off x="5585984" y="2555417"/>
                <a:ext cx="43926" cy="56281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1599" extrusionOk="0">
                    <a:moveTo>
                      <a:pt x="1037" y="1"/>
                    </a:moveTo>
                    <a:cubicBezTo>
                      <a:pt x="1005" y="1"/>
                      <a:pt x="970" y="10"/>
                      <a:pt x="935" y="31"/>
                    </a:cubicBezTo>
                    <a:cubicBezTo>
                      <a:pt x="868" y="131"/>
                      <a:pt x="68" y="965"/>
                      <a:pt x="34" y="1399"/>
                    </a:cubicBezTo>
                    <a:cubicBezTo>
                      <a:pt x="1" y="1499"/>
                      <a:pt x="68" y="1566"/>
                      <a:pt x="168" y="1599"/>
                    </a:cubicBezTo>
                    <a:cubicBezTo>
                      <a:pt x="234" y="1599"/>
                      <a:pt x="334" y="1532"/>
                      <a:pt x="334" y="1465"/>
                    </a:cubicBezTo>
                    <a:cubicBezTo>
                      <a:pt x="535" y="998"/>
                      <a:pt x="835" y="598"/>
                      <a:pt x="1168" y="265"/>
                    </a:cubicBezTo>
                    <a:cubicBezTo>
                      <a:pt x="1248" y="133"/>
                      <a:pt x="1160" y="1"/>
                      <a:pt x="1037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1"/>
              <p:cNvSpPr/>
              <p:nvPr/>
            </p:nvSpPr>
            <p:spPr>
              <a:xfrm>
                <a:off x="5644693" y="2554959"/>
                <a:ext cx="45651" cy="56738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612" extrusionOk="0">
                    <a:moveTo>
                      <a:pt x="1069" y="0"/>
                    </a:moveTo>
                    <a:cubicBezTo>
                      <a:pt x="1034" y="0"/>
                      <a:pt x="999" y="14"/>
                      <a:pt x="968" y="44"/>
                    </a:cubicBezTo>
                    <a:cubicBezTo>
                      <a:pt x="868" y="144"/>
                      <a:pt x="101" y="978"/>
                      <a:pt x="34" y="1412"/>
                    </a:cubicBezTo>
                    <a:cubicBezTo>
                      <a:pt x="1" y="1512"/>
                      <a:pt x="67" y="1579"/>
                      <a:pt x="168" y="1612"/>
                    </a:cubicBezTo>
                    <a:cubicBezTo>
                      <a:pt x="268" y="1612"/>
                      <a:pt x="334" y="1545"/>
                      <a:pt x="334" y="1478"/>
                    </a:cubicBezTo>
                    <a:cubicBezTo>
                      <a:pt x="534" y="1011"/>
                      <a:pt x="835" y="611"/>
                      <a:pt x="1168" y="278"/>
                    </a:cubicBezTo>
                    <a:cubicBezTo>
                      <a:pt x="1297" y="149"/>
                      <a:pt x="1187" y="0"/>
                      <a:pt x="1069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1"/>
              <p:cNvSpPr/>
              <p:nvPr/>
            </p:nvSpPr>
            <p:spPr>
              <a:xfrm>
                <a:off x="5739797" y="2519198"/>
                <a:ext cx="43469" cy="5610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594" extrusionOk="0">
                    <a:moveTo>
                      <a:pt x="1051" y="1"/>
                    </a:moveTo>
                    <a:cubicBezTo>
                      <a:pt x="1010" y="1"/>
                      <a:pt x="968" y="9"/>
                      <a:pt x="935" y="26"/>
                    </a:cubicBezTo>
                    <a:cubicBezTo>
                      <a:pt x="835" y="126"/>
                      <a:pt x="67" y="960"/>
                      <a:pt x="1" y="1427"/>
                    </a:cubicBezTo>
                    <a:cubicBezTo>
                      <a:pt x="1" y="1494"/>
                      <a:pt x="67" y="1560"/>
                      <a:pt x="134" y="1594"/>
                    </a:cubicBezTo>
                    <a:lnTo>
                      <a:pt x="167" y="1594"/>
                    </a:lnTo>
                    <a:cubicBezTo>
                      <a:pt x="234" y="1594"/>
                      <a:pt x="301" y="1527"/>
                      <a:pt x="334" y="1460"/>
                    </a:cubicBezTo>
                    <a:cubicBezTo>
                      <a:pt x="534" y="1027"/>
                      <a:pt x="801" y="593"/>
                      <a:pt x="1168" y="260"/>
                    </a:cubicBezTo>
                    <a:cubicBezTo>
                      <a:pt x="1235" y="193"/>
                      <a:pt x="1235" y="93"/>
                      <a:pt x="1168" y="26"/>
                    </a:cubicBezTo>
                    <a:cubicBezTo>
                      <a:pt x="1135" y="9"/>
                      <a:pt x="1093" y="1"/>
                      <a:pt x="1051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1"/>
              <p:cNvSpPr/>
              <p:nvPr/>
            </p:nvSpPr>
            <p:spPr>
              <a:xfrm>
                <a:off x="5716320" y="2469007"/>
                <a:ext cx="42307" cy="5698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619" extrusionOk="0">
                    <a:moveTo>
                      <a:pt x="1051" y="1"/>
                    </a:moveTo>
                    <a:cubicBezTo>
                      <a:pt x="1010" y="1"/>
                      <a:pt x="968" y="18"/>
                      <a:pt x="935" y="51"/>
                    </a:cubicBezTo>
                    <a:cubicBezTo>
                      <a:pt x="834" y="151"/>
                      <a:pt x="67" y="985"/>
                      <a:pt x="1" y="1419"/>
                    </a:cubicBezTo>
                    <a:cubicBezTo>
                      <a:pt x="1" y="1519"/>
                      <a:pt x="67" y="1585"/>
                      <a:pt x="134" y="1619"/>
                    </a:cubicBezTo>
                    <a:lnTo>
                      <a:pt x="167" y="1619"/>
                    </a:lnTo>
                    <a:cubicBezTo>
                      <a:pt x="234" y="1619"/>
                      <a:pt x="301" y="1552"/>
                      <a:pt x="334" y="1485"/>
                    </a:cubicBezTo>
                    <a:cubicBezTo>
                      <a:pt x="534" y="1018"/>
                      <a:pt x="801" y="618"/>
                      <a:pt x="1168" y="285"/>
                    </a:cubicBezTo>
                    <a:cubicBezTo>
                      <a:pt x="1201" y="218"/>
                      <a:pt x="1201" y="118"/>
                      <a:pt x="1168" y="51"/>
                    </a:cubicBezTo>
                    <a:cubicBezTo>
                      <a:pt x="1135" y="18"/>
                      <a:pt x="1093" y="1"/>
                      <a:pt x="1051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1"/>
              <p:cNvSpPr/>
              <p:nvPr/>
            </p:nvSpPr>
            <p:spPr>
              <a:xfrm>
                <a:off x="5732758" y="2378127"/>
                <a:ext cx="43891" cy="56281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599" extrusionOk="0">
                    <a:moveTo>
                      <a:pt x="1025" y="1"/>
                    </a:moveTo>
                    <a:cubicBezTo>
                      <a:pt x="994" y="1"/>
                      <a:pt x="963" y="10"/>
                      <a:pt x="935" y="31"/>
                    </a:cubicBezTo>
                    <a:cubicBezTo>
                      <a:pt x="834" y="131"/>
                      <a:pt x="67" y="965"/>
                      <a:pt x="1" y="1399"/>
                    </a:cubicBezTo>
                    <a:cubicBezTo>
                      <a:pt x="1" y="1499"/>
                      <a:pt x="67" y="1566"/>
                      <a:pt x="134" y="1599"/>
                    </a:cubicBezTo>
                    <a:cubicBezTo>
                      <a:pt x="234" y="1599"/>
                      <a:pt x="334" y="1532"/>
                      <a:pt x="334" y="1466"/>
                    </a:cubicBezTo>
                    <a:cubicBezTo>
                      <a:pt x="534" y="999"/>
                      <a:pt x="801" y="598"/>
                      <a:pt x="1168" y="231"/>
                    </a:cubicBezTo>
                    <a:cubicBezTo>
                      <a:pt x="1247" y="126"/>
                      <a:pt x="1140" y="1"/>
                      <a:pt x="1025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1"/>
              <p:cNvSpPr/>
              <p:nvPr/>
            </p:nvSpPr>
            <p:spPr>
              <a:xfrm>
                <a:off x="5789109" y="2423461"/>
                <a:ext cx="44736" cy="55577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579" extrusionOk="0">
                    <a:moveTo>
                      <a:pt x="1052" y="0"/>
                    </a:moveTo>
                    <a:cubicBezTo>
                      <a:pt x="1014" y="0"/>
                      <a:pt x="973" y="13"/>
                      <a:pt x="935" y="44"/>
                    </a:cubicBezTo>
                    <a:cubicBezTo>
                      <a:pt x="868" y="144"/>
                      <a:pt x="101" y="978"/>
                      <a:pt x="34" y="1412"/>
                    </a:cubicBezTo>
                    <a:cubicBezTo>
                      <a:pt x="1" y="1512"/>
                      <a:pt x="67" y="1579"/>
                      <a:pt x="167" y="1579"/>
                    </a:cubicBezTo>
                    <a:cubicBezTo>
                      <a:pt x="268" y="1579"/>
                      <a:pt x="334" y="1545"/>
                      <a:pt x="334" y="1445"/>
                    </a:cubicBezTo>
                    <a:cubicBezTo>
                      <a:pt x="534" y="1011"/>
                      <a:pt x="835" y="611"/>
                      <a:pt x="1168" y="244"/>
                    </a:cubicBezTo>
                    <a:cubicBezTo>
                      <a:pt x="1271" y="142"/>
                      <a:pt x="1176" y="0"/>
                      <a:pt x="1052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1"/>
              <p:cNvSpPr/>
              <p:nvPr/>
            </p:nvSpPr>
            <p:spPr>
              <a:xfrm>
                <a:off x="5794987" y="2355143"/>
                <a:ext cx="42307" cy="55788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585" extrusionOk="0">
                    <a:moveTo>
                      <a:pt x="1047" y="0"/>
                    </a:moveTo>
                    <a:cubicBezTo>
                      <a:pt x="1010" y="0"/>
                      <a:pt x="968" y="17"/>
                      <a:pt x="934" y="50"/>
                    </a:cubicBezTo>
                    <a:cubicBezTo>
                      <a:pt x="834" y="150"/>
                      <a:pt x="67" y="984"/>
                      <a:pt x="0" y="1418"/>
                    </a:cubicBezTo>
                    <a:cubicBezTo>
                      <a:pt x="0" y="1518"/>
                      <a:pt x="34" y="1585"/>
                      <a:pt x="134" y="1585"/>
                    </a:cubicBezTo>
                    <a:lnTo>
                      <a:pt x="167" y="1585"/>
                    </a:lnTo>
                    <a:cubicBezTo>
                      <a:pt x="234" y="1585"/>
                      <a:pt x="301" y="1551"/>
                      <a:pt x="301" y="1451"/>
                    </a:cubicBezTo>
                    <a:cubicBezTo>
                      <a:pt x="501" y="1018"/>
                      <a:pt x="801" y="617"/>
                      <a:pt x="1135" y="250"/>
                    </a:cubicBezTo>
                    <a:cubicBezTo>
                      <a:pt x="1201" y="217"/>
                      <a:pt x="1201" y="117"/>
                      <a:pt x="1135" y="50"/>
                    </a:cubicBezTo>
                    <a:cubicBezTo>
                      <a:pt x="1118" y="17"/>
                      <a:pt x="1085" y="0"/>
                      <a:pt x="1047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1"/>
              <p:cNvSpPr/>
              <p:nvPr/>
            </p:nvSpPr>
            <p:spPr>
              <a:xfrm>
                <a:off x="7390560" y="2491322"/>
                <a:ext cx="43504" cy="5698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619" extrusionOk="0">
                    <a:moveTo>
                      <a:pt x="184" y="1"/>
                    </a:moveTo>
                    <a:cubicBezTo>
                      <a:pt x="143" y="1"/>
                      <a:pt x="101" y="17"/>
                      <a:pt x="68" y="51"/>
                    </a:cubicBezTo>
                    <a:cubicBezTo>
                      <a:pt x="1" y="118"/>
                      <a:pt x="1" y="218"/>
                      <a:pt x="68" y="251"/>
                    </a:cubicBezTo>
                    <a:cubicBezTo>
                      <a:pt x="434" y="618"/>
                      <a:pt x="701" y="1018"/>
                      <a:pt x="901" y="1485"/>
                    </a:cubicBezTo>
                    <a:cubicBezTo>
                      <a:pt x="901" y="1552"/>
                      <a:pt x="968" y="1619"/>
                      <a:pt x="1068" y="1619"/>
                    </a:cubicBezTo>
                    <a:lnTo>
                      <a:pt x="1102" y="1585"/>
                    </a:lnTo>
                    <a:cubicBezTo>
                      <a:pt x="1168" y="1585"/>
                      <a:pt x="1235" y="1519"/>
                      <a:pt x="1235" y="1418"/>
                    </a:cubicBezTo>
                    <a:cubicBezTo>
                      <a:pt x="1168" y="985"/>
                      <a:pt x="368" y="151"/>
                      <a:pt x="301" y="51"/>
                    </a:cubicBezTo>
                    <a:cubicBezTo>
                      <a:pt x="268" y="17"/>
                      <a:pt x="226" y="1"/>
                      <a:pt x="184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1"/>
              <p:cNvSpPr/>
              <p:nvPr/>
            </p:nvSpPr>
            <p:spPr>
              <a:xfrm>
                <a:off x="7443215" y="2555100"/>
                <a:ext cx="44842" cy="56598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1608" extrusionOk="0">
                    <a:moveTo>
                      <a:pt x="260" y="0"/>
                    </a:moveTo>
                    <a:cubicBezTo>
                      <a:pt x="145" y="0"/>
                      <a:pt x="1" y="168"/>
                      <a:pt x="106" y="274"/>
                    </a:cubicBezTo>
                    <a:cubicBezTo>
                      <a:pt x="473" y="607"/>
                      <a:pt x="740" y="1007"/>
                      <a:pt x="940" y="1474"/>
                    </a:cubicBezTo>
                    <a:cubicBezTo>
                      <a:pt x="973" y="1541"/>
                      <a:pt x="1040" y="1608"/>
                      <a:pt x="1107" y="1608"/>
                    </a:cubicBezTo>
                    <a:lnTo>
                      <a:pt x="1140" y="1608"/>
                    </a:lnTo>
                    <a:cubicBezTo>
                      <a:pt x="1240" y="1575"/>
                      <a:pt x="1273" y="1508"/>
                      <a:pt x="1273" y="1408"/>
                    </a:cubicBezTo>
                    <a:cubicBezTo>
                      <a:pt x="1207" y="974"/>
                      <a:pt x="440" y="140"/>
                      <a:pt x="339" y="40"/>
                    </a:cubicBezTo>
                    <a:cubicBezTo>
                      <a:pt x="318" y="12"/>
                      <a:pt x="290" y="0"/>
                      <a:pt x="260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1"/>
              <p:cNvSpPr/>
              <p:nvPr/>
            </p:nvSpPr>
            <p:spPr>
              <a:xfrm>
                <a:off x="7383696" y="2554607"/>
                <a:ext cx="45651" cy="5709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622" extrusionOk="0">
                    <a:moveTo>
                      <a:pt x="242" y="1"/>
                    </a:moveTo>
                    <a:cubicBezTo>
                      <a:pt x="130" y="1"/>
                      <a:pt x="0" y="177"/>
                      <a:pt x="129" y="254"/>
                    </a:cubicBezTo>
                    <a:cubicBezTo>
                      <a:pt x="463" y="621"/>
                      <a:pt x="730" y="1021"/>
                      <a:pt x="963" y="1488"/>
                    </a:cubicBezTo>
                    <a:cubicBezTo>
                      <a:pt x="963" y="1555"/>
                      <a:pt x="1030" y="1622"/>
                      <a:pt x="1096" y="1622"/>
                    </a:cubicBezTo>
                    <a:lnTo>
                      <a:pt x="1130" y="1622"/>
                    </a:lnTo>
                    <a:cubicBezTo>
                      <a:pt x="1230" y="1589"/>
                      <a:pt x="1297" y="1522"/>
                      <a:pt x="1263" y="1422"/>
                    </a:cubicBezTo>
                    <a:cubicBezTo>
                      <a:pt x="1197" y="988"/>
                      <a:pt x="429" y="154"/>
                      <a:pt x="329" y="54"/>
                    </a:cubicBezTo>
                    <a:cubicBezTo>
                      <a:pt x="306" y="16"/>
                      <a:pt x="275" y="1"/>
                      <a:pt x="242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1"/>
              <p:cNvSpPr/>
              <p:nvPr/>
            </p:nvSpPr>
            <p:spPr>
              <a:xfrm>
                <a:off x="7288593" y="2518565"/>
                <a:ext cx="45651" cy="56738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612" extrusionOk="0">
                    <a:moveTo>
                      <a:pt x="228" y="0"/>
                    </a:moveTo>
                    <a:cubicBezTo>
                      <a:pt x="110" y="0"/>
                      <a:pt x="1" y="149"/>
                      <a:pt x="129" y="278"/>
                    </a:cubicBezTo>
                    <a:cubicBezTo>
                      <a:pt x="463" y="611"/>
                      <a:pt x="763" y="1011"/>
                      <a:pt x="963" y="1478"/>
                    </a:cubicBezTo>
                    <a:cubicBezTo>
                      <a:pt x="963" y="1545"/>
                      <a:pt x="1030" y="1612"/>
                      <a:pt x="1097" y="1612"/>
                    </a:cubicBezTo>
                    <a:lnTo>
                      <a:pt x="1130" y="1612"/>
                    </a:lnTo>
                    <a:cubicBezTo>
                      <a:pt x="1230" y="1578"/>
                      <a:pt x="1297" y="1512"/>
                      <a:pt x="1263" y="1445"/>
                    </a:cubicBezTo>
                    <a:cubicBezTo>
                      <a:pt x="1197" y="978"/>
                      <a:pt x="429" y="144"/>
                      <a:pt x="329" y="44"/>
                    </a:cubicBezTo>
                    <a:cubicBezTo>
                      <a:pt x="299" y="13"/>
                      <a:pt x="263" y="0"/>
                      <a:pt x="228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1"/>
              <p:cNvSpPr/>
              <p:nvPr/>
            </p:nvSpPr>
            <p:spPr>
              <a:xfrm>
                <a:off x="7314252" y="2469007"/>
                <a:ext cx="43469" cy="5698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619" extrusionOk="0">
                    <a:moveTo>
                      <a:pt x="180" y="1"/>
                    </a:moveTo>
                    <a:cubicBezTo>
                      <a:pt x="142" y="1"/>
                      <a:pt x="101" y="18"/>
                      <a:pt x="67" y="51"/>
                    </a:cubicBezTo>
                    <a:cubicBezTo>
                      <a:pt x="1" y="118"/>
                      <a:pt x="1" y="218"/>
                      <a:pt x="67" y="285"/>
                    </a:cubicBezTo>
                    <a:cubicBezTo>
                      <a:pt x="401" y="618"/>
                      <a:pt x="701" y="1018"/>
                      <a:pt x="901" y="1485"/>
                    </a:cubicBezTo>
                    <a:cubicBezTo>
                      <a:pt x="901" y="1552"/>
                      <a:pt x="968" y="1619"/>
                      <a:pt x="1068" y="1619"/>
                    </a:cubicBezTo>
                    <a:lnTo>
                      <a:pt x="1068" y="1585"/>
                    </a:lnTo>
                    <a:cubicBezTo>
                      <a:pt x="1168" y="1585"/>
                      <a:pt x="1235" y="1519"/>
                      <a:pt x="1201" y="1419"/>
                    </a:cubicBezTo>
                    <a:cubicBezTo>
                      <a:pt x="1135" y="985"/>
                      <a:pt x="368" y="151"/>
                      <a:pt x="267" y="51"/>
                    </a:cubicBezTo>
                    <a:cubicBezTo>
                      <a:pt x="251" y="18"/>
                      <a:pt x="217" y="1"/>
                      <a:pt x="180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1"/>
              <p:cNvSpPr/>
              <p:nvPr/>
            </p:nvSpPr>
            <p:spPr>
              <a:xfrm>
                <a:off x="7298554" y="2378127"/>
                <a:ext cx="43926" cy="56281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1599" extrusionOk="0">
                    <a:moveTo>
                      <a:pt x="193" y="1"/>
                    </a:moveTo>
                    <a:cubicBezTo>
                      <a:pt x="87" y="1"/>
                      <a:pt x="1" y="126"/>
                      <a:pt x="80" y="231"/>
                    </a:cubicBezTo>
                    <a:cubicBezTo>
                      <a:pt x="413" y="598"/>
                      <a:pt x="713" y="999"/>
                      <a:pt x="914" y="1466"/>
                    </a:cubicBezTo>
                    <a:cubicBezTo>
                      <a:pt x="914" y="1532"/>
                      <a:pt x="980" y="1599"/>
                      <a:pt x="1047" y="1599"/>
                    </a:cubicBezTo>
                    <a:lnTo>
                      <a:pt x="1080" y="1599"/>
                    </a:lnTo>
                    <a:cubicBezTo>
                      <a:pt x="1180" y="1566"/>
                      <a:pt x="1247" y="1499"/>
                      <a:pt x="1214" y="1399"/>
                    </a:cubicBezTo>
                    <a:cubicBezTo>
                      <a:pt x="1147" y="965"/>
                      <a:pt x="380" y="131"/>
                      <a:pt x="280" y="31"/>
                    </a:cubicBezTo>
                    <a:cubicBezTo>
                      <a:pt x="251" y="10"/>
                      <a:pt x="221" y="1"/>
                      <a:pt x="193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1"/>
              <p:cNvSpPr/>
              <p:nvPr/>
            </p:nvSpPr>
            <p:spPr>
              <a:xfrm>
                <a:off x="7239105" y="2422969"/>
                <a:ext cx="44666" cy="5607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593" extrusionOk="0">
                    <a:moveTo>
                      <a:pt x="225" y="0"/>
                    </a:moveTo>
                    <a:cubicBezTo>
                      <a:pt x="108" y="0"/>
                      <a:pt x="0" y="158"/>
                      <a:pt x="101" y="258"/>
                    </a:cubicBezTo>
                    <a:cubicBezTo>
                      <a:pt x="468" y="592"/>
                      <a:pt x="768" y="1025"/>
                      <a:pt x="935" y="1459"/>
                    </a:cubicBezTo>
                    <a:cubicBezTo>
                      <a:pt x="968" y="1559"/>
                      <a:pt x="1035" y="1593"/>
                      <a:pt x="1102" y="1593"/>
                    </a:cubicBezTo>
                    <a:lnTo>
                      <a:pt x="1135" y="1593"/>
                    </a:lnTo>
                    <a:cubicBezTo>
                      <a:pt x="1235" y="1593"/>
                      <a:pt x="1268" y="1492"/>
                      <a:pt x="1268" y="1426"/>
                    </a:cubicBezTo>
                    <a:cubicBezTo>
                      <a:pt x="1202" y="992"/>
                      <a:pt x="434" y="158"/>
                      <a:pt x="334" y="58"/>
                    </a:cubicBezTo>
                    <a:cubicBezTo>
                      <a:pt x="301" y="17"/>
                      <a:pt x="263" y="0"/>
                      <a:pt x="225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1"/>
              <p:cNvSpPr/>
              <p:nvPr/>
            </p:nvSpPr>
            <p:spPr>
              <a:xfrm>
                <a:off x="7234389" y="2354861"/>
                <a:ext cx="44666" cy="5607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593" extrusionOk="0">
                    <a:moveTo>
                      <a:pt x="225" y="0"/>
                    </a:moveTo>
                    <a:cubicBezTo>
                      <a:pt x="109" y="0"/>
                      <a:pt x="1" y="158"/>
                      <a:pt x="101" y="258"/>
                    </a:cubicBezTo>
                    <a:cubicBezTo>
                      <a:pt x="468" y="625"/>
                      <a:pt x="735" y="1026"/>
                      <a:pt x="935" y="1459"/>
                    </a:cubicBezTo>
                    <a:cubicBezTo>
                      <a:pt x="969" y="1559"/>
                      <a:pt x="1035" y="1593"/>
                      <a:pt x="1102" y="1593"/>
                    </a:cubicBezTo>
                    <a:lnTo>
                      <a:pt x="1135" y="1593"/>
                    </a:lnTo>
                    <a:cubicBezTo>
                      <a:pt x="1236" y="1593"/>
                      <a:pt x="1269" y="1493"/>
                      <a:pt x="1269" y="1426"/>
                    </a:cubicBezTo>
                    <a:cubicBezTo>
                      <a:pt x="1202" y="992"/>
                      <a:pt x="435" y="125"/>
                      <a:pt x="335" y="58"/>
                    </a:cubicBezTo>
                    <a:cubicBezTo>
                      <a:pt x="302" y="17"/>
                      <a:pt x="263" y="0"/>
                      <a:pt x="225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1"/>
              <p:cNvSpPr/>
              <p:nvPr/>
            </p:nvSpPr>
            <p:spPr>
              <a:xfrm>
                <a:off x="5965237" y="2115765"/>
                <a:ext cx="25870" cy="65045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848" extrusionOk="0">
                    <a:moveTo>
                      <a:pt x="546" y="1"/>
                    </a:moveTo>
                    <a:cubicBezTo>
                      <a:pt x="490" y="1"/>
                      <a:pt x="434" y="38"/>
                      <a:pt x="434" y="113"/>
                    </a:cubicBezTo>
                    <a:cubicBezTo>
                      <a:pt x="367" y="213"/>
                      <a:pt x="0" y="1314"/>
                      <a:pt x="100" y="1748"/>
                    </a:cubicBezTo>
                    <a:cubicBezTo>
                      <a:pt x="134" y="1814"/>
                      <a:pt x="167" y="1848"/>
                      <a:pt x="267" y="1848"/>
                    </a:cubicBezTo>
                    <a:lnTo>
                      <a:pt x="300" y="1848"/>
                    </a:lnTo>
                    <a:cubicBezTo>
                      <a:pt x="367" y="1814"/>
                      <a:pt x="434" y="1714"/>
                      <a:pt x="401" y="1648"/>
                    </a:cubicBezTo>
                    <a:cubicBezTo>
                      <a:pt x="401" y="1147"/>
                      <a:pt x="534" y="680"/>
                      <a:pt x="701" y="213"/>
                    </a:cubicBezTo>
                    <a:cubicBezTo>
                      <a:pt x="734" y="113"/>
                      <a:pt x="701" y="46"/>
                      <a:pt x="601" y="13"/>
                    </a:cubicBezTo>
                    <a:cubicBezTo>
                      <a:pt x="584" y="5"/>
                      <a:pt x="565" y="1"/>
                      <a:pt x="546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1"/>
              <p:cNvSpPr/>
              <p:nvPr/>
            </p:nvSpPr>
            <p:spPr>
              <a:xfrm>
                <a:off x="5999273" y="1884306"/>
                <a:ext cx="26222" cy="6522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853" extrusionOk="0">
                    <a:moveTo>
                      <a:pt x="555" y="0"/>
                    </a:moveTo>
                    <a:cubicBezTo>
                      <a:pt x="506" y="0"/>
                      <a:pt x="458" y="26"/>
                      <a:pt x="434" y="84"/>
                    </a:cubicBezTo>
                    <a:cubicBezTo>
                      <a:pt x="368" y="218"/>
                      <a:pt x="1" y="1319"/>
                      <a:pt x="101" y="1719"/>
                    </a:cubicBezTo>
                    <a:cubicBezTo>
                      <a:pt x="134" y="1786"/>
                      <a:pt x="167" y="1852"/>
                      <a:pt x="267" y="1852"/>
                    </a:cubicBezTo>
                    <a:lnTo>
                      <a:pt x="301" y="1819"/>
                    </a:lnTo>
                    <a:cubicBezTo>
                      <a:pt x="368" y="1819"/>
                      <a:pt x="434" y="1719"/>
                      <a:pt x="401" y="1652"/>
                    </a:cubicBezTo>
                    <a:cubicBezTo>
                      <a:pt x="401" y="1152"/>
                      <a:pt x="534" y="652"/>
                      <a:pt x="701" y="218"/>
                    </a:cubicBezTo>
                    <a:cubicBezTo>
                      <a:pt x="744" y="88"/>
                      <a:pt x="647" y="0"/>
                      <a:pt x="555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1"/>
              <p:cNvSpPr/>
              <p:nvPr/>
            </p:nvSpPr>
            <p:spPr>
              <a:xfrm>
                <a:off x="6980755" y="1750767"/>
                <a:ext cx="31783" cy="63743"/>
              </a:xfrm>
              <a:custGeom>
                <a:avLst/>
                <a:gdLst/>
                <a:ahLst/>
                <a:cxnLst/>
                <a:rect l="l" t="t" r="r" b="b"/>
                <a:pathLst>
                  <a:path w="903" h="1811" extrusionOk="0">
                    <a:moveTo>
                      <a:pt x="207" y="0"/>
                    </a:moveTo>
                    <a:cubicBezTo>
                      <a:pt x="103" y="0"/>
                      <a:pt x="1" y="106"/>
                      <a:pt x="69" y="243"/>
                    </a:cubicBezTo>
                    <a:cubicBezTo>
                      <a:pt x="302" y="643"/>
                      <a:pt x="469" y="1143"/>
                      <a:pt x="536" y="1610"/>
                    </a:cubicBezTo>
                    <a:cubicBezTo>
                      <a:pt x="536" y="1710"/>
                      <a:pt x="603" y="1777"/>
                      <a:pt x="669" y="1810"/>
                    </a:cubicBezTo>
                    <a:lnTo>
                      <a:pt x="703" y="1810"/>
                    </a:lnTo>
                    <a:cubicBezTo>
                      <a:pt x="769" y="1777"/>
                      <a:pt x="836" y="1744"/>
                      <a:pt x="836" y="1677"/>
                    </a:cubicBezTo>
                    <a:cubicBezTo>
                      <a:pt x="903" y="1210"/>
                      <a:pt x="402" y="209"/>
                      <a:pt x="336" y="76"/>
                    </a:cubicBezTo>
                    <a:cubicBezTo>
                      <a:pt x="304" y="23"/>
                      <a:pt x="256" y="0"/>
                      <a:pt x="207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1"/>
              <p:cNvSpPr/>
              <p:nvPr/>
            </p:nvSpPr>
            <p:spPr>
              <a:xfrm>
                <a:off x="6949113" y="1808139"/>
                <a:ext cx="31748" cy="63883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815" extrusionOk="0">
                    <a:moveTo>
                      <a:pt x="160" y="0"/>
                    </a:moveTo>
                    <a:cubicBezTo>
                      <a:pt x="139" y="0"/>
                      <a:pt x="118" y="5"/>
                      <a:pt x="101" y="14"/>
                    </a:cubicBezTo>
                    <a:cubicBezTo>
                      <a:pt x="34" y="80"/>
                      <a:pt x="1" y="147"/>
                      <a:pt x="34" y="247"/>
                    </a:cubicBezTo>
                    <a:cubicBezTo>
                      <a:pt x="267" y="681"/>
                      <a:pt x="434" y="1148"/>
                      <a:pt x="501" y="1615"/>
                    </a:cubicBezTo>
                    <a:cubicBezTo>
                      <a:pt x="501" y="1715"/>
                      <a:pt x="568" y="1781"/>
                      <a:pt x="634" y="1815"/>
                    </a:cubicBezTo>
                    <a:lnTo>
                      <a:pt x="668" y="1815"/>
                    </a:lnTo>
                    <a:cubicBezTo>
                      <a:pt x="734" y="1815"/>
                      <a:pt x="801" y="1748"/>
                      <a:pt x="834" y="1681"/>
                    </a:cubicBezTo>
                    <a:cubicBezTo>
                      <a:pt x="901" y="1214"/>
                      <a:pt x="367" y="214"/>
                      <a:pt x="301" y="80"/>
                    </a:cubicBezTo>
                    <a:cubicBezTo>
                      <a:pt x="276" y="31"/>
                      <a:pt x="216" y="0"/>
                      <a:pt x="160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6956152" y="1913801"/>
                <a:ext cx="30551" cy="62722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782" extrusionOk="0">
                    <a:moveTo>
                      <a:pt x="160" y="1"/>
                    </a:moveTo>
                    <a:cubicBezTo>
                      <a:pt x="139" y="1"/>
                      <a:pt x="119" y="5"/>
                      <a:pt x="101" y="14"/>
                    </a:cubicBezTo>
                    <a:cubicBezTo>
                      <a:pt x="34" y="47"/>
                      <a:pt x="1" y="147"/>
                      <a:pt x="34" y="214"/>
                    </a:cubicBezTo>
                    <a:cubicBezTo>
                      <a:pt x="268" y="647"/>
                      <a:pt x="434" y="1114"/>
                      <a:pt x="501" y="1615"/>
                    </a:cubicBezTo>
                    <a:cubicBezTo>
                      <a:pt x="501" y="1715"/>
                      <a:pt x="568" y="1782"/>
                      <a:pt x="634" y="1782"/>
                    </a:cubicBezTo>
                    <a:lnTo>
                      <a:pt x="668" y="1782"/>
                    </a:lnTo>
                    <a:cubicBezTo>
                      <a:pt x="735" y="1782"/>
                      <a:pt x="801" y="1748"/>
                      <a:pt x="835" y="1648"/>
                    </a:cubicBezTo>
                    <a:cubicBezTo>
                      <a:pt x="868" y="1215"/>
                      <a:pt x="368" y="180"/>
                      <a:pt x="301" y="80"/>
                    </a:cubicBezTo>
                    <a:cubicBezTo>
                      <a:pt x="276" y="32"/>
                      <a:pt x="216" y="1"/>
                      <a:pt x="160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1"/>
              <p:cNvSpPr/>
              <p:nvPr/>
            </p:nvSpPr>
            <p:spPr>
              <a:xfrm>
                <a:off x="7053614" y="1968991"/>
                <a:ext cx="31713" cy="62722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782" extrusionOk="0">
                    <a:moveTo>
                      <a:pt x="174" y="0"/>
                    </a:moveTo>
                    <a:cubicBezTo>
                      <a:pt x="152" y="0"/>
                      <a:pt x="127" y="5"/>
                      <a:pt x="100" y="13"/>
                    </a:cubicBezTo>
                    <a:cubicBezTo>
                      <a:pt x="34" y="47"/>
                      <a:pt x="0" y="147"/>
                      <a:pt x="34" y="214"/>
                    </a:cubicBezTo>
                    <a:cubicBezTo>
                      <a:pt x="301" y="647"/>
                      <a:pt x="467" y="1114"/>
                      <a:pt x="534" y="1615"/>
                    </a:cubicBezTo>
                    <a:cubicBezTo>
                      <a:pt x="501" y="1715"/>
                      <a:pt x="567" y="1781"/>
                      <a:pt x="667" y="1781"/>
                    </a:cubicBezTo>
                    <a:cubicBezTo>
                      <a:pt x="768" y="1781"/>
                      <a:pt x="834" y="1748"/>
                      <a:pt x="834" y="1648"/>
                    </a:cubicBezTo>
                    <a:cubicBezTo>
                      <a:pt x="901" y="1214"/>
                      <a:pt x="367" y="214"/>
                      <a:pt x="334" y="80"/>
                    </a:cubicBezTo>
                    <a:cubicBezTo>
                      <a:pt x="285" y="31"/>
                      <a:pt x="236" y="0"/>
                      <a:pt x="174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1"/>
              <p:cNvSpPr/>
              <p:nvPr/>
            </p:nvSpPr>
            <p:spPr>
              <a:xfrm>
                <a:off x="7008984" y="1974869"/>
                <a:ext cx="31748" cy="62722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782" extrusionOk="0">
                    <a:moveTo>
                      <a:pt x="193" y="0"/>
                    </a:moveTo>
                    <a:cubicBezTo>
                      <a:pt x="172" y="0"/>
                      <a:pt x="152" y="4"/>
                      <a:pt x="134" y="13"/>
                    </a:cubicBezTo>
                    <a:cubicBezTo>
                      <a:pt x="34" y="47"/>
                      <a:pt x="1" y="147"/>
                      <a:pt x="34" y="213"/>
                    </a:cubicBezTo>
                    <a:cubicBezTo>
                      <a:pt x="301" y="647"/>
                      <a:pt x="468" y="1114"/>
                      <a:pt x="534" y="1614"/>
                    </a:cubicBezTo>
                    <a:cubicBezTo>
                      <a:pt x="501" y="1681"/>
                      <a:pt x="568" y="1781"/>
                      <a:pt x="668" y="1781"/>
                    </a:cubicBezTo>
                    <a:cubicBezTo>
                      <a:pt x="735" y="1781"/>
                      <a:pt x="835" y="1748"/>
                      <a:pt x="835" y="1648"/>
                    </a:cubicBezTo>
                    <a:cubicBezTo>
                      <a:pt x="901" y="1214"/>
                      <a:pt x="401" y="180"/>
                      <a:pt x="334" y="80"/>
                    </a:cubicBezTo>
                    <a:cubicBezTo>
                      <a:pt x="310" y="31"/>
                      <a:pt x="250" y="0"/>
                      <a:pt x="193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7015636" y="2075288"/>
                <a:ext cx="30974" cy="6240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773" extrusionOk="0">
                    <a:moveTo>
                      <a:pt x="188" y="1"/>
                    </a:moveTo>
                    <a:cubicBezTo>
                      <a:pt x="93" y="1"/>
                      <a:pt x="0" y="83"/>
                      <a:pt x="45" y="196"/>
                    </a:cubicBezTo>
                    <a:cubicBezTo>
                      <a:pt x="279" y="629"/>
                      <a:pt x="446" y="1096"/>
                      <a:pt x="512" y="1597"/>
                    </a:cubicBezTo>
                    <a:cubicBezTo>
                      <a:pt x="512" y="1697"/>
                      <a:pt x="579" y="1764"/>
                      <a:pt x="646" y="1764"/>
                    </a:cubicBezTo>
                    <a:cubicBezTo>
                      <a:pt x="663" y="1769"/>
                      <a:pt x="680" y="1772"/>
                      <a:pt x="696" y="1772"/>
                    </a:cubicBezTo>
                    <a:cubicBezTo>
                      <a:pt x="767" y="1772"/>
                      <a:pt x="812" y="1712"/>
                      <a:pt x="812" y="1630"/>
                    </a:cubicBezTo>
                    <a:cubicBezTo>
                      <a:pt x="879" y="1196"/>
                      <a:pt x="379" y="196"/>
                      <a:pt x="312" y="62"/>
                    </a:cubicBezTo>
                    <a:cubicBezTo>
                      <a:pt x="280" y="19"/>
                      <a:pt x="234" y="1"/>
                      <a:pt x="188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7067658" y="2086516"/>
                <a:ext cx="31783" cy="63778"/>
              </a:xfrm>
              <a:custGeom>
                <a:avLst/>
                <a:gdLst/>
                <a:ahLst/>
                <a:cxnLst/>
                <a:rect l="l" t="t" r="r" b="b"/>
                <a:pathLst>
                  <a:path w="903" h="1812" extrusionOk="0">
                    <a:moveTo>
                      <a:pt x="203" y="0"/>
                    </a:moveTo>
                    <a:cubicBezTo>
                      <a:pt x="101" y="0"/>
                      <a:pt x="1" y="98"/>
                      <a:pt x="68" y="210"/>
                    </a:cubicBezTo>
                    <a:cubicBezTo>
                      <a:pt x="302" y="644"/>
                      <a:pt x="469" y="1144"/>
                      <a:pt x="535" y="1611"/>
                    </a:cubicBezTo>
                    <a:cubicBezTo>
                      <a:pt x="502" y="1711"/>
                      <a:pt x="569" y="1778"/>
                      <a:pt x="669" y="1811"/>
                    </a:cubicBezTo>
                    <a:cubicBezTo>
                      <a:pt x="769" y="1811"/>
                      <a:pt x="836" y="1745"/>
                      <a:pt x="836" y="1678"/>
                    </a:cubicBezTo>
                    <a:cubicBezTo>
                      <a:pt x="902" y="1211"/>
                      <a:pt x="402" y="210"/>
                      <a:pt x="335" y="77"/>
                    </a:cubicBezTo>
                    <a:cubicBezTo>
                      <a:pt x="303" y="23"/>
                      <a:pt x="253" y="0"/>
                      <a:pt x="203" y="0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1"/>
              <p:cNvSpPr/>
              <p:nvPr/>
            </p:nvSpPr>
            <p:spPr>
              <a:xfrm>
                <a:off x="7006661" y="1860970"/>
                <a:ext cx="31713" cy="62722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782" extrusionOk="0">
                    <a:moveTo>
                      <a:pt x="159" y="1"/>
                    </a:moveTo>
                    <a:cubicBezTo>
                      <a:pt x="138" y="1"/>
                      <a:pt x="118" y="5"/>
                      <a:pt x="100" y="14"/>
                    </a:cubicBezTo>
                    <a:cubicBezTo>
                      <a:pt x="33" y="47"/>
                      <a:pt x="0" y="147"/>
                      <a:pt x="33" y="214"/>
                    </a:cubicBezTo>
                    <a:cubicBezTo>
                      <a:pt x="267" y="647"/>
                      <a:pt x="434" y="1114"/>
                      <a:pt x="500" y="1615"/>
                    </a:cubicBezTo>
                    <a:cubicBezTo>
                      <a:pt x="500" y="1715"/>
                      <a:pt x="567" y="1782"/>
                      <a:pt x="634" y="1782"/>
                    </a:cubicBezTo>
                    <a:lnTo>
                      <a:pt x="667" y="1782"/>
                    </a:lnTo>
                    <a:cubicBezTo>
                      <a:pt x="734" y="1782"/>
                      <a:pt x="801" y="1748"/>
                      <a:pt x="834" y="1648"/>
                    </a:cubicBezTo>
                    <a:cubicBezTo>
                      <a:pt x="901" y="1214"/>
                      <a:pt x="367" y="180"/>
                      <a:pt x="300" y="80"/>
                    </a:cubicBezTo>
                    <a:cubicBezTo>
                      <a:pt x="276" y="31"/>
                      <a:pt x="216" y="1"/>
                      <a:pt x="159" y="1"/>
                    </a:cubicBezTo>
                    <a:close/>
                  </a:path>
                </a:pathLst>
              </a:custGeom>
              <a:solidFill>
                <a:srgbClr val="2619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0" name="Google Shape;1070;p31">
            <a:hlinkClick r:id="rId3" action="ppaction://hlinksldjump"/>
          </p:cNvPr>
          <p:cNvSpPr/>
          <p:nvPr/>
        </p:nvSpPr>
        <p:spPr>
          <a:xfrm>
            <a:off x="1626391" y="2433544"/>
            <a:ext cx="5888400" cy="1122600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1"/>
          <p:cNvSpPr txBox="1">
            <a:spLocks noGrp="1"/>
          </p:cNvSpPr>
          <p:nvPr>
            <p:ph type="title"/>
          </p:nvPr>
        </p:nvSpPr>
        <p:spPr>
          <a:xfrm>
            <a:off x="713250" y="3688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0 2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072" name="Google Shape;1072;p31"/>
          <p:cNvSpPr txBox="1">
            <a:spLocks noGrp="1"/>
          </p:cNvSpPr>
          <p:nvPr>
            <p:ph type="subTitle" idx="1"/>
          </p:nvPr>
        </p:nvSpPr>
        <p:spPr>
          <a:xfrm>
            <a:off x="1734750" y="2309225"/>
            <a:ext cx="5674500" cy="11226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/>
              <a:t>DATA</a:t>
            </a:r>
            <a:endParaRPr sz="4000" b="1" dirty="0"/>
          </a:p>
        </p:txBody>
      </p:sp>
      <p:sp>
        <p:nvSpPr>
          <p:cNvPr id="1073" name="Google Shape;1073;p31"/>
          <p:cNvSpPr/>
          <p:nvPr/>
        </p:nvSpPr>
        <p:spPr>
          <a:xfrm>
            <a:off x="895626" y="3248877"/>
            <a:ext cx="311499" cy="307383"/>
          </a:xfrm>
          <a:custGeom>
            <a:avLst/>
            <a:gdLst/>
            <a:ahLst/>
            <a:cxnLst/>
            <a:rect l="l" t="t" r="r" b="b"/>
            <a:pathLst>
              <a:path w="6830" h="6739" extrusionOk="0">
                <a:moveTo>
                  <a:pt x="3460" y="634"/>
                </a:moveTo>
                <a:lnTo>
                  <a:pt x="3827" y="2336"/>
                </a:lnTo>
                <a:lnTo>
                  <a:pt x="2727" y="2169"/>
                </a:lnTo>
                <a:lnTo>
                  <a:pt x="3460" y="634"/>
                </a:lnTo>
                <a:close/>
                <a:moveTo>
                  <a:pt x="625" y="2169"/>
                </a:moveTo>
                <a:lnTo>
                  <a:pt x="2260" y="2402"/>
                </a:lnTo>
                <a:lnTo>
                  <a:pt x="1826" y="3336"/>
                </a:lnTo>
                <a:lnTo>
                  <a:pt x="625" y="2169"/>
                </a:lnTo>
                <a:close/>
                <a:moveTo>
                  <a:pt x="4194" y="2703"/>
                </a:moveTo>
                <a:lnTo>
                  <a:pt x="6196" y="3003"/>
                </a:lnTo>
                <a:lnTo>
                  <a:pt x="4461" y="3937"/>
                </a:lnTo>
                <a:lnTo>
                  <a:pt x="4194" y="2703"/>
                </a:lnTo>
                <a:close/>
                <a:moveTo>
                  <a:pt x="2593" y="2469"/>
                </a:moveTo>
                <a:lnTo>
                  <a:pt x="3894" y="2669"/>
                </a:lnTo>
                <a:lnTo>
                  <a:pt x="4161" y="4070"/>
                </a:lnTo>
                <a:lnTo>
                  <a:pt x="3127" y="4637"/>
                </a:lnTo>
                <a:lnTo>
                  <a:pt x="2059" y="3570"/>
                </a:lnTo>
                <a:lnTo>
                  <a:pt x="2593" y="2469"/>
                </a:lnTo>
                <a:close/>
                <a:moveTo>
                  <a:pt x="1893" y="3870"/>
                </a:moveTo>
                <a:lnTo>
                  <a:pt x="2827" y="4804"/>
                </a:lnTo>
                <a:lnTo>
                  <a:pt x="992" y="5771"/>
                </a:lnTo>
                <a:lnTo>
                  <a:pt x="1893" y="3870"/>
                </a:lnTo>
                <a:close/>
                <a:moveTo>
                  <a:pt x="4261" y="4404"/>
                </a:moveTo>
                <a:lnTo>
                  <a:pt x="4595" y="6105"/>
                </a:lnTo>
                <a:lnTo>
                  <a:pt x="4595" y="6105"/>
                </a:lnTo>
                <a:lnTo>
                  <a:pt x="3360" y="4871"/>
                </a:lnTo>
                <a:lnTo>
                  <a:pt x="4261" y="4404"/>
                </a:lnTo>
                <a:close/>
                <a:moveTo>
                  <a:pt x="3560" y="1"/>
                </a:moveTo>
                <a:cubicBezTo>
                  <a:pt x="3494" y="1"/>
                  <a:pt x="3427" y="34"/>
                  <a:pt x="3394" y="101"/>
                </a:cubicBezTo>
                <a:lnTo>
                  <a:pt x="2426" y="2135"/>
                </a:lnTo>
                <a:lnTo>
                  <a:pt x="225" y="1802"/>
                </a:lnTo>
                <a:cubicBezTo>
                  <a:pt x="213" y="1799"/>
                  <a:pt x="202" y="1798"/>
                  <a:pt x="190" y="1798"/>
                </a:cubicBezTo>
                <a:cubicBezTo>
                  <a:pt x="75" y="1798"/>
                  <a:pt x="0" y="1947"/>
                  <a:pt x="91" y="2069"/>
                </a:cubicBezTo>
                <a:lnTo>
                  <a:pt x="1692" y="3637"/>
                </a:lnTo>
                <a:lnTo>
                  <a:pt x="525" y="6072"/>
                </a:lnTo>
                <a:cubicBezTo>
                  <a:pt x="492" y="6138"/>
                  <a:pt x="492" y="6205"/>
                  <a:pt x="558" y="6272"/>
                </a:cubicBezTo>
                <a:cubicBezTo>
                  <a:pt x="575" y="6288"/>
                  <a:pt x="600" y="6297"/>
                  <a:pt x="629" y="6297"/>
                </a:cubicBezTo>
                <a:cubicBezTo>
                  <a:pt x="658" y="6297"/>
                  <a:pt x="692" y="6288"/>
                  <a:pt x="725" y="6272"/>
                </a:cubicBezTo>
                <a:lnTo>
                  <a:pt x="3093" y="5038"/>
                </a:lnTo>
                <a:lnTo>
                  <a:pt x="4761" y="6705"/>
                </a:lnTo>
                <a:cubicBezTo>
                  <a:pt x="4795" y="6739"/>
                  <a:pt x="4828" y="6739"/>
                  <a:pt x="4861" y="6739"/>
                </a:cubicBezTo>
                <a:lnTo>
                  <a:pt x="4961" y="6739"/>
                </a:lnTo>
                <a:cubicBezTo>
                  <a:pt x="4995" y="6705"/>
                  <a:pt x="5028" y="6639"/>
                  <a:pt x="5028" y="6572"/>
                </a:cubicBezTo>
                <a:lnTo>
                  <a:pt x="4561" y="4237"/>
                </a:lnTo>
                <a:lnTo>
                  <a:pt x="6729" y="3069"/>
                </a:lnTo>
                <a:cubicBezTo>
                  <a:pt x="6796" y="3036"/>
                  <a:pt x="6829" y="2969"/>
                  <a:pt x="6829" y="2903"/>
                </a:cubicBezTo>
                <a:cubicBezTo>
                  <a:pt x="6796" y="2836"/>
                  <a:pt x="6763" y="2769"/>
                  <a:pt x="6696" y="2769"/>
                </a:cubicBezTo>
                <a:lnTo>
                  <a:pt x="4128" y="2369"/>
                </a:lnTo>
                <a:lnTo>
                  <a:pt x="3694" y="134"/>
                </a:lnTo>
                <a:cubicBezTo>
                  <a:pt x="3661" y="67"/>
                  <a:pt x="3627" y="34"/>
                  <a:pt x="3560" y="1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31"/>
          <p:cNvSpPr/>
          <p:nvPr/>
        </p:nvSpPr>
        <p:spPr>
          <a:xfrm>
            <a:off x="7047495" y="537495"/>
            <a:ext cx="1326862" cy="591296"/>
          </a:xfrm>
          <a:custGeom>
            <a:avLst/>
            <a:gdLst/>
            <a:ahLst/>
            <a:cxnLst/>
            <a:rect l="l" t="t" r="r" b="b"/>
            <a:pathLst>
              <a:path w="22084" h="9841" extrusionOk="0">
                <a:moveTo>
                  <a:pt x="10775" y="2369"/>
                </a:moveTo>
                <a:cubicBezTo>
                  <a:pt x="11642" y="2969"/>
                  <a:pt x="11642" y="3303"/>
                  <a:pt x="11642" y="3403"/>
                </a:cubicBezTo>
                <a:cubicBezTo>
                  <a:pt x="11609" y="3570"/>
                  <a:pt x="11342" y="3703"/>
                  <a:pt x="10942" y="3737"/>
                </a:cubicBezTo>
                <a:cubicBezTo>
                  <a:pt x="10875" y="3737"/>
                  <a:pt x="10808" y="3703"/>
                  <a:pt x="10775" y="3636"/>
                </a:cubicBezTo>
                <a:cubicBezTo>
                  <a:pt x="10608" y="3236"/>
                  <a:pt x="10608" y="2769"/>
                  <a:pt x="10775" y="2369"/>
                </a:cubicBezTo>
                <a:close/>
                <a:moveTo>
                  <a:pt x="16112" y="2069"/>
                </a:moveTo>
                <a:cubicBezTo>
                  <a:pt x="16412" y="2636"/>
                  <a:pt x="16412" y="3336"/>
                  <a:pt x="16112" y="3903"/>
                </a:cubicBezTo>
                <a:cubicBezTo>
                  <a:pt x="15990" y="4209"/>
                  <a:pt x="15700" y="4375"/>
                  <a:pt x="15370" y="4375"/>
                </a:cubicBezTo>
                <a:cubicBezTo>
                  <a:pt x="15340" y="4375"/>
                  <a:pt x="15309" y="4373"/>
                  <a:pt x="15278" y="4370"/>
                </a:cubicBezTo>
                <a:cubicBezTo>
                  <a:pt x="14945" y="4304"/>
                  <a:pt x="14945" y="3937"/>
                  <a:pt x="14945" y="3737"/>
                </a:cubicBezTo>
                <a:cubicBezTo>
                  <a:pt x="14978" y="3103"/>
                  <a:pt x="15412" y="2235"/>
                  <a:pt x="16112" y="2069"/>
                </a:cubicBezTo>
                <a:close/>
                <a:moveTo>
                  <a:pt x="6205" y="2936"/>
                </a:moveTo>
                <a:cubicBezTo>
                  <a:pt x="6339" y="3003"/>
                  <a:pt x="6472" y="3103"/>
                  <a:pt x="6605" y="3203"/>
                </a:cubicBezTo>
                <a:cubicBezTo>
                  <a:pt x="7306" y="3703"/>
                  <a:pt x="7573" y="4204"/>
                  <a:pt x="7439" y="4637"/>
                </a:cubicBezTo>
                <a:cubicBezTo>
                  <a:pt x="7239" y="5071"/>
                  <a:pt x="6806" y="5371"/>
                  <a:pt x="6305" y="5371"/>
                </a:cubicBezTo>
                <a:cubicBezTo>
                  <a:pt x="6138" y="5371"/>
                  <a:pt x="6005" y="5304"/>
                  <a:pt x="6005" y="5171"/>
                </a:cubicBezTo>
                <a:cubicBezTo>
                  <a:pt x="5972" y="4437"/>
                  <a:pt x="6038" y="3670"/>
                  <a:pt x="6205" y="2936"/>
                </a:cubicBezTo>
                <a:close/>
                <a:moveTo>
                  <a:pt x="3270" y="5004"/>
                </a:moveTo>
                <a:cubicBezTo>
                  <a:pt x="3437" y="5104"/>
                  <a:pt x="3570" y="5238"/>
                  <a:pt x="3670" y="5404"/>
                </a:cubicBezTo>
                <a:cubicBezTo>
                  <a:pt x="3837" y="5705"/>
                  <a:pt x="3870" y="6072"/>
                  <a:pt x="3737" y="6372"/>
                </a:cubicBezTo>
                <a:cubicBezTo>
                  <a:pt x="3570" y="6639"/>
                  <a:pt x="3303" y="6772"/>
                  <a:pt x="3003" y="6805"/>
                </a:cubicBezTo>
                <a:cubicBezTo>
                  <a:pt x="2903" y="6805"/>
                  <a:pt x="2803" y="6772"/>
                  <a:pt x="2736" y="6672"/>
                </a:cubicBezTo>
                <a:cubicBezTo>
                  <a:pt x="2669" y="6572"/>
                  <a:pt x="2669" y="6372"/>
                  <a:pt x="2803" y="6105"/>
                </a:cubicBezTo>
                <a:cubicBezTo>
                  <a:pt x="2936" y="5738"/>
                  <a:pt x="3103" y="5371"/>
                  <a:pt x="3270" y="5004"/>
                </a:cubicBezTo>
                <a:close/>
                <a:moveTo>
                  <a:pt x="19348" y="5771"/>
                </a:moveTo>
                <a:lnTo>
                  <a:pt x="19348" y="5771"/>
                </a:lnTo>
                <a:cubicBezTo>
                  <a:pt x="19448" y="6072"/>
                  <a:pt x="19415" y="6405"/>
                  <a:pt x="19315" y="6672"/>
                </a:cubicBezTo>
                <a:cubicBezTo>
                  <a:pt x="19232" y="6754"/>
                  <a:pt x="19127" y="6814"/>
                  <a:pt x="19018" y="6814"/>
                </a:cubicBezTo>
                <a:cubicBezTo>
                  <a:pt x="18995" y="6814"/>
                  <a:pt x="18971" y="6811"/>
                  <a:pt x="18948" y="6805"/>
                </a:cubicBezTo>
                <a:cubicBezTo>
                  <a:pt x="18747" y="6772"/>
                  <a:pt x="18747" y="6705"/>
                  <a:pt x="18747" y="6672"/>
                </a:cubicBezTo>
                <a:cubicBezTo>
                  <a:pt x="18714" y="6472"/>
                  <a:pt x="18948" y="6072"/>
                  <a:pt x="19348" y="5771"/>
                </a:cubicBezTo>
                <a:close/>
                <a:moveTo>
                  <a:pt x="13177" y="334"/>
                </a:moveTo>
                <a:cubicBezTo>
                  <a:pt x="13510" y="334"/>
                  <a:pt x="13844" y="401"/>
                  <a:pt x="14144" y="501"/>
                </a:cubicBezTo>
                <a:cubicBezTo>
                  <a:pt x="14878" y="734"/>
                  <a:pt x="15512" y="1201"/>
                  <a:pt x="15945" y="1802"/>
                </a:cubicBezTo>
                <a:cubicBezTo>
                  <a:pt x="15178" y="2135"/>
                  <a:pt x="14645" y="2869"/>
                  <a:pt x="14611" y="3703"/>
                </a:cubicBezTo>
                <a:cubicBezTo>
                  <a:pt x="14578" y="4237"/>
                  <a:pt x="14811" y="4604"/>
                  <a:pt x="15212" y="4671"/>
                </a:cubicBezTo>
                <a:lnTo>
                  <a:pt x="15412" y="4671"/>
                </a:lnTo>
                <a:cubicBezTo>
                  <a:pt x="15812" y="4637"/>
                  <a:pt x="16179" y="4404"/>
                  <a:pt x="16379" y="4037"/>
                </a:cubicBezTo>
                <a:cubicBezTo>
                  <a:pt x="16713" y="3436"/>
                  <a:pt x="16746" y="2702"/>
                  <a:pt x="16446" y="2069"/>
                </a:cubicBezTo>
                <a:lnTo>
                  <a:pt x="16446" y="2069"/>
                </a:lnTo>
                <a:cubicBezTo>
                  <a:pt x="16813" y="2135"/>
                  <a:pt x="17146" y="2336"/>
                  <a:pt x="17413" y="2602"/>
                </a:cubicBezTo>
                <a:cubicBezTo>
                  <a:pt x="18180" y="3436"/>
                  <a:pt x="18814" y="4370"/>
                  <a:pt x="19214" y="5438"/>
                </a:cubicBezTo>
                <a:cubicBezTo>
                  <a:pt x="18681" y="5771"/>
                  <a:pt x="18347" y="6338"/>
                  <a:pt x="18414" y="6705"/>
                </a:cubicBezTo>
                <a:cubicBezTo>
                  <a:pt x="18481" y="6939"/>
                  <a:pt x="18681" y="7072"/>
                  <a:pt x="18914" y="7072"/>
                </a:cubicBezTo>
                <a:cubicBezTo>
                  <a:pt x="18944" y="7077"/>
                  <a:pt x="18975" y="7079"/>
                  <a:pt x="19005" y="7079"/>
                </a:cubicBezTo>
                <a:cubicBezTo>
                  <a:pt x="19207" y="7079"/>
                  <a:pt x="19403" y="6984"/>
                  <a:pt x="19548" y="6839"/>
                </a:cubicBezTo>
                <a:cubicBezTo>
                  <a:pt x="19748" y="6438"/>
                  <a:pt x="19748" y="5971"/>
                  <a:pt x="19581" y="5571"/>
                </a:cubicBezTo>
                <a:cubicBezTo>
                  <a:pt x="19786" y="5463"/>
                  <a:pt x="20008" y="5411"/>
                  <a:pt x="20228" y="5411"/>
                </a:cubicBezTo>
                <a:cubicBezTo>
                  <a:pt x="20615" y="5411"/>
                  <a:pt x="20994" y="5573"/>
                  <a:pt x="21249" y="5871"/>
                </a:cubicBezTo>
                <a:cubicBezTo>
                  <a:pt x="21650" y="6272"/>
                  <a:pt x="21783" y="6672"/>
                  <a:pt x="21650" y="7006"/>
                </a:cubicBezTo>
                <a:cubicBezTo>
                  <a:pt x="21249" y="7973"/>
                  <a:pt x="18981" y="8640"/>
                  <a:pt x="15712" y="8807"/>
                </a:cubicBezTo>
                <a:cubicBezTo>
                  <a:pt x="14645" y="8840"/>
                  <a:pt x="13377" y="8940"/>
                  <a:pt x="12009" y="9074"/>
                </a:cubicBezTo>
                <a:cubicBezTo>
                  <a:pt x="9908" y="9274"/>
                  <a:pt x="7539" y="9474"/>
                  <a:pt x="5538" y="9474"/>
                </a:cubicBezTo>
                <a:cubicBezTo>
                  <a:pt x="2436" y="9474"/>
                  <a:pt x="835" y="9007"/>
                  <a:pt x="568" y="8006"/>
                </a:cubicBezTo>
                <a:cubicBezTo>
                  <a:pt x="334" y="7206"/>
                  <a:pt x="468" y="6338"/>
                  <a:pt x="968" y="5671"/>
                </a:cubicBezTo>
                <a:cubicBezTo>
                  <a:pt x="1368" y="5171"/>
                  <a:pt x="1969" y="4837"/>
                  <a:pt x="2603" y="4804"/>
                </a:cubicBezTo>
                <a:lnTo>
                  <a:pt x="2603" y="4837"/>
                </a:lnTo>
                <a:cubicBezTo>
                  <a:pt x="2736" y="4837"/>
                  <a:pt x="2869" y="4837"/>
                  <a:pt x="3003" y="4904"/>
                </a:cubicBezTo>
                <a:cubicBezTo>
                  <a:pt x="2803" y="5271"/>
                  <a:pt x="2636" y="5638"/>
                  <a:pt x="2503" y="6038"/>
                </a:cubicBezTo>
                <a:cubicBezTo>
                  <a:pt x="2336" y="6272"/>
                  <a:pt x="2336" y="6605"/>
                  <a:pt x="2469" y="6872"/>
                </a:cubicBezTo>
                <a:cubicBezTo>
                  <a:pt x="2569" y="7039"/>
                  <a:pt x="2803" y="7139"/>
                  <a:pt x="3003" y="7139"/>
                </a:cubicBezTo>
                <a:cubicBezTo>
                  <a:pt x="3403" y="7106"/>
                  <a:pt x="3770" y="6905"/>
                  <a:pt x="4004" y="6539"/>
                </a:cubicBezTo>
                <a:cubicBezTo>
                  <a:pt x="4204" y="6138"/>
                  <a:pt x="4170" y="5638"/>
                  <a:pt x="3904" y="5271"/>
                </a:cubicBezTo>
                <a:cubicBezTo>
                  <a:pt x="3803" y="5037"/>
                  <a:pt x="3637" y="4871"/>
                  <a:pt x="3403" y="4737"/>
                </a:cubicBezTo>
                <a:cubicBezTo>
                  <a:pt x="3919" y="3826"/>
                  <a:pt x="4712" y="2805"/>
                  <a:pt x="5630" y="2805"/>
                </a:cubicBezTo>
                <a:cubicBezTo>
                  <a:pt x="5720" y="2805"/>
                  <a:pt x="5812" y="2815"/>
                  <a:pt x="5905" y="2836"/>
                </a:cubicBezTo>
                <a:cubicBezTo>
                  <a:pt x="5738" y="3603"/>
                  <a:pt x="5671" y="4404"/>
                  <a:pt x="5705" y="5204"/>
                </a:cubicBezTo>
                <a:cubicBezTo>
                  <a:pt x="5738" y="5504"/>
                  <a:pt x="5972" y="5705"/>
                  <a:pt x="6339" y="5705"/>
                </a:cubicBezTo>
                <a:cubicBezTo>
                  <a:pt x="6972" y="5671"/>
                  <a:pt x="7506" y="5304"/>
                  <a:pt x="7773" y="4737"/>
                </a:cubicBezTo>
                <a:cubicBezTo>
                  <a:pt x="7906" y="4304"/>
                  <a:pt x="7840" y="3670"/>
                  <a:pt x="6839" y="2936"/>
                </a:cubicBezTo>
                <a:cubicBezTo>
                  <a:pt x="6672" y="2803"/>
                  <a:pt x="6505" y="2702"/>
                  <a:pt x="6305" y="2636"/>
                </a:cubicBezTo>
                <a:cubicBezTo>
                  <a:pt x="6603" y="1651"/>
                  <a:pt x="7137" y="1169"/>
                  <a:pt x="7895" y="1169"/>
                </a:cubicBezTo>
                <a:cubicBezTo>
                  <a:pt x="8242" y="1169"/>
                  <a:pt x="8635" y="1270"/>
                  <a:pt x="9074" y="1468"/>
                </a:cubicBezTo>
                <a:cubicBezTo>
                  <a:pt x="9574" y="1668"/>
                  <a:pt x="10041" y="1902"/>
                  <a:pt x="10508" y="2202"/>
                </a:cubicBezTo>
                <a:cubicBezTo>
                  <a:pt x="10275" y="2869"/>
                  <a:pt x="10275" y="3503"/>
                  <a:pt x="10508" y="3837"/>
                </a:cubicBezTo>
                <a:cubicBezTo>
                  <a:pt x="10608" y="3970"/>
                  <a:pt x="10775" y="4037"/>
                  <a:pt x="10942" y="4037"/>
                </a:cubicBezTo>
                <a:lnTo>
                  <a:pt x="10975" y="4037"/>
                </a:lnTo>
                <a:cubicBezTo>
                  <a:pt x="11542" y="4003"/>
                  <a:pt x="11876" y="3770"/>
                  <a:pt x="11943" y="3470"/>
                </a:cubicBezTo>
                <a:cubicBezTo>
                  <a:pt x="12009" y="3203"/>
                  <a:pt x="11876" y="2736"/>
                  <a:pt x="10875" y="2069"/>
                </a:cubicBezTo>
                <a:cubicBezTo>
                  <a:pt x="11075" y="1535"/>
                  <a:pt x="11742" y="334"/>
                  <a:pt x="13177" y="334"/>
                </a:cubicBezTo>
                <a:close/>
                <a:moveTo>
                  <a:pt x="13177" y="1"/>
                </a:moveTo>
                <a:cubicBezTo>
                  <a:pt x="11876" y="1"/>
                  <a:pt x="11042" y="968"/>
                  <a:pt x="10608" y="1902"/>
                </a:cubicBezTo>
                <a:cubicBezTo>
                  <a:pt x="10175" y="1635"/>
                  <a:pt x="9674" y="1402"/>
                  <a:pt x="9207" y="1168"/>
                </a:cubicBezTo>
                <a:cubicBezTo>
                  <a:pt x="8742" y="960"/>
                  <a:pt x="8316" y="858"/>
                  <a:pt x="7932" y="858"/>
                </a:cubicBezTo>
                <a:cubicBezTo>
                  <a:pt x="7023" y="858"/>
                  <a:pt x="6357" y="1433"/>
                  <a:pt x="6005" y="2536"/>
                </a:cubicBezTo>
                <a:cubicBezTo>
                  <a:pt x="5872" y="2536"/>
                  <a:pt x="5738" y="2502"/>
                  <a:pt x="5638" y="2502"/>
                </a:cubicBezTo>
                <a:cubicBezTo>
                  <a:pt x="4537" y="2502"/>
                  <a:pt x="3670" y="3603"/>
                  <a:pt x="3136" y="4604"/>
                </a:cubicBezTo>
                <a:cubicBezTo>
                  <a:pt x="2970" y="4537"/>
                  <a:pt x="2769" y="4504"/>
                  <a:pt x="2603" y="4504"/>
                </a:cubicBezTo>
                <a:cubicBezTo>
                  <a:pt x="1835" y="4537"/>
                  <a:pt x="1168" y="4904"/>
                  <a:pt x="735" y="5504"/>
                </a:cubicBezTo>
                <a:cubicBezTo>
                  <a:pt x="168" y="6238"/>
                  <a:pt x="1" y="7206"/>
                  <a:pt x="268" y="8073"/>
                </a:cubicBezTo>
                <a:cubicBezTo>
                  <a:pt x="568" y="9274"/>
                  <a:pt x="2236" y="9808"/>
                  <a:pt x="5505" y="9808"/>
                </a:cubicBezTo>
                <a:lnTo>
                  <a:pt x="5538" y="9841"/>
                </a:lnTo>
                <a:cubicBezTo>
                  <a:pt x="7573" y="9841"/>
                  <a:pt x="9975" y="9607"/>
                  <a:pt x="12043" y="9441"/>
                </a:cubicBezTo>
                <a:cubicBezTo>
                  <a:pt x="13410" y="9307"/>
                  <a:pt x="14678" y="9174"/>
                  <a:pt x="15745" y="9140"/>
                </a:cubicBezTo>
                <a:cubicBezTo>
                  <a:pt x="19181" y="9007"/>
                  <a:pt x="21516" y="8240"/>
                  <a:pt x="21950" y="7172"/>
                </a:cubicBezTo>
                <a:cubicBezTo>
                  <a:pt x="22083" y="6839"/>
                  <a:pt x="22083" y="6338"/>
                  <a:pt x="21516" y="5705"/>
                </a:cubicBezTo>
                <a:cubicBezTo>
                  <a:pt x="21183" y="5349"/>
                  <a:pt x="20716" y="5156"/>
                  <a:pt x="20234" y="5156"/>
                </a:cubicBezTo>
                <a:cubicBezTo>
                  <a:pt x="19993" y="5156"/>
                  <a:pt x="19748" y="5204"/>
                  <a:pt x="19515" y="5304"/>
                </a:cubicBezTo>
                <a:cubicBezTo>
                  <a:pt x="19114" y="4237"/>
                  <a:pt x="18481" y="3270"/>
                  <a:pt x="17647" y="2436"/>
                </a:cubicBezTo>
                <a:cubicBezTo>
                  <a:pt x="17313" y="2035"/>
                  <a:pt x="16813" y="1768"/>
                  <a:pt x="16312" y="1768"/>
                </a:cubicBezTo>
                <a:cubicBezTo>
                  <a:pt x="15812" y="1035"/>
                  <a:pt x="15112" y="501"/>
                  <a:pt x="14278" y="234"/>
                </a:cubicBezTo>
                <a:cubicBezTo>
                  <a:pt x="13911" y="101"/>
                  <a:pt x="13544" y="34"/>
                  <a:pt x="13177" y="1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189E5-AC0A-B44D-8D1F-62CD49100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83" y="49094"/>
            <a:ext cx="8520600" cy="841800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Data Collection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FEEF8E-0BA5-0F4E-AA2D-F5F80C0CDCF6}"/>
              </a:ext>
            </a:extLst>
          </p:cNvPr>
          <p:cNvSpPr/>
          <p:nvPr/>
        </p:nvSpPr>
        <p:spPr>
          <a:xfrm>
            <a:off x="312283" y="1704128"/>
            <a:ext cx="68301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" dirty="0"/>
          </a:p>
          <a:p>
            <a:endParaRPr lang="en" dirty="0"/>
          </a:p>
        </p:txBody>
      </p:sp>
      <p:pic>
        <p:nvPicPr>
          <p:cNvPr id="6" name="Picture 5" descr="A collage of a cat&#10;&#10;Description automatically generated">
            <a:extLst>
              <a:ext uri="{FF2B5EF4-FFF2-40B4-BE49-F238E27FC236}">
                <a16:creationId xmlns:a16="http://schemas.microsoft.com/office/drawing/2014/main" id="{8AA4838A-198D-5148-9DB8-6211842A6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86631"/>
            <a:ext cx="4259717" cy="43568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5934A6-C711-734B-8D79-230F13EDEE11}"/>
              </a:ext>
            </a:extLst>
          </p:cNvPr>
          <p:cNvSpPr/>
          <p:nvPr/>
        </p:nvSpPr>
        <p:spPr>
          <a:xfrm>
            <a:off x="-155051" y="469994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accent4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rgbClr val="24292E"/>
                </a:solidFill>
                <a:latin typeface="-apple-system"/>
              </a:rPr>
              <a:t>Resource</a:t>
            </a:r>
          </a:p>
          <a:p>
            <a:pPr marL="457200" lvl="1"/>
            <a:r>
              <a:rPr lang="en" sz="1800" b="1" dirty="0">
                <a:solidFill>
                  <a:srgbClr val="24292E"/>
                </a:solidFill>
                <a:latin typeface="-apple-system"/>
              </a:rPr>
              <a:t>		</a:t>
            </a:r>
            <a:r>
              <a:rPr lang="en" sz="1800" dirty="0">
                <a:solidFill>
                  <a:srgbClr val="24292E"/>
                </a:solidFill>
                <a:latin typeface="-apple-system"/>
              </a:rPr>
              <a:t>Kaggle</a:t>
            </a:r>
          </a:p>
          <a:p>
            <a:pPr marL="457200" lvl="1"/>
            <a:endParaRPr lang="en" sz="1800" dirty="0">
              <a:solidFill>
                <a:srgbClr val="24292E"/>
              </a:solidFill>
              <a:latin typeface="-apple-system"/>
            </a:endParaRPr>
          </a:p>
          <a:p>
            <a:pPr marL="457200" lvl="1"/>
            <a:endParaRPr lang="en-US" sz="1800" dirty="0">
              <a:solidFill>
                <a:srgbClr val="24292E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24292E"/>
                </a:solidFill>
                <a:latin typeface="-apple-system"/>
              </a:rPr>
              <a:t>Image quality</a:t>
            </a:r>
          </a:p>
          <a:p>
            <a:pPr marL="457200" lvl="2">
              <a:lnSpc>
                <a:spcPct val="150000"/>
              </a:lnSpc>
            </a:pPr>
            <a:r>
              <a:rPr lang="en-US" sz="1800" dirty="0">
                <a:solidFill>
                  <a:srgbClr val="24292E"/>
                </a:solidFill>
                <a:latin typeface="-apple-system"/>
              </a:rPr>
              <a:t>   		HQ  512 x 512</a:t>
            </a:r>
          </a:p>
          <a:p>
            <a:pPr marL="457200" lvl="1">
              <a:lnSpc>
                <a:spcPct val="150000"/>
              </a:lnSpc>
            </a:pPr>
            <a:r>
              <a:rPr lang="en-US" sz="1800" dirty="0">
                <a:solidFill>
                  <a:srgbClr val="24292E"/>
                </a:solidFill>
                <a:latin typeface="-apple-system"/>
              </a:rPr>
              <a:t>   		Close up face only</a:t>
            </a:r>
          </a:p>
          <a:p>
            <a:pPr marL="457200" lvl="1"/>
            <a:endParaRPr lang="en-US" sz="1800" dirty="0">
              <a:solidFill>
                <a:srgbClr val="24292E"/>
              </a:solidFill>
              <a:latin typeface="-apple-system"/>
            </a:endParaRPr>
          </a:p>
          <a:p>
            <a:pPr marL="457200" lvl="1"/>
            <a:endParaRPr lang="en-US" sz="1800" dirty="0">
              <a:solidFill>
                <a:srgbClr val="24292E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24292E"/>
                </a:solidFill>
                <a:latin typeface="-apple-system"/>
              </a:rPr>
              <a:t>Pre-split datasets</a:t>
            </a:r>
          </a:p>
          <a:p>
            <a:pPr marL="457200" lvl="1">
              <a:lnSpc>
                <a:spcPct val="150000"/>
              </a:lnSpc>
            </a:pPr>
            <a:r>
              <a:rPr lang="en-US" sz="1800" dirty="0"/>
              <a:t>  </a:t>
            </a:r>
            <a:r>
              <a:rPr lang="en-US" sz="1800" dirty="0">
                <a:solidFill>
                  <a:srgbClr val="24292E"/>
                </a:solidFill>
                <a:latin typeface="-apple-system"/>
              </a:rPr>
              <a:t> 		Test &amp; Validation</a:t>
            </a:r>
          </a:p>
          <a:p>
            <a:pPr marL="457200" lvl="1">
              <a:lnSpc>
                <a:spcPct val="150000"/>
              </a:lnSpc>
            </a:pPr>
            <a:r>
              <a:rPr lang="en-US" sz="1800" dirty="0">
                <a:solidFill>
                  <a:srgbClr val="24292E"/>
                </a:solidFill>
                <a:latin typeface="-apple-system"/>
              </a:rPr>
              <a:t>    		sorted by each class label</a:t>
            </a:r>
          </a:p>
          <a:p>
            <a:pPr marL="457200" lvl="1"/>
            <a:endParaRPr lang="en-US" sz="1800" dirty="0">
              <a:solidFill>
                <a:srgbClr val="24292E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67084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0"/>
          <p:cNvSpPr/>
          <p:nvPr/>
        </p:nvSpPr>
        <p:spPr>
          <a:xfrm>
            <a:off x="1009983" y="1586030"/>
            <a:ext cx="2573474" cy="2982057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0"/>
          <p:cNvSpPr/>
          <p:nvPr/>
        </p:nvSpPr>
        <p:spPr>
          <a:xfrm>
            <a:off x="4995995" y="1613266"/>
            <a:ext cx="2685338" cy="2969733"/>
          </a:xfrm>
          <a:prstGeom prst="roundRect">
            <a:avLst>
              <a:gd name="adj" fmla="val 669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0"/>
          <p:cNvSpPr txBox="1">
            <a:spLocks noGrp="1"/>
          </p:cNvSpPr>
          <p:nvPr>
            <p:ph type="title"/>
          </p:nvPr>
        </p:nvSpPr>
        <p:spPr>
          <a:xfrm>
            <a:off x="329507" y="275606"/>
            <a:ext cx="77040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4200"/>
            </a:pPr>
            <a:r>
              <a:rPr lang="en-US" sz="4400" b="1" dirty="0"/>
              <a:t>EDA</a:t>
            </a:r>
            <a:endParaRPr sz="4200" b="1" dirty="0"/>
          </a:p>
        </p:txBody>
      </p:sp>
      <p:sp>
        <p:nvSpPr>
          <p:cNvPr id="893" name="Google Shape;893;p30"/>
          <p:cNvSpPr txBox="1">
            <a:spLocks noGrp="1"/>
          </p:cNvSpPr>
          <p:nvPr>
            <p:ph type="subTitle" idx="3"/>
          </p:nvPr>
        </p:nvSpPr>
        <p:spPr>
          <a:xfrm>
            <a:off x="4654996" y="3580565"/>
            <a:ext cx="2987934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1" indent="0"/>
            <a:r>
              <a:rPr lang="en-US" sz="2400" b="1" dirty="0">
                <a:solidFill>
                  <a:srgbClr val="24292E"/>
                </a:solidFill>
                <a:latin typeface="-apple-system"/>
              </a:rPr>
              <a:t>Validation dataset</a:t>
            </a:r>
            <a:endParaRPr lang="en-US" sz="2400" dirty="0">
              <a:solidFill>
                <a:srgbClr val="24292E"/>
              </a:solidFill>
              <a:latin typeface="-apple-system"/>
            </a:endParaRPr>
          </a:p>
          <a:p>
            <a:pPr marL="457200" lvl="4"/>
            <a:r>
              <a:rPr lang="en-US" sz="1800" dirty="0">
                <a:solidFill>
                  <a:srgbClr val="24292E"/>
                </a:solidFill>
                <a:latin typeface="-apple-system"/>
              </a:rPr>
              <a:t>   	</a:t>
            </a:r>
          </a:p>
          <a:p>
            <a:pPr marL="457200" lvl="4"/>
            <a:r>
              <a:rPr lang="en-US" sz="1800" dirty="0">
                <a:solidFill>
                  <a:srgbClr val="24292E"/>
                </a:solidFill>
                <a:latin typeface="-apple-system"/>
              </a:rPr>
              <a:t>       1500 images</a:t>
            </a:r>
          </a:p>
          <a:p>
            <a:pPr marL="457200" lvl="4"/>
            <a:endParaRPr lang="en-US" sz="1800" dirty="0">
              <a:solidFill>
                <a:srgbClr val="24292E"/>
              </a:solidFill>
              <a:latin typeface="-apple-system"/>
            </a:endParaRPr>
          </a:p>
          <a:p>
            <a:pPr marL="457200" lvl="4"/>
            <a:r>
              <a:rPr lang="en-US" sz="1800" dirty="0">
                <a:solidFill>
                  <a:srgbClr val="24292E"/>
                </a:solidFill>
                <a:latin typeface="-apple-system"/>
              </a:rPr>
              <a:t>              -&gt; 3 classes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0" dirty="0">
              <a:solidFill>
                <a:schemeClr val="tx1"/>
              </a:solidFill>
              <a:latin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5" name="Google Shape;895;p30"/>
          <p:cNvSpPr txBox="1">
            <a:spLocks noGrp="1"/>
          </p:cNvSpPr>
          <p:nvPr>
            <p:ph type="subTitle" idx="2"/>
          </p:nvPr>
        </p:nvSpPr>
        <p:spPr>
          <a:xfrm>
            <a:off x="933386" y="2173404"/>
            <a:ext cx="2395409" cy="21797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1" indent="0"/>
            <a:r>
              <a:rPr lang="en-US" sz="2400" b="1" dirty="0">
                <a:solidFill>
                  <a:srgbClr val="24292E"/>
                </a:solidFill>
                <a:latin typeface="-apple-system"/>
              </a:rPr>
              <a:t>Train dataset</a:t>
            </a:r>
            <a:endParaRPr lang="en-US" sz="2400" dirty="0">
              <a:solidFill>
                <a:srgbClr val="24292E"/>
              </a:solidFill>
              <a:latin typeface="-apple-system"/>
            </a:endParaRPr>
          </a:p>
          <a:p>
            <a:pPr marL="457200" lvl="4"/>
            <a:r>
              <a:rPr lang="en-US" sz="1800" dirty="0">
                <a:solidFill>
                  <a:srgbClr val="24292E"/>
                </a:solidFill>
                <a:latin typeface="-apple-system"/>
              </a:rPr>
              <a:t>   	</a:t>
            </a:r>
          </a:p>
          <a:p>
            <a:pPr marL="457200" lvl="4"/>
            <a:r>
              <a:rPr lang="en-US" sz="1800" dirty="0">
                <a:solidFill>
                  <a:srgbClr val="24292E"/>
                </a:solidFill>
                <a:latin typeface="-apple-system"/>
              </a:rPr>
              <a:t>      14630 images</a:t>
            </a:r>
          </a:p>
          <a:p>
            <a:pPr marL="457200" lvl="4"/>
            <a:endParaRPr lang="en-US" sz="1800" dirty="0">
              <a:solidFill>
                <a:srgbClr val="24292E"/>
              </a:solidFill>
              <a:latin typeface="-apple-system"/>
            </a:endParaRPr>
          </a:p>
          <a:p>
            <a:pPr marL="457200" lvl="4"/>
            <a:r>
              <a:rPr lang="en-US" sz="1800" dirty="0">
                <a:solidFill>
                  <a:srgbClr val="24292E"/>
                </a:solidFill>
                <a:latin typeface="-apple-system"/>
              </a:rPr>
              <a:t>              -&gt; 3 classes</a:t>
            </a:r>
          </a:p>
        </p:txBody>
      </p:sp>
      <p:sp>
        <p:nvSpPr>
          <p:cNvPr id="896" name="Google Shape;896;p30"/>
          <p:cNvSpPr/>
          <p:nvPr/>
        </p:nvSpPr>
        <p:spPr>
          <a:xfrm>
            <a:off x="7876648" y="159799"/>
            <a:ext cx="1094704" cy="486183"/>
          </a:xfrm>
          <a:custGeom>
            <a:avLst/>
            <a:gdLst/>
            <a:ahLst/>
            <a:cxnLst/>
            <a:rect l="l" t="t" r="r" b="b"/>
            <a:pathLst>
              <a:path w="22084" h="9808" extrusionOk="0">
                <a:moveTo>
                  <a:pt x="10775" y="2336"/>
                </a:moveTo>
                <a:cubicBezTo>
                  <a:pt x="11642" y="2969"/>
                  <a:pt x="11642" y="3303"/>
                  <a:pt x="11642" y="3370"/>
                </a:cubicBezTo>
                <a:cubicBezTo>
                  <a:pt x="11609" y="3536"/>
                  <a:pt x="11376" y="3670"/>
                  <a:pt x="10942" y="3703"/>
                </a:cubicBezTo>
                <a:cubicBezTo>
                  <a:pt x="10875" y="3703"/>
                  <a:pt x="10809" y="3670"/>
                  <a:pt x="10775" y="3603"/>
                </a:cubicBezTo>
                <a:cubicBezTo>
                  <a:pt x="10608" y="3203"/>
                  <a:pt x="10608" y="2736"/>
                  <a:pt x="10775" y="2336"/>
                </a:cubicBezTo>
                <a:close/>
                <a:moveTo>
                  <a:pt x="16112" y="2035"/>
                </a:moveTo>
                <a:lnTo>
                  <a:pt x="16112" y="2069"/>
                </a:lnTo>
                <a:cubicBezTo>
                  <a:pt x="16413" y="2636"/>
                  <a:pt x="16413" y="3303"/>
                  <a:pt x="16112" y="3870"/>
                </a:cubicBezTo>
                <a:cubicBezTo>
                  <a:pt x="15989" y="4148"/>
                  <a:pt x="15693" y="4341"/>
                  <a:pt x="15385" y="4341"/>
                </a:cubicBezTo>
                <a:cubicBezTo>
                  <a:pt x="15360" y="4341"/>
                  <a:pt x="15336" y="4340"/>
                  <a:pt x="15312" y="4337"/>
                </a:cubicBezTo>
                <a:cubicBezTo>
                  <a:pt x="14978" y="4270"/>
                  <a:pt x="14945" y="3903"/>
                  <a:pt x="14945" y="3670"/>
                </a:cubicBezTo>
                <a:cubicBezTo>
                  <a:pt x="14978" y="3069"/>
                  <a:pt x="15445" y="2202"/>
                  <a:pt x="16112" y="2035"/>
                </a:cubicBezTo>
                <a:close/>
                <a:moveTo>
                  <a:pt x="6205" y="2903"/>
                </a:moveTo>
                <a:lnTo>
                  <a:pt x="6205" y="2936"/>
                </a:lnTo>
                <a:cubicBezTo>
                  <a:pt x="6339" y="2969"/>
                  <a:pt x="6505" y="3069"/>
                  <a:pt x="6639" y="3170"/>
                </a:cubicBezTo>
                <a:cubicBezTo>
                  <a:pt x="7306" y="3670"/>
                  <a:pt x="7606" y="4170"/>
                  <a:pt x="7473" y="4604"/>
                </a:cubicBezTo>
                <a:cubicBezTo>
                  <a:pt x="7273" y="5038"/>
                  <a:pt x="6806" y="5338"/>
                  <a:pt x="6339" y="5338"/>
                </a:cubicBezTo>
                <a:cubicBezTo>
                  <a:pt x="6139" y="5338"/>
                  <a:pt x="6038" y="5271"/>
                  <a:pt x="6038" y="5138"/>
                </a:cubicBezTo>
                <a:cubicBezTo>
                  <a:pt x="5972" y="4404"/>
                  <a:pt x="6038" y="3637"/>
                  <a:pt x="6205" y="2903"/>
                </a:cubicBezTo>
                <a:close/>
                <a:moveTo>
                  <a:pt x="3270" y="4971"/>
                </a:moveTo>
                <a:lnTo>
                  <a:pt x="3270" y="5004"/>
                </a:lnTo>
                <a:cubicBezTo>
                  <a:pt x="3437" y="5104"/>
                  <a:pt x="3570" y="5238"/>
                  <a:pt x="3670" y="5405"/>
                </a:cubicBezTo>
                <a:cubicBezTo>
                  <a:pt x="3870" y="5671"/>
                  <a:pt x="3870" y="6038"/>
                  <a:pt x="3737" y="6372"/>
                </a:cubicBezTo>
                <a:cubicBezTo>
                  <a:pt x="3570" y="6605"/>
                  <a:pt x="3303" y="6772"/>
                  <a:pt x="3003" y="6772"/>
                </a:cubicBezTo>
                <a:cubicBezTo>
                  <a:pt x="2903" y="6772"/>
                  <a:pt x="2803" y="6739"/>
                  <a:pt x="2736" y="6672"/>
                </a:cubicBezTo>
                <a:cubicBezTo>
                  <a:pt x="2669" y="6539"/>
                  <a:pt x="2669" y="6339"/>
                  <a:pt x="2803" y="6072"/>
                </a:cubicBezTo>
                <a:cubicBezTo>
                  <a:pt x="2936" y="5705"/>
                  <a:pt x="3103" y="5338"/>
                  <a:pt x="3270" y="4971"/>
                </a:cubicBezTo>
                <a:close/>
                <a:moveTo>
                  <a:pt x="19348" y="5738"/>
                </a:moveTo>
                <a:lnTo>
                  <a:pt x="19348" y="5771"/>
                </a:lnTo>
                <a:cubicBezTo>
                  <a:pt x="19448" y="6038"/>
                  <a:pt x="19448" y="6372"/>
                  <a:pt x="19315" y="6639"/>
                </a:cubicBezTo>
                <a:cubicBezTo>
                  <a:pt x="19232" y="6721"/>
                  <a:pt x="19127" y="6781"/>
                  <a:pt x="19018" y="6781"/>
                </a:cubicBezTo>
                <a:cubicBezTo>
                  <a:pt x="18995" y="6781"/>
                  <a:pt x="18971" y="6778"/>
                  <a:pt x="18948" y="6772"/>
                </a:cubicBezTo>
                <a:cubicBezTo>
                  <a:pt x="18781" y="6739"/>
                  <a:pt x="18748" y="6672"/>
                  <a:pt x="18748" y="6639"/>
                </a:cubicBezTo>
                <a:cubicBezTo>
                  <a:pt x="18714" y="6439"/>
                  <a:pt x="18948" y="6038"/>
                  <a:pt x="19348" y="5738"/>
                </a:cubicBezTo>
                <a:close/>
                <a:moveTo>
                  <a:pt x="13144" y="267"/>
                </a:moveTo>
                <a:cubicBezTo>
                  <a:pt x="13477" y="301"/>
                  <a:pt x="13811" y="368"/>
                  <a:pt x="14144" y="468"/>
                </a:cubicBezTo>
                <a:cubicBezTo>
                  <a:pt x="14878" y="701"/>
                  <a:pt x="15479" y="1168"/>
                  <a:pt x="15946" y="1769"/>
                </a:cubicBezTo>
                <a:cubicBezTo>
                  <a:pt x="15178" y="2102"/>
                  <a:pt x="14645" y="2836"/>
                  <a:pt x="14611" y="3670"/>
                </a:cubicBezTo>
                <a:cubicBezTo>
                  <a:pt x="14578" y="4204"/>
                  <a:pt x="14778" y="4571"/>
                  <a:pt x="15212" y="4637"/>
                </a:cubicBezTo>
                <a:cubicBezTo>
                  <a:pt x="15278" y="4637"/>
                  <a:pt x="15312" y="4637"/>
                  <a:pt x="15378" y="4671"/>
                </a:cubicBezTo>
                <a:cubicBezTo>
                  <a:pt x="15812" y="4637"/>
                  <a:pt x="16179" y="4404"/>
                  <a:pt x="16346" y="4037"/>
                </a:cubicBezTo>
                <a:cubicBezTo>
                  <a:pt x="16679" y="3403"/>
                  <a:pt x="16713" y="2669"/>
                  <a:pt x="16446" y="2035"/>
                </a:cubicBezTo>
                <a:lnTo>
                  <a:pt x="16446" y="2035"/>
                </a:lnTo>
                <a:cubicBezTo>
                  <a:pt x="16813" y="2102"/>
                  <a:pt x="17146" y="2302"/>
                  <a:pt x="17413" y="2602"/>
                </a:cubicBezTo>
                <a:cubicBezTo>
                  <a:pt x="18214" y="3436"/>
                  <a:pt x="18814" y="4370"/>
                  <a:pt x="19215" y="5438"/>
                </a:cubicBezTo>
                <a:cubicBezTo>
                  <a:pt x="18681" y="5771"/>
                  <a:pt x="18347" y="6339"/>
                  <a:pt x="18414" y="6705"/>
                </a:cubicBezTo>
                <a:cubicBezTo>
                  <a:pt x="18481" y="6939"/>
                  <a:pt x="18681" y="7072"/>
                  <a:pt x="18914" y="7072"/>
                </a:cubicBezTo>
                <a:cubicBezTo>
                  <a:pt x="18944" y="7077"/>
                  <a:pt x="18975" y="7079"/>
                  <a:pt x="19005" y="7079"/>
                </a:cubicBezTo>
                <a:cubicBezTo>
                  <a:pt x="19207" y="7079"/>
                  <a:pt x="19403" y="6984"/>
                  <a:pt x="19548" y="6839"/>
                </a:cubicBezTo>
                <a:cubicBezTo>
                  <a:pt x="19748" y="6439"/>
                  <a:pt x="19748" y="5972"/>
                  <a:pt x="19615" y="5571"/>
                </a:cubicBezTo>
                <a:cubicBezTo>
                  <a:pt x="19805" y="5464"/>
                  <a:pt x="20016" y="5413"/>
                  <a:pt x="20228" y="5413"/>
                </a:cubicBezTo>
                <a:cubicBezTo>
                  <a:pt x="20613" y="5413"/>
                  <a:pt x="21003" y="5583"/>
                  <a:pt x="21283" y="5905"/>
                </a:cubicBezTo>
                <a:cubicBezTo>
                  <a:pt x="21650" y="6272"/>
                  <a:pt x="21783" y="6672"/>
                  <a:pt x="21650" y="7006"/>
                </a:cubicBezTo>
                <a:cubicBezTo>
                  <a:pt x="21249" y="7973"/>
                  <a:pt x="18981" y="8640"/>
                  <a:pt x="15712" y="8807"/>
                </a:cubicBezTo>
                <a:cubicBezTo>
                  <a:pt x="14678" y="8840"/>
                  <a:pt x="13377" y="8940"/>
                  <a:pt x="12009" y="9074"/>
                </a:cubicBezTo>
                <a:cubicBezTo>
                  <a:pt x="9908" y="9274"/>
                  <a:pt x="7540" y="9474"/>
                  <a:pt x="5538" y="9474"/>
                </a:cubicBezTo>
                <a:cubicBezTo>
                  <a:pt x="2436" y="9474"/>
                  <a:pt x="835" y="8974"/>
                  <a:pt x="568" y="7973"/>
                </a:cubicBezTo>
                <a:cubicBezTo>
                  <a:pt x="334" y="7172"/>
                  <a:pt x="468" y="6305"/>
                  <a:pt x="968" y="5671"/>
                </a:cubicBezTo>
                <a:cubicBezTo>
                  <a:pt x="1368" y="5138"/>
                  <a:pt x="1969" y="4804"/>
                  <a:pt x="2603" y="4804"/>
                </a:cubicBezTo>
                <a:cubicBezTo>
                  <a:pt x="2703" y="4804"/>
                  <a:pt x="2836" y="4804"/>
                  <a:pt x="2970" y="4837"/>
                </a:cubicBezTo>
                <a:cubicBezTo>
                  <a:pt x="2769" y="5204"/>
                  <a:pt x="2603" y="5571"/>
                  <a:pt x="2469" y="5972"/>
                </a:cubicBezTo>
                <a:cubicBezTo>
                  <a:pt x="2302" y="6238"/>
                  <a:pt x="2302" y="6539"/>
                  <a:pt x="2436" y="6839"/>
                </a:cubicBezTo>
                <a:cubicBezTo>
                  <a:pt x="2569" y="7006"/>
                  <a:pt x="2769" y="7106"/>
                  <a:pt x="2970" y="7106"/>
                </a:cubicBezTo>
                <a:cubicBezTo>
                  <a:pt x="3403" y="7072"/>
                  <a:pt x="3770" y="6872"/>
                  <a:pt x="3970" y="6505"/>
                </a:cubicBezTo>
                <a:cubicBezTo>
                  <a:pt x="4170" y="6105"/>
                  <a:pt x="4170" y="5605"/>
                  <a:pt x="3904" y="5238"/>
                </a:cubicBezTo>
                <a:cubicBezTo>
                  <a:pt x="3770" y="5004"/>
                  <a:pt x="3603" y="4837"/>
                  <a:pt x="3403" y="4704"/>
                </a:cubicBezTo>
                <a:cubicBezTo>
                  <a:pt x="3925" y="3784"/>
                  <a:pt x="4700" y="2779"/>
                  <a:pt x="5651" y="2779"/>
                </a:cubicBezTo>
                <a:cubicBezTo>
                  <a:pt x="5735" y="2779"/>
                  <a:pt x="5819" y="2787"/>
                  <a:pt x="5905" y="2803"/>
                </a:cubicBezTo>
                <a:cubicBezTo>
                  <a:pt x="5738" y="3570"/>
                  <a:pt x="5672" y="4370"/>
                  <a:pt x="5705" y="5171"/>
                </a:cubicBezTo>
                <a:cubicBezTo>
                  <a:pt x="5705" y="5471"/>
                  <a:pt x="5972" y="5638"/>
                  <a:pt x="6339" y="5638"/>
                </a:cubicBezTo>
                <a:cubicBezTo>
                  <a:pt x="6939" y="5638"/>
                  <a:pt x="7506" y="5271"/>
                  <a:pt x="7740" y="4704"/>
                </a:cubicBezTo>
                <a:cubicBezTo>
                  <a:pt x="7873" y="4270"/>
                  <a:pt x="7806" y="3637"/>
                  <a:pt x="6806" y="2903"/>
                </a:cubicBezTo>
                <a:cubicBezTo>
                  <a:pt x="6639" y="2769"/>
                  <a:pt x="6472" y="2669"/>
                  <a:pt x="6272" y="2602"/>
                </a:cubicBezTo>
                <a:cubicBezTo>
                  <a:pt x="6593" y="1618"/>
                  <a:pt x="7133" y="1136"/>
                  <a:pt x="7894" y="1136"/>
                </a:cubicBezTo>
                <a:cubicBezTo>
                  <a:pt x="8242" y="1136"/>
                  <a:pt x="8635" y="1236"/>
                  <a:pt x="9074" y="1435"/>
                </a:cubicBezTo>
                <a:cubicBezTo>
                  <a:pt x="9541" y="1635"/>
                  <a:pt x="10041" y="1869"/>
                  <a:pt x="10508" y="2169"/>
                </a:cubicBezTo>
                <a:cubicBezTo>
                  <a:pt x="10275" y="2836"/>
                  <a:pt x="10275" y="3470"/>
                  <a:pt x="10508" y="3803"/>
                </a:cubicBezTo>
                <a:cubicBezTo>
                  <a:pt x="10575" y="3937"/>
                  <a:pt x="10742" y="4003"/>
                  <a:pt x="10909" y="4003"/>
                </a:cubicBezTo>
                <a:lnTo>
                  <a:pt x="10975" y="4003"/>
                </a:lnTo>
                <a:cubicBezTo>
                  <a:pt x="11509" y="3970"/>
                  <a:pt x="11843" y="3737"/>
                  <a:pt x="11909" y="3436"/>
                </a:cubicBezTo>
                <a:cubicBezTo>
                  <a:pt x="12009" y="3170"/>
                  <a:pt x="11876" y="2703"/>
                  <a:pt x="10875" y="2035"/>
                </a:cubicBezTo>
                <a:cubicBezTo>
                  <a:pt x="11075" y="1502"/>
                  <a:pt x="11743" y="267"/>
                  <a:pt x="13144" y="267"/>
                </a:cubicBezTo>
                <a:close/>
                <a:moveTo>
                  <a:pt x="13177" y="1"/>
                </a:moveTo>
                <a:cubicBezTo>
                  <a:pt x="11876" y="1"/>
                  <a:pt x="11042" y="935"/>
                  <a:pt x="10608" y="1902"/>
                </a:cubicBezTo>
                <a:cubicBezTo>
                  <a:pt x="10141" y="1602"/>
                  <a:pt x="9674" y="1368"/>
                  <a:pt x="9207" y="1168"/>
                </a:cubicBezTo>
                <a:cubicBezTo>
                  <a:pt x="8734" y="946"/>
                  <a:pt x="8299" y="837"/>
                  <a:pt x="7910" y="837"/>
                </a:cubicBezTo>
                <a:cubicBezTo>
                  <a:pt x="7012" y="837"/>
                  <a:pt x="6354" y="1419"/>
                  <a:pt x="6005" y="2536"/>
                </a:cubicBezTo>
                <a:cubicBezTo>
                  <a:pt x="5872" y="2502"/>
                  <a:pt x="5738" y="2502"/>
                  <a:pt x="5638" y="2502"/>
                </a:cubicBezTo>
                <a:cubicBezTo>
                  <a:pt x="4537" y="2502"/>
                  <a:pt x="3670" y="3603"/>
                  <a:pt x="3136" y="4571"/>
                </a:cubicBezTo>
                <a:cubicBezTo>
                  <a:pt x="3014" y="4522"/>
                  <a:pt x="2874" y="4491"/>
                  <a:pt x="2743" y="4491"/>
                </a:cubicBezTo>
                <a:cubicBezTo>
                  <a:pt x="2694" y="4491"/>
                  <a:pt x="2647" y="4495"/>
                  <a:pt x="2603" y="4504"/>
                </a:cubicBezTo>
                <a:cubicBezTo>
                  <a:pt x="1835" y="4504"/>
                  <a:pt x="1168" y="4871"/>
                  <a:pt x="735" y="5471"/>
                </a:cubicBezTo>
                <a:cubicBezTo>
                  <a:pt x="168" y="6205"/>
                  <a:pt x="1" y="7172"/>
                  <a:pt x="268" y="8073"/>
                </a:cubicBezTo>
                <a:cubicBezTo>
                  <a:pt x="568" y="9241"/>
                  <a:pt x="2236" y="9808"/>
                  <a:pt x="5538" y="9808"/>
                </a:cubicBezTo>
                <a:cubicBezTo>
                  <a:pt x="7573" y="9808"/>
                  <a:pt x="9941" y="9574"/>
                  <a:pt x="12043" y="9407"/>
                </a:cubicBezTo>
                <a:cubicBezTo>
                  <a:pt x="13410" y="9274"/>
                  <a:pt x="14678" y="9174"/>
                  <a:pt x="15745" y="9141"/>
                </a:cubicBezTo>
                <a:cubicBezTo>
                  <a:pt x="19181" y="8974"/>
                  <a:pt x="21516" y="8240"/>
                  <a:pt x="21950" y="7139"/>
                </a:cubicBezTo>
                <a:cubicBezTo>
                  <a:pt x="22050" y="6839"/>
                  <a:pt x="22083" y="6305"/>
                  <a:pt x="21483" y="5705"/>
                </a:cubicBezTo>
                <a:cubicBezTo>
                  <a:pt x="21177" y="5333"/>
                  <a:pt x="20714" y="5134"/>
                  <a:pt x="20243" y="5134"/>
                </a:cubicBezTo>
                <a:cubicBezTo>
                  <a:pt x="19995" y="5134"/>
                  <a:pt x="19745" y="5189"/>
                  <a:pt x="19515" y="5304"/>
                </a:cubicBezTo>
                <a:cubicBezTo>
                  <a:pt x="19114" y="4237"/>
                  <a:pt x="18481" y="3236"/>
                  <a:pt x="17647" y="2436"/>
                </a:cubicBezTo>
                <a:cubicBezTo>
                  <a:pt x="17313" y="2002"/>
                  <a:pt x="16813" y="1769"/>
                  <a:pt x="16312" y="1735"/>
                </a:cubicBezTo>
                <a:cubicBezTo>
                  <a:pt x="15812" y="1001"/>
                  <a:pt x="15112" y="468"/>
                  <a:pt x="14278" y="201"/>
                </a:cubicBezTo>
                <a:cubicBezTo>
                  <a:pt x="13911" y="67"/>
                  <a:pt x="13544" y="1"/>
                  <a:pt x="13177" y="1"/>
                </a:cubicBezTo>
                <a:close/>
              </a:path>
            </a:pathLst>
          </a:custGeom>
          <a:solidFill>
            <a:srgbClr val="26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1877;p43">
            <a:extLst>
              <a:ext uri="{FF2B5EF4-FFF2-40B4-BE49-F238E27FC236}">
                <a16:creationId xmlns:a16="http://schemas.microsoft.com/office/drawing/2014/main" id="{454BFBA2-582E-9F4C-9274-5A6FC92B62D3}"/>
              </a:ext>
            </a:extLst>
          </p:cNvPr>
          <p:cNvGrpSpPr/>
          <p:nvPr/>
        </p:nvGrpSpPr>
        <p:grpSpPr>
          <a:xfrm>
            <a:off x="1603026" y="996767"/>
            <a:ext cx="1017966" cy="995326"/>
            <a:chOff x="2173890" y="1028338"/>
            <a:chExt cx="1458272" cy="1566912"/>
          </a:xfrm>
        </p:grpSpPr>
        <p:sp>
          <p:nvSpPr>
            <p:cNvPr id="72" name="Google Shape;1878;p43">
              <a:extLst>
                <a:ext uri="{FF2B5EF4-FFF2-40B4-BE49-F238E27FC236}">
                  <a16:creationId xmlns:a16="http://schemas.microsoft.com/office/drawing/2014/main" id="{5FD2B4D8-278C-E744-80E0-D8AF571A836B}"/>
                </a:ext>
              </a:extLst>
            </p:cNvPr>
            <p:cNvSpPr/>
            <p:nvPr/>
          </p:nvSpPr>
          <p:spPr>
            <a:xfrm>
              <a:off x="2444800" y="1939400"/>
              <a:ext cx="1034350" cy="655850"/>
            </a:xfrm>
            <a:custGeom>
              <a:avLst/>
              <a:gdLst/>
              <a:ahLst/>
              <a:cxnLst/>
              <a:rect l="l" t="t" r="r" b="b"/>
              <a:pathLst>
                <a:path w="41374" h="26234" extrusionOk="0">
                  <a:moveTo>
                    <a:pt x="11378" y="0"/>
                  </a:moveTo>
                  <a:lnTo>
                    <a:pt x="0" y="25482"/>
                  </a:lnTo>
                  <a:lnTo>
                    <a:pt x="41374" y="26234"/>
                  </a:lnTo>
                  <a:lnTo>
                    <a:pt x="31501" y="3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73" name="Google Shape;1879;p43">
              <a:extLst>
                <a:ext uri="{FF2B5EF4-FFF2-40B4-BE49-F238E27FC236}">
                  <a16:creationId xmlns:a16="http://schemas.microsoft.com/office/drawing/2014/main" id="{C43F48AD-6253-7840-B29C-D700E927DC70}"/>
                </a:ext>
              </a:extLst>
            </p:cNvPr>
            <p:cNvSpPr/>
            <p:nvPr/>
          </p:nvSpPr>
          <p:spPr>
            <a:xfrm rot="-8707629">
              <a:off x="2624079" y="1230884"/>
              <a:ext cx="252448" cy="233050"/>
            </a:xfrm>
            <a:custGeom>
              <a:avLst/>
              <a:gdLst/>
              <a:ahLst/>
              <a:cxnLst/>
              <a:rect l="l" t="t" r="r" b="b"/>
              <a:pathLst>
                <a:path w="14650" h="13634" extrusionOk="0">
                  <a:moveTo>
                    <a:pt x="4229" y="1"/>
                  </a:moveTo>
                  <a:lnTo>
                    <a:pt x="1" y="10928"/>
                  </a:lnTo>
                  <a:cubicBezTo>
                    <a:pt x="1" y="10928"/>
                    <a:pt x="4080" y="12833"/>
                    <a:pt x="7176" y="13429"/>
                  </a:cubicBezTo>
                  <a:cubicBezTo>
                    <a:pt x="7943" y="13578"/>
                    <a:pt x="8793" y="13634"/>
                    <a:pt x="9638" y="13634"/>
                  </a:cubicBezTo>
                  <a:cubicBezTo>
                    <a:pt x="12171" y="13634"/>
                    <a:pt x="14649" y="13131"/>
                    <a:pt x="14649" y="13131"/>
                  </a:cubicBezTo>
                  <a:cubicBezTo>
                    <a:pt x="14649" y="13131"/>
                    <a:pt x="13339" y="7028"/>
                    <a:pt x="10719" y="3604"/>
                  </a:cubicBezTo>
                  <a:cubicBezTo>
                    <a:pt x="8376" y="533"/>
                    <a:pt x="5569" y="386"/>
                    <a:pt x="5056" y="386"/>
                  </a:cubicBezTo>
                  <a:cubicBezTo>
                    <a:pt x="5002" y="386"/>
                    <a:pt x="4973" y="388"/>
                    <a:pt x="4973" y="388"/>
                  </a:cubicBezTo>
                  <a:lnTo>
                    <a:pt x="4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80;p43">
              <a:extLst>
                <a:ext uri="{FF2B5EF4-FFF2-40B4-BE49-F238E27FC236}">
                  <a16:creationId xmlns:a16="http://schemas.microsoft.com/office/drawing/2014/main" id="{EC165C18-0E86-A44F-9AC2-6BF05587841B}"/>
                </a:ext>
              </a:extLst>
            </p:cNvPr>
            <p:cNvSpPr/>
            <p:nvPr/>
          </p:nvSpPr>
          <p:spPr>
            <a:xfrm rot="-8707629">
              <a:off x="2660461" y="1271400"/>
              <a:ext cx="204216" cy="188573"/>
            </a:xfrm>
            <a:custGeom>
              <a:avLst/>
              <a:gdLst/>
              <a:ahLst/>
              <a:cxnLst/>
              <a:rect l="l" t="t" r="r" b="b"/>
              <a:pathLst>
                <a:path w="11851" h="11032" extrusionOk="0">
                  <a:moveTo>
                    <a:pt x="3394" y="1"/>
                  </a:moveTo>
                  <a:lnTo>
                    <a:pt x="0" y="8843"/>
                  </a:lnTo>
                  <a:cubicBezTo>
                    <a:pt x="0" y="8843"/>
                    <a:pt x="3305" y="10392"/>
                    <a:pt x="5806" y="10868"/>
                  </a:cubicBezTo>
                  <a:cubicBezTo>
                    <a:pt x="6431" y="10987"/>
                    <a:pt x="7122" y="11032"/>
                    <a:pt x="7806" y="11032"/>
                  </a:cubicBezTo>
                  <a:cubicBezTo>
                    <a:pt x="9857" y="11032"/>
                    <a:pt x="11850" y="10630"/>
                    <a:pt x="11850" y="10630"/>
                  </a:cubicBezTo>
                  <a:cubicBezTo>
                    <a:pt x="11850" y="10630"/>
                    <a:pt x="10778" y="5658"/>
                    <a:pt x="8664" y="2918"/>
                  </a:cubicBezTo>
                  <a:cubicBezTo>
                    <a:pt x="6749" y="428"/>
                    <a:pt x="4430" y="327"/>
                    <a:pt x="4068" y="327"/>
                  </a:cubicBezTo>
                  <a:cubicBezTo>
                    <a:pt x="4036" y="327"/>
                    <a:pt x="4020" y="328"/>
                    <a:pt x="4020" y="328"/>
                  </a:cubicBezTo>
                  <a:lnTo>
                    <a:pt x="33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81;p43">
              <a:extLst>
                <a:ext uri="{FF2B5EF4-FFF2-40B4-BE49-F238E27FC236}">
                  <a16:creationId xmlns:a16="http://schemas.microsoft.com/office/drawing/2014/main" id="{DE4DD8E1-1E0D-7741-985C-C65EFBBA5888}"/>
                </a:ext>
              </a:extLst>
            </p:cNvPr>
            <p:cNvSpPr/>
            <p:nvPr/>
          </p:nvSpPr>
          <p:spPr>
            <a:xfrm rot="-8707629">
              <a:off x="3179647" y="1216488"/>
              <a:ext cx="228324" cy="251938"/>
            </a:xfrm>
            <a:custGeom>
              <a:avLst/>
              <a:gdLst/>
              <a:ahLst/>
              <a:cxnLst/>
              <a:rect l="l" t="t" r="r" b="b"/>
              <a:pathLst>
                <a:path w="13250" h="14739" extrusionOk="0">
                  <a:moveTo>
                    <a:pt x="12357" y="0"/>
                  </a:moveTo>
                  <a:lnTo>
                    <a:pt x="715" y="1519"/>
                  </a:lnTo>
                  <a:lnTo>
                    <a:pt x="894" y="2352"/>
                  </a:lnTo>
                  <a:cubicBezTo>
                    <a:pt x="894" y="2352"/>
                    <a:pt x="1" y="5360"/>
                    <a:pt x="2710" y="8694"/>
                  </a:cubicBezTo>
                  <a:cubicBezTo>
                    <a:pt x="5390" y="11999"/>
                    <a:pt x="11076" y="14738"/>
                    <a:pt x="11076" y="14738"/>
                  </a:cubicBezTo>
                  <a:cubicBezTo>
                    <a:pt x="11076" y="14738"/>
                    <a:pt x="12952" y="10659"/>
                    <a:pt x="13101" y="7533"/>
                  </a:cubicBezTo>
                  <a:cubicBezTo>
                    <a:pt x="13250" y="4407"/>
                    <a:pt x="12357" y="0"/>
                    <a:pt x="12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82;p43">
              <a:extLst>
                <a:ext uri="{FF2B5EF4-FFF2-40B4-BE49-F238E27FC236}">
                  <a16:creationId xmlns:a16="http://schemas.microsoft.com/office/drawing/2014/main" id="{25CA2FF5-7C9E-4B4B-BBE5-125754C8206A}"/>
                </a:ext>
              </a:extLst>
            </p:cNvPr>
            <p:cNvSpPr/>
            <p:nvPr/>
          </p:nvSpPr>
          <p:spPr>
            <a:xfrm rot="-8707629">
              <a:off x="3189064" y="1263359"/>
              <a:ext cx="184709" cy="203598"/>
            </a:xfrm>
            <a:custGeom>
              <a:avLst/>
              <a:gdLst/>
              <a:ahLst/>
              <a:cxnLst/>
              <a:rect l="l" t="t" r="r" b="b"/>
              <a:pathLst>
                <a:path w="10719" h="11911" extrusionOk="0">
                  <a:moveTo>
                    <a:pt x="9974" y="1"/>
                  </a:moveTo>
                  <a:lnTo>
                    <a:pt x="566" y="1251"/>
                  </a:lnTo>
                  <a:lnTo>
                    <a:pt x="715" y="1936"/>
                  </a:lnTo>
                  <a:cubicBezTo>
                    <a:pt x="715" y="1936"/>
                    <a:pt x="0" y="4348"/>
                    <a:pt x="2174" y="7028"/>
                  </a:cubicBezTo>
                  <a:cubicBezTo>
                    <a:pt x="4377" y="9707"/>
                    <a:pt x="8962" y="11911"/>
                    <a:pt x="8962" y="11911"/>
                  </a:cubicBezTo>
                  <a:cubicBezTo>
                    <a:pt x="8962" y="11911"/>
                    <a:pt x="10481" y="8635"/>
                    <a:pt x="10600" y="6105"/>
                  </a:cubicBezTo>
                  <a:cubicBezTo>
                    <a:pt x="10719" y="3574"/>
                    <a:pt x="9974" y="1"/>
                    <a:pt x="99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83;p43">
              <a:extLst>
                <a:ext uri="{FF2B5EF4-FFF2-40B4-BE49-F238E27FC236}">
                  <a16:creationId xmlns:a16="http://schemas.microsoft.com/office/drawing/2014/main" id="{ADBBAC63-11F9-D546-9536-C4BB865FE042}"/>
                </a:ext>
              </a:extLst>
            </p:cNvPr>
            <p:cNvSpPr/>
            <p:nvPr/>
          </p:nvSpPr>
          <p:spPr>
            <a:xfrm rot="-8707629">
              <a:off x="2390211" y="1224656"/>
              <a:ext cx="1025629" cy="1078622"/>
            </a:xfrm>
            <a:custGeom>
              <a:avLst/>
              <a:gdLst/>
              <a:ahLst/>
              <a:cxnLst/>
              <a:rect l="l" t="t" r="r" b="b"/>
              <a:pathLst>
                <a:path w="59519" h="63102" extrusionOk="0">
                  <a:moveTo>
                    <a:pt x="27279" y="1"/>
                  </a:moveTo>
                  <a:cubicBezTo>
                    <a:pt x="27274" y="1"/>
                    <a:pt x="27282" y="27"/>
                    <a:pt x="27303" y="80"/>
                  </a:cubicBezTo>
                  <a:lnTo>
                    <a:pt x="2084" y="199"/>
                  </a:lnTo>
                  <a:lnTo>
                    <a:pt x="2084" y="29616"/>
                  </a:lnTo>
                  <a:cubicBezTo>
                    <a:pt x="4585" y="31283"/>
                    <a:pt x="3543" y="30062"/>
                    <a:pt x="6997" y="31908"/>
                  </a:cubicBezTo>
                  <a:cubicBezTo>
                    <a:pt x="4943" y="37923"/>
                    <a:pt x="0" y="50606"/>
                    <a:pt x="3603" y="56353"/>
                  </a:cubicBezTo>
                  <a:cubicBezTo>
                    <a:pt x="6625" y="61181"/>
                    <a:pt x="12476" y="63101"/>
                    <a:pt x="18922" y="63101"/>
                  </a:cubicBezTo>
                  <a:cubicBezTo>
                    <a:pt x="26193" y="63101"/>
                    <a:pt x="34222" y="60658"/>
                    <a:pt x="39808" y="57187"/>
                  </a:cubicBezTo>
                  <a:cubicBezTo>
                    <a:pt x="50348" y="50636"/>
                    <a:pt x="59518" y="32921"/>
                    <a:pt x="52343" y="23155"/>
                  </a:cubicBezTo>
                  <a:cubicBezTo>
                    <a:pt x="49693" y="19522"/>
                    <a:pt x="43619" y="17111"/>
                    <a:pt x="31441" y="16664"/>
                  </a:cubicBezTo>
                  <a:cubicBezTo>
                    <a:pt x="31103" y="7933"/>
                    <a:pt x="27355" y="1"/>
                    <a:pt x="27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84;p43">
              <a:extLst>
                <a:ext uri="{FF2B5EF4-FFF2-40B4-BE49-F238E27FC236}">
                  <a16:creationId xmlns:a16="http://schemas.microsoft.com/office/drawing/2014/main" id="{C726C65E-0F4A-7045-B62D-E365EEF5B147}"/>
                </a:ext>
              </a:extLst>
            </p:cNvPr>
            <p:cNvSpPr/>
            <p:nvPr/>
          </p:nvSpPr>
          <p:spPr>
            <a:xfrm rot="-8707629">
              <a:off x="2689604" y="1438006"/>
              <a:ext cx="253310" cy="196317"/>
            </a:xfrm>
            <a:custGeom>
              <a:avLst/>
              <a:gdLst/>
              <a:ahLst/>
              <a:cxnLst/>
              <a:rect l="l" t="t" r="r" b="b"/>
              <a:pathLst>
                <a:path w="14700" h="11485" extrusionOk="0">
                  <a:moveTo>
                    <a:pt x="7290" y="1"/>
                  </a:moveTo>
                  <a:cubicBezTo>
                    <a:pt x="2972" y="1"/>
                    <a:pt x="0" y="4836"/>
                    <a:pt x="2463" y="8787"/>
                  </a:cubicBezTo>
                  <a:cubicBezTo>
                    <a:pt x="3543" y="10523"/>
                    <a:pt x="5411" y="11485"/>
                    <a:pt x="7321" y="11485"/>
                  </a:cubicBezTo>
                  <a:cubicBezTo>
                    <a:pt x="8359" y="11485"/>
                    <a:pt x="9409" y="11201"/>
                    <a:pt x="10353" y="10603"/>
                  </a:cubicBezTo>
                  <a:cubicBezTo>
                    <a:pt x="14700" y="7894"/>
                    <a:pt x="13598" y="1314"/>
                    <a:pt x="8626" y="153"/>
                  </a:cubicBezTo>
                  <a:cubicBezTo>
                    <a:pt x="8170" y="49"/>
                    <a:pt x="7723" y="1"/>
                    <a:pt x="7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85;p43">
              <a:extLst>
                <a:ext uri="{FF2B5EF4-FFF2-40B4-BE49-F238E27FC236}">
                  <a16:creationId xmlns:a16="http://schemas.microsoft.com/office/drawing/2014/main" id="{9F49126E-7A16-2B47-97B0-3784E34EF220}"/>
                </a:ext>
              </a:extLst>
            </p:cNvPr>
            <p:cNvSpPr/>
            <p:nvPr/>
          </p:nvSpPr>
          <p:spPr>
            <a:xfrm rot="-8707629">
              <a:off x="2689310" y="1444642"/>
              <a:ext cx="253241" cy="196402"/>
            </a:xfrm>
            <a:custGeom>
              <a:avLst/>
              <a:gdLst/>
              <a:ahLst/>
              <a:cxnLst/>
              <a:rect l="l" t="t" r="r" b="b"/>
              <a:pathLst>
                <a:path w="14696" h="11490" extrusionOk="0">
                  <a:moveTo>
                    <a:pt x="7239" y="0"/>
                  </a:moveTo>
                  <a:cubicBezTo>
                    <a:pt x="2957" y="0"/>
                    <a:pt x="0" y="4848"/>
                    <a:pt x="2458" y="8764"/>
                  </a:cubicBezTo>
                  <a:cubicBezTo>
                    <a:pt x="3540" y="10521"/>
                    <a:pt x="5411" y="11490"/>
                    <a:pt x="7324" y="11490"/>
                  </a:cubicBezTo>
                  <a:cubicBezTo>
                    <a:pt x="8359" y="11490"/>
                    <a:pt x="9407" y="11206"/>
                    <a:pt x="10348" y="10610"/>
                  </a:cubicBezTo>
                  <a:cubicBezTo>
                    <a:pt x="14695" y="7900"/>
                    <a:pt x="13594" y="1290"/>
                    <a:pt x="8592" y="159"/>
                  </a:cubicBezTo>
                  <a:cubicBezTo>
                    <a:pt x="8130" y="51"/>
                    <a:pt x="7677" y="0"/>
                    <a:pt x="7239" y="0"/>
                  </a:cubicBezTo>
                  <a:close/>
                </a:path>
              </a:pathLst>
            </a:custGeom>
            <a:solidFill>
              <a:srgbClr val="E7A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86;p43">
              <a:extLst>
                <a:ext uri="{FF2B5EF4-FFF2-40B4-BE49-F238E27FC236}">
                  <a16:creationId xmlns:a16="http://schemas.microsoft.com/office/drawing/2014/main" id="{866208D9-12FB-944D-9789-2A768983608A}"/>
                </a:ext>
              </a:extLst>
            </p:cNvPr>
            <p:cNvSpPr/>
            <p:nvPr/>
          </p:nvSpPr>
          <p:spPr>
            <a:xfrm rot="-8707629">
              <a:off x="2723381" y="1467743"/>
              <a:ext cx="186260" cy="144934"/>
            </a:xfrm>
            <a:custGeom>
              <a:avLst/>
              <a:gdLst/>
              <a:ahLst/>
              <a:cxnLst/>
              <a:rect l="l" t="t" r="r" b="b"/>
              <a:pathLst>
                <a:path w="10809" h="8479" extrusionOk="0">
                  <a:moveTo>
                    <a:pt x="5363" y="1"/>
                  </a:moveTo>
                  <a:cubicBezTo>
                    <a:pt x="2198" y="1"/>
                    <a:pt x="1" y="3562"/>
                    <a:pt x="1787" y="6485"/>
                  </a:cubicBezTo>
                  <a:cubicBezTo>
                    <a:pt x="2595" y="7773"/>
                    <a:pt x="3974" y="8478"/>
                    <a:pt x="5380" y="8478"/>
                  </a:cubicBezTo>
                  <a:cubicBezTo>
                    <a:pt x="6150" y="8478"/>
                    <a:pt x="6927" y="8267"/>
                    <a:pt x="7622" y="7824"/>
                  </a:cubicBezTo>
                  <a:cubicBezTo>
                    <a:pt x="10808" y="5829"/>
                    <a:pt x="10004" y="976"/>
                    <a:pt x="6342" y="113"/>
                  </a:cubicBezTo>
                  <a:cubicBezTo>
                    <a:pt x="6008" y="37"/>
                    <a:pt x="5680" y="1"/>
                    <a:pt x="5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87;p43">
              <a:extLst>
                <a:ext uri="{FF2B5EF4-FFF2-40B4-BE49-F238E27FC236}">
                  <a16:creationId xmlns:a16="http://schemas.microsoft.com/office/drawing/2014/main" id="{38F730E8-58F8-C943-AF50-8E3E142CCCC1}"/>
                </a:ext>
              </a:extLst>
            </p:cNvPr>
            <p:cNvSpPr/>
            <p:nvPr/>
          </p:nvSpPr>
          <p:spPr>
            <a:xfrm rot="-8707629">
              <a:off x="2795596" y="1524794"/>
              <a:ext cx="35929" cy="27452"/>
            </a:xfrm>
            <a:custGeom>
              <a:avLst/>
              <a:gdLst/>
              <a:ahLst/>
              <a:cxnLst/>
              <a:rect l="l" t="t" r="r" b="b"/>
              <a:pathLst>
                <a:path w="2085" h="1606" extrusionOk="0">
                  <a:moveTo>
                    <a:pt x="1050" y="0"/>
                  </a:moveTo>
                  <a:cubicBezTo>
                    <a:pt x="413" y="0"/>
                    <a:pt x="1" y="737"/>
                    <a:pt x="417" y="1292"/>
                  </a:cubicBezTo>
                  <a:cubicBezTo>
                    <a:pt x="564" y="1494"/>
                    <a:pt x="801" y="1606"/>
                    <a:pt x="1045" y="1606"/>
                  </a:cubicBezTo>
                  <a:cubicBezTo>
                    <a:pt x="1197" y="1606"/>
                    <a:pt x="1352" y="1562"/>
                    <a:pt x="1489" y="1471"/>
                  </a:cubicBezTo>
                  <a:cubicBezTo>
                    <a:pt x="2084" y="1054"/>
                    <a:pt x="1876" y="131"/>
                    <a:pt x="1191" y="12"/>
                  </a:cubicBezTo>
                  <a:cubicBezTo>
                    <a:pt x="1143" y="4"/>
                    <a:pt x="1096" y="0"/>
                    <a:pt x="10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888;p43">
              <a:extLst>
                <a:ext uri="{FF2B5EF4-FFF2-40B4-BE49-F238E27FC236}">
                  <a16:creationId xmlns:a16="http://schemas.microsoft.com/office/drawing/2014/main" id="{CA5C88E6-8171-3F40-828D-32308AA589D2}"/>
                </a:ext>
              </a:extLst>
            </p:cNvPr>
            <p:cNvSpPr/>
            <p:nvPr/>
          </p:nvSpPr>
          <p:spPr>
            <a:xfrm rot="-8707629">
              <a:off x="3053183" y="1452044"/>
              <a:ext cx="252776" cy="196180"/>
            </a:xfrm>
            <a:custGeom>
              <a:avLst/>
              <a:gdLst/>
              <a:ahLst/>
              <a:cxnLst/>
              <a:rect l="l" t="t" r="r" b="b"/>
              <a:pathLst>
                <a:path w="14669" h="11477" extrusionOk="0">
                  <a:moveTo>
                    <a:pt x="7242" y="1"/>
                  </a:moveTo>
                  <a:cubicBezTo>
                    <a:pt x="2960" y="1"/>
                    <a:pt x="1" y="4848"/>
                    <a:pt x="2432" y="8764"/>
                  </a:cubicBezTo>
                  <a:cubicBezTo>
                    <a:pt x="3532" y="10521"/>
                    <a:pt x="5409" y="11477"/>
                    <a:pt x="7323" y="11477"/>
                  </a:cubicBezTo>
                  <a:cubicBezTo>
                    <a:pt x="8361" y="11477"/>
                    <a:pt x="9410" y="11196"/>
                    <a:pt x="10351" y="10610"/>
                  </a:cubicBezTo>
                  <a:cubicBezTo>
                    <a:pt x="14669" y="7901"/>
                    <a:pt x="13567" y="1291"/>
                    <a:pt x="8595" y="159"/>
                  </a:cubicBezTo>
                  <a:cubicBezTo>
                    <a:pt x="8133" y="51"/>
                    <a:pt x="7680" y="1"/>
                    <a:pt x="7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889;p43">
              <a:extLst>
                <a:ext uri="{FF2B5EF4-FFF2-40B4-BE49-F238E27FC236}">
                  <a16:creationId xmlns:a16="http://schemas.microsoft.com/office/drawing/2014/main" id="{13384E3B-27BB-C045-AF25-D5889FCA7492}"/>
                </a:ext>
              </a:extLst>
            </p:cNvPr>
            <p:cNvSpPr/>
            <p:nvPr/>
          </p:nvSpPr>
          <p:spPr>
            <a:xfrm rot="-8707629">
              <a:off x="3052291" y="1458599"/>
              <a:ext cx="253224" cy="196556"/>
            </a:xfrm>
            <a:custGeom>
              <a:avLst/>
              <a:gdLst/>
              <a:ahLst/>
              <a:cxnLst/>
              <a:rect l="l" t="t" r="r" b="b"/>
              <a:pathLst>
                <a:path w="14695" h="11499" extrusionOk="0">
                  <a:moveTo>
                    <a:pt x="7239" y="0"/>
                  </a:moveTo>
                  <a:cubicBezTo>
                    <a:pt x="2957" y="0"/>
                    <a:pt x="0" y="4850"/>
                    <a:pt x="2458" y="8794"/>
                  </a:cubicBezTo>
                  <a:cubicBezTo>
                    <a:pt x="3535" y="10543"/>
                    <a:pt x="5394" y="11498"/>
                    <a:pt x="7297" y="11498"/>
                  </a:cubicBezTo>
                  <a:cubicBezTo>
                    <a:pt x="8341" y="11498"/>
                    <a:pt x="9399" y="11211"/>
                    <a:pt x="10348" y="10610"/>
                  </a:cubicBezTo>
                  <a:cubicBezTo>
                    <a:pt x="14695" y="7900"/>
                    <a:pt x="13593" y="1320"/>
                    <a:pt x="8591" y="159"/>
                  </a:cubicBezTo>
                  <a:cubicBezTo>
                    <a:pt x="8130" y="51"/>
                    <a:pt x="7677" y="0"/>
                    <a:pt x="7239" y="0"/>
                  </a:cubicBezTo>
                  <a:close/>
                </a:path>
              </a:pathLst>
            </a:custGeom>
            <a:solidFill>
              <a:srgbClr val="E7A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890;p43">
              <a:extLst>
                <a:ext uri="{FF2B5EF4-FFF2-40B4-BE49-F238E27FC236}">
                  <a16:creationId xmlns:a16="http://schemas.microsoft.com/office/drawing/2014/main" id="{00B3A428-BC0D-B245-8338-2E44E09403C6}"/>
                </a:ext>
              </a:extLst>
            </p:cNvPr>
            <p:cNvSpPr/>
            <p:nvPr/>
          </p:nvSpPr>
          <p:spPr>
            <a:xfrm rot="-8707629">
              <a:off x="3086396" y="1481985"/>
              <a:ext cx="186622" cy="144541"/>
            </a:xfrm>
            <a:custGeom>
              <a:avLst/>
              <a:gdLst/>
              <a:ahLst/>
              <a:cxnLst/>
              <a:rect l="l" t="t" r="r" b="b"/>
              <a:pathLst>
                <a:path w="10830" h="8456" extrusionOk="0">
                  <a:moveTo>
                    <a:pt x="5331" y="1"/>
                  </a:moveTo>
                  <a:cubicBezTo>
                    <a:pt x="2179" y="1"/>
                    <a:pt x="0" y="3574"/>
                    <a:pt x="1808" y="6462"/>
                  </a:cubicBezTo>
                  <a:cubicBezTo>
                    <a:pt x="2597" y="7751"/>
                    <a:pt x="3970" y="8455"/>
                    <a:pt x="5381" y="8455"/>
                  </a:cubicBezTo>
                  <a:cubicBezTo>
                    <a:pt x="6154" y="8455"/>
                    <a:pt x="6938" y="8244"/>
                    <a:pt x="7644" y="7801"/>
                  </a:cubicBezTo>
                  <a:cubicBezTo>
                    <a:pt x="10830" y="5807"/>
                    <a:pt x="9996" y="953"/>
                    <a:pt x="6334" y="120"/>
                  </a:cubicBezTo>
                  <a:cubicBezTo>
                    <a:pt x="5991" y="39"/>
                    <a:pt x="5656" y="1"/>
                    <a:pt x="5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891;p43">
              <a:extLst>
                <a:ext uri="{FF2B5EF4-FFF2-40B4-BE49-F238E27FC236}">
                  <a16:creationId xmlns:a16="http://schemas.microsoft.com/office/drawing/2014/main" id="{CA84733C-9514-A740-AFBC-F8C10E1772AB}"/>
                </a:ext>
              </a:extLst>
            </p:cNvPr>
            <p:cNvSpPr/>
            <p:nvPr/>
          </p:nvSpPr>
          <p:spPr>
            <a:xfrm rot="-8707629">
              <a:off x="3160380" y="1533932"/>
              <a:ext cx="42080" cy="32204"/>
            </a:xfrm>
            <a:custGeom>
              <a:avLst/>
              <a:gdLst/>
              <a:ahLst/>
              <a:cxnLst/>
              <a:rect l="l" t="t" r="r" b="b"/>
              <a:pathLst>
                <a:path w="2442" h="1884" extrusionOk="0">
                  <a:moveTo>
                    <a:pt x="1229" y="0"/>
                  </a:moveTo>
                  <a:cubicBezTo>
                    <a:pt x="499" y="0"/>
                    <a:pt x="1" y="855"/>
                    <a:pt x="477" y="1500"/>
                  </a:cubicBezTo>
                  <a:cubicBezTo>
                    <a:pt x="656" y="1751"/>
                    <a:pt x="934" y="1883"/>
                    <a:pt x="1217" y="1883"/>
                  </a:cubicBezTo>
                  <a:cubicBezTo>
                    <a:pt x="1403" y="1883"/>
                    <a:pt x="1592" y="1826"/>
                    <a:pt x="1757" y="1708"/>
                  </a:cubicBezTo>
                  <a:cubicBezTo>
                    <a:pt x="2442" y="1261"/>
                    <a:pt x="2204" y="160"/>
                    <a:pt x="1370" y="11"/>
                  </a:cubicBezTo>
                  <a:cubicBezTo>
                    <a:pt x="1322" y="4"/>
                    <a:pt x="1275" y="0"/>
                    <a:pt x="1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892;p43">
              <a:extLst>
                <a:ext uri="{FF2B5EF4-FFF2-40B4-BE49-F238E27FC236}">
                  <a16:creationId xmlns:a16="http://schemas.microsoft.com/office/drawing/2014/main" id="{AB8E39C1-8A7E-F54C-A8E9-977F1BA67635}"/>
                </a:ext>
              </a:extLst>
            </p:cNvPr>
            <p:cNvSpPr/>
            <p:nvPr/>
          </p:nvSpPr>
          <p:spPr>
            <a:xfrm rot="-8707629">
              <a:off x="2674981" y="1622443"/>
              <a:ext cx="69169" cy="53758"/>
            </a:xfrm>
            <a:custGeom>
              <a:avLst/>
              <a:gdLst/>
              <a:ahLst/>
              <a:cxnLst/>
              <a:rect l="l" t="t" r="r" b="b"/>
              <a:pathLst>
                <a:path w="4014" h="3145" extrusionOk="0">
                  <a:moveTo>
                    <a:pt x="1988" y="1"/>
                  </a:moveTo>
                  <a:cubicBezTo>
                    <a:pt x="804" y="1"/>
                    <a:pt x="1" y="1308"/>
                    <a:pt x="679" y="2392"/>
                  </a:cubicBezTo>
                  <a:cubicBezTo>
                    <a:pt x="968" y="2875"/>
                    <a:pt x="1483" y="3145"/>
                    <a:pt x="2005" y="3145"/>
                  </a:cubicBezTo>
                  <a:cubicBezTo>
                    <a:pt x="2287" y="3145"/>
                    <a:pt x="2571" y="3066"/>
                    <a:pt x="2822" y="2898"/>
                  </a:cubicBezTo>
                  <a:cubicBezTo>
                    <a:pt x="4013" y="2154"/>
                    <a:pt x="3715" y="368"/>
                    <a:pt x="2346" y="40"/>
                  </a:cubicBezTo>
                  <a:cubicBezTo>
                    <a:pt x="2223" y="13"/>
                    <a:pt x="2104" y="1"/>
                    <a:pt x="19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893;p43">
              <a:extLst>
                <a:ext uri="{FF2B5EF4-FFF2-40B4-BE49-F238E27FC236}">
                  <a16:creationId xmlns:a16="http://schemas.microsoft.com/office/drawing/2014/main" id="{C04F7E14-1D3A-C345-B6D7-826EDC64448A}"/>
                </a:ext>
              </a:extLst>
            </p:cNvPr>
            <p:cNvSpPr/>
            <p:nvPr/>
          </p:nvSpPr>
          <p:spPr>
            <a:xfrm rot="-8707629">
              <a:off x="3254806" y="1634081"/>
              <a:ext cx="69083" cy="53639"/>
            </a:xfrm>
            <a:custGeom>
              <a:avLst/>
              <a:gdLst/>
              <a:ahLst/>
              <a:cxnLst/>
              <a:rect l="l" t="t" r="r" b="b"/>
              <a:pathLst>
                <a:path w="4009" h="3138" extrusionOk="0">
                  <a:moveTo>
                    <a:pt x="1966" y="0"/>
                  </a:moveTo>
                  <a:cubicBezTo>
                    <a:pt x="813" y="0"/>
                    <a:pt x="1" y="1321"/>
                    <a:pt x="674" y="2398"/>
                  </a:cubicBezTo>
                  <a:cubicBezTo>
                    <a:pt x="963" y="2880"/>
                    <a:pt x="1478" y="3138"/>
                    <a:pt x="2006" y="3138"/>
                  </a:cubicBezTo>
                  <a:cubicBezTo>
                    <a:pt x="2294" y="3138"/>
                    <a:pt x="2585" y="3062"/>
                    <a:pt x="2847" y="2904"/>
                  </a:cubicBezTo>
                  <a:cubicBezTo>
                    <a:pt x="4009" y="2160"/>
                    <a:pt x="3711" y="344"/>
                    <a:pt x="2341" y="46"/>
                  </a:cubicBezTo>
                  <a:cubicBezTo>
                    <a:pt x="2213" y="15"/>
                    <a:pt x="2088" y="0"/>
                    <a:pt x="1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894;p43">
              <a:extLst>
                <a:ext uri="{FF2B5EF4-FFF2-40B4-BE49-F238E27FC236}">
                  <a16:creationId xmlns:a16="http://schemas.microsoft.com/office/drawing/2014/main" id="{4EB1B2A8-1848-CA4D-8848-F7879762B77C}"/>
                </a:ext>
              </a:extLst>
            </p:cNvPr>
            <p:cNvSpPr/>
            <p:nvPr/>
          </p:nvSpPr>
          <p:spPr>
            <a:xfrm rot="-8707629">
              <a:off x="2675620" y="1662951"/>
              <a:ext cx="110750" cy="106013"/>
            </a:xfrm>
            <a:custGeom>
              <a:avLst/>
              <a:gdLst/>
              <a:ahLst/>
              <a:cxnLst/>
              <a:rect l="l" t="t" r="r" b="b"/>
              <a:pathLst>
                <a:path w="6427" h="6202" extrusionOk="0">
                  <a:moveTo>
                    <a:pt x="6367" y="1"/>
                  </a:moveTo>
                  <a:cubicBezTo>
                    <a:pt x="5176" y="60"/>
                    <a:pt x="4134" y="1549"/>
                    <a:pt x="3449" y="2383"/>
                  </a:cubicBezTo>
                  <a:cubicBezTo>
                    <a:pt x="2973" y="2978"/>
                    <a:pt x="2556" y="3603"/>
                    <a:pt x="2050" y="4169"/>
                  </a:cubicBezTo>
                  <a:cubicBezTo>
                    <a:pt x="1454" y="4913"/>
                    <a:pt x="561" y="5360"/>
                    <a:pt x="25" y="6104"/>
                  </a:cubicBezTo>
                  <a:cubicBezTo>
                    <a:pt x="1" y="6153"/>
                    <a:pt x="36" y="6202"/>
                    <a:pt x="82" y="6202"/>
                  </a:cubicBezTo>
                  <a:cubicBezTo>
                    <a:pt x="93" y="6202"/>
                    <a:pt x="104" y="6199"/>
                    <a:pt x="114" y="6194"/>
                  </a:cubicBezTo>
                  <a:cubicBezTo>
                    <a:pt x="710" y="5658"/>
                    <a:pt x="1425" y="5211"/>
                    <a:pt x="1990" y="4616"/>
                  </a:cubicBezTo>
                  <a:cubicBezTo>
                    <a:pt x="2437" y="4139"/>
                    <a:pt x="2824" y="3633"/>
                    <a:pt x="3211" y="3097"/>
                  </a:cubicBezTo>
                  <a:cubicBezTo>
                    <a:pt x="3687" y="2472"/>
                    <a:pt x="4194" y="1847"/>
                    <a:pt x="4729" y="1281"/>
                  </a:cubicBezTo>
                  <a:cubicBezTo>
                    <a:pt x="5236" y="834"/>
                    <a:pt x="5801" y="447"/>
                    <a:pt x="6397" y="120"/>
                  </a:cubicBezTo>
                  <a:cubicBezTo>
                    <a:pt x="6427" y="60"/>
                    <a:pt x="6397" y="1"/>
                    <a:pt x="6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95;p43">
              <a:extLst>
                <a:ext uri="{FF2B5EF4-FFF2-40B4-BE49-F238E27FC236}">
                  <a16:creationId xmlns:a16="http://schemas.microsoft.com/office/drawing/2014/main" id="{A2CDAACF-DC02-914B-ADC7-D8153EF0F9A2}"/>
                </a:ext>
              </a:extLst>
            </p:cNvPr>
            <p:cNvSpPr/>
            <p:nvPr/>
          </p:nvSpPr>
          <p:spPr>
            <a:xfrm rot="-8707629">
              <a:off x="2725185" y="1700849"/>
              <a:ext cx="55642" cy="71689"/>
            </a:xfrm>
            <a:custGeom>
              <a:avLst/>
              <a:gdLst/>
              <a:ahLst/>
              <a:cxnLst/>
              <a:rect l="l" t="t" r="r" b="b"/>
              <a:pathLst>
                <a:path w="3229" h="4194" extrusionOk="0">
                  <a:moveTo>
                    <a:pt x="3110" y="0"/>
                  </a:moveTo>
                  <a:cubicBezTo>
                    <a:pt x="1681" y="744"/>
                    <a:pt x="936" y="2829"/>
                    <a:pt x="43" y="4109"/>
                  </a:cubicBezTo>
                  <a:cubicBezTo>
                    <a:pt x="1" y="4151"/>
                    <a:pt x="48" y="4193"/>
                    <a:pt x="90" y="4193"/>
                  </a:cubicBezTo>
                  <a:cubicBezTo>
                    <a:pt x="107" y="4193"/>
                    <a:pt x="124" y="4186"/>
                    <a:pt x="132" y="4168"/>
                  </a:cubicBezTo>
                  <a:cubicBezTo>
                    <a:pt x="639" y="3543"/>
                    <a:pt x="1085" y="2858"/>
                    <a:pt x="1502" y="2174"/>
                  </a:cubicBezTo>
                  <a:cubicBezTo>
                    <a:pt x="2008" y="1459"/>
                    <a:pt x="2574" y="744"/>
                    <a:pt x="3199" y="89"/>
                  </a:cubicBezTo>
                  <a:cubicBezTo>
                    <a:pt x="3229" y="60"/>
                    <a:pt x="3169" y="0"/>
                    <a:pt x="3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896;p43">
              <a:extLst>
                <a:ext uri="{FF2B5EF4-FFF2-40B4-BE49-F238E27FC236}">
                  <a16:creationId xmlns:a16="http://schemas.microsoft.com/office/drawing/2014/main" id="{BD799889-2A46-9743-A7F0-73E38A037B5E}"/>
                </a:ext>
              </a:extLst>
            </p:cNvPr>
            <p:cNvSpPr/>
            <p:nvPr/>
          </p:nvSpPr>
          <p:spPr>
            <a:xfrm rot="-8707629">
              <a:off x="2751549" y="1732976"/>
              <a:ext cx="36153" cy="89415"/>
            </a:xfrm>
            <a:custGeom>
              <a:avLst/>
              <a:gdLst/>
              <a:ahLst/>
              <a:cxnLst/>
              <a:rect l="l" t="t" r="r" b="b"/>
              <a:pathLst>
                <a:path w="2098" h="5231" extrusionOk="0">
                  <a:moveTo>
                    <a:pt x="1997" y="1"/>
                  </a:moveTo>
                  <a:cubicBezTo>
                    <a:pt x="1980" y="1"/>
                    <a:pt x="1965" y="8"/>
                    <a:pt x="1957" y="25"/>
                  </a:cubicBezTo>
                  <a:cubicBezTo>
                    <a:pt x="1034" y="1603"/>
                    <a:pt x="706" y="3478"/>
                    <a:pt x="21" y="5175"/>
                  </a:cubicBezTo>
                  <a:cubicBezTo>
                    <a:pt x="1" y="5196"/>
                    <a:pt x="37" y="5231"/>
                    <a:pt x="71" y="5231"/>
                  </a:cubicBezTo>
                  <a:cubicBezTo>
                    <a:pt x="86" y="5231"/>
                    <a:pt x="101" y="5224"/>
                    <a:pt x="111" y="5205"/>
                  </a:cubicBezTo>
                  <a:cubicBezTo>
                    <a:pt x="944" y="3597"/>
                    <a:pt x="1391" y="1781"/>
                    <a:pt x="2076" y="114"/>
                  </a:cubicBezTo>
                  <a:cubicBezTo>
                    <a:pt x="2097" y="50"/>
                    <a:pt x="2041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897;p43">
              <a:extLst>
                <a:ext uri="{FF2B5EF4-FFF2-40B4-BE49-F238E27FC236}">
                  <a16:creationId xmlns:a16="http://schemas.microsoft.com/office/drawing/2014/main" id="{ABC3B3FF-75B0-E049-A2F8-C4ABCD0DFBA2}"/>
                </a:ext>
              </a:extLst>
            </p:cNvPr>
            <p:cNvSpPr/>
            <p:nvPr/>
          </p:nvSpPr>
          <p:spPr>
            <a:xfrm rot="-8707629">
              <a:off x="3240488" y="1698413"/>
              <a:ext cx="144611" cy="52579"/>
            </a:xfrm>
            <a:custGeom>
              <a:avLst/>
              <a:gdLst/>
              <a:ahLst/>
              <a:cxnLst/>
              <a:rect l="l" t="t" r="r" b="b"/>
              <a:pathLst>
                <a:path w="8392" h="3076" extrusionOk="0">
                  <a:moveTo>
                    <a:pt x="8332" y="0"/>
                  </a:moveTo>
                  <a:cubicBezTo>
                    <a:pt x="7409" y="179"/>
                    <a:pt x="6635" y="745"/>
                    <a:pt x="5682" y="953"/>
                  </a:cubicBezTo>
                  <a:cubicBezTo>
                    <a:pt x="4938" y="1132"/>
                    <a:pt x="4193" y="1281"/>
                    <a:pt x="3449" y="1430"/>
                  </a:cubicBezTo>
                  <a:cubicBezTo>
                    <a:pt x="2407" y="1668"/>
                    <a:pt x="591" y="1936"/>
                    <a:pt x="25" y="2978"/>
                  </a:cubicBezTo>
                  <a:cubicBezTo>
                    <a:pt x="1" y="3026"/>
                    <a:pt x="56" y="3075"/>
                    <a:pt x="93" y="3075"/>
                  </a:cubicBezTo>
                  <a:cubicBezTo>
                    <a:pt x="101" y="3075"/>
                    <a:pt x="109" y="3073"/>
                    <a:pt x="114" y="3067"/>
                  </a:cubicBezTo>
                  <a:cubicBezTo>
                    <a:pt x="680" y="2680"/>
                    <a:pt x="1276" y="2353"/>
                    <a:pt x="1901" y="2085"/>
                  </a:cubicBezTo>
                  <a:cubicBezTo>
                    <a:pt x="2675" y="1876"/>
                    <a:pt x="3419" y="1668"/>
                    <a:pt x="4193" y="1519"/>
                  </a:cubicBezTo>
                  <a:cubicBezTo>
                    <a:pt x="4848" y="1430"/>
                    <a:pt x="5474" y="1281"/>
                    <a:pt x="6129" y="1102"/>
                  </a:cubicBezTo>
                  <a:cubicBezTo>
                    <a:pt x="6873" y="864"/>
                    <a:pt x="7617" y="417"/>
                    <a:pt x="8362" y="120"/>
                  </a:cubicBezTo>
                  <a:cubicBezTo>
                    <a:pt x="8392" y="90"/>
                    <a:pt x="8392" y="0"/>
                    <a:pt x="8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898;p43">
              <a:extLst>
                <a:ext uri="{FF2B5EF4-FFF2-40B4-BE49-F238E27FC236}">
                  <a16:creationId xmlns:a16="http://schemas.microsoft.com/office/drawing/2014/main" id="{C8778A54-189B-F445-A5CF-AD1D7E82B527}"/>
                </a:ext>
              </a:extLst>
            </p:cNvPr>
            <p:cNvSpPr/>
            <p:nvPr/>
          </p:nvSpPr>
          <p:spPr>
            <a:xfrm rot="-8707629">
              <a:off x="3244142" y="1733929"/>
              <a:ext cx="89262" cy="18341"/>
            </a:xfrm>
            <a:custGeom>
              <a:avLst/>
              <a:gdLst/>
              <a:ahLst/>
              <a:cxnLst/>
              <a:rect l="l" t="t" r="r" b="b"/>
              <a:pathLst>
                <a:path w="5180" h="1073" extrusionOk="0">
                  <a:moveTo>
                    <a:pt x="5118" y="26"/>
                  </a:moveTo>
                  <a:cubicBezTo>
                    <a:pt x="5110" y="26"/>
                    <a:pt x="5101" y="27"/>
                    <a:pt x="5091" y="30"/>
                  </a:cubicBezTo>
                  <a:cubicBezTo>
                    <a:pt x="3543" y="269"/>
                    <a:pt x="1370" y="1"/>
                    <a:pt x="30" y="983"/>
                  </a:cubicBezTo>
                  <a:cubicBezTo>
                    <a:pt x="0" y="1013"/>
                    <a:pt x="30" y="1072"/>
                    <a:pt x="89" y="1072"/>
                  </a:cubicBezTo>
                  <a:cubicBezTo>
                    <a:pt x="953" y="834"/>
                    <a:pt x="1816" y="626"/>
                    <a:pt x="2709" y="477"/>
                  </a:cubicBezTo>
                  <a:cubicBezTo>
                    <a:pt x="3513" y="417"/>
                    <a:pt x="4317" y="298"/>
                    <a:pt x="5121" y="149"/>
                  </a:cubicBezTo>
                  <a:cubicBezTo>
                    <a:pt x="5174" y="123"/>
                    <a:pt x="5180" y="26"/>
                    <a:pt x="5118" y="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899;p43">
              <a:extLst>
                <a:ext uri="{FF2B5EF4-FFF2-40B4-BE49-F238E27FC236}">
                  <a16:creationId xmlns:a16="http://schemas.microsoft.com/office/drawing/2014/main" id="{F5E76232-A58D-0940-949F-2F3BA8D528C0}"/>
                </a:ext>
              </a:extLst>
            </p:cNvPr>
            <p:cNvSpPr/>
            <p:nvPr/>
          </p:nvSpPr>
          <p:spPr>
            <a:xfrm rot="-8707629">
              <a:off x="3220132" y="1776696"/>
              <a:ext cx="96982" cy="11230"/>
            </a:xfrm>
            <a:custGeom>
              <a:avLst/>
              <a:gdLst/>
              <a:ahLst/>
              <a:cxnLst/>
              <a:rect l="l" t="t" r="r" b="b"/>
              <a:pathLst>
                <a:path w="5628" h="657" extrusionOk="0">
                  <a:moveTo>
                    <a:pt x="755" y="0"/>
                  </a:moveTo>
                  <a:cubicBezTo>
                    <a:pt x="534" y="0"/>
                    <a:pt x="312" y="8"/>
                    <a:pt x="90" y="26"/>
                  </a:cubicBezTo>
                  <a:cubicBezTo>
                    <a:pt x="0" y="26"/>
                    <a:pt x="0" y="175"/>
                    <a:pt x="90" y="175"/>
                  </a:cubicBezTo>
                  <a:cubicBezTo>
                    <a:pt x="1821" y="259"/>
                    <a:pt x="3526" y="657"/>
                    <a:pt x="5230" y="657"/>
                  </a:cubicBezTo>
                  <a:cubicBezTo>
                    <a:pt x="5342" y="657"/>
                    <a:pt x="5455" y="655"/>
                    <a:pt x="5568" y="652"/>
                  </a:cubicBezTo>
                  <a:cubicBezTo>
                    <a:pt x="5628" y="652"/>
                    <a:pt x="5628" y="562"/>
                    <a:pt x="5568" y="532"/>
                  </a:cubicBezTo>
                  <a:cubicBezTo>
                    <a:pt x="3970" y="428"/>
                    <a:pt x="2373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00;p43">
              <a:extLst>
                <a:ext uri="{FF2B5EF4-FFF2-40B4-BE49-F238E27FC236}">
                  <a16:creationId xmlns:a16="http://schemas.microsoft.com/office/drawing/2014/main" id="{C0E21740-CFAA-554B-A5AA-F5CB042E0320}"/>
                </a:ext>
              </a:extLst>
            </p:cNvPr>
            <p:cNvSpPr/>
            <p:nvPr/>
          </p:nvSpPr>
          <p:spPr>
            <a:xfrm rot="-8707629">
              <a:off x="2946643" y="1622067"/>
              <a:ext cx="117953" cy="103295"/>
            </a:xfrm>
            <a:custGeom>
              <a:avLst/>
              <a:gdLst/>
              <a:ahLst/>
              <a:cxnLst/>
              <a:rect l="l" t="t" r="r" b="b"/>
              <a:pathLst>
                <a:path w="6845" h="6043" extrusionOk="0">
                  <a:moveTo>
                    <a:pt x="2583" y="1"/>
                  </a:moveTo>
                  <a:cubicBezTo>
                    <a:pt x="2176" y="1"/>
                    <a:pt x="1787" y="50"/>
                    <a:pt x="1455" y="171"/>
                  </a:cubicBezTo>
                  <a:cubicBezTo>
                    <a:pt x="354" y="558"/>
                    <a:pt x="116" y="1659"/>
                    <a:pt x="56" y="2702"/>
                  </a:cubicBezTo>
                  <a:cubicBezTo>
                    <a:pt x="1" y="3867"/>
                    <a:pt x="230" y="6042"/>
                    <a:pt x="1708" y="6042"/>
                  </a:cubicBezTo>
                  <a:cubicBezTo>
                    <a:pt x="1816" y="6042"/>
                    <a:pt x="1930" y="6031"/>
                    <a:pt x="2051" y="6007"/>
                  </a:cubicBezTo>
                  <a:cubicBezTo>
                    <a:pt x="3510" y="5709"/>
                    <a:pt x="4254" y="4071"/>
                    <a:pt x="5475" y="3386"/>
                  </a:cubicBezTo>
                  <a:cubicBezTo>
                    <a:pt x="6011" y="3059"/>
                    <a:pt x="6696" y="2731"/>
                    <a:pt x="6606" y="2166"/>
                  </a:cubicBezTo>
                  <a:cubicBezTo>
                    <a:pt x="6845" y="1272"/>
                    <a:pt x="5564" y="647"/>
                    <a:pt x="4909" y="409"/>
                  </a:cubicBezTo>
                  <a:cubicBezTo>
                    <a:pt x="4258" y="192"/>
                    <a:pt x="3384" y="1"/>
                    <a:pt x="2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01;p43">
              <a:extLst>
                <a:ext uri="{FF2B5EF4-FFF2-40B4-BE49-F238E27FC236}">
                  <a16:creationId xmlns:a16="http://schemas.microsoft.com/office/drawing/2014/main" id="{856A9B4B-722B-0E4B-ABE7-615A6ED7D892}"/>
                </a:ext>
              </a:extLst>
            </p:cNvPr>
            <p:cNvSpPr/>
            <p:nvPr/>
          </p:nvSpPr>
          <p:spPr>
            <a:xfrm rot="-8707629">
              <a:off x="2844980" y="1665755"/>
              <a:ext cx="317826" cy="196881"/>
            </a:xfrm>
            <a:custGeom>
              <a:avLst/>
              <a:gdLst/>
              <a:ahLst/>
              <a:cxnLst/>
              <a:rect l="l" t="t" r="r" b="b"/>
              <a:pathLst>
                <a:path w="18444" h="11518" extrusionOk="0">
                  <a:moveTo>
                    <a:pt x="14554" y="1"/>
                  </a:moveTo>
                  <a:cubicBezTo>
                    <a:pt x="11262" y="1"/>
                    <a:pt x="7916" y="2300"/>
                    <a:pt x="8627" y="5731"/>
                  </a:cubicBezTo>
                  <a:cubicBezTo>
                    <a:pt x="7879" y="4862"/>
                    <a:pt x="6987" y="4494"/>
                    <a:pt x="6070" y="4494"/>
                  </a:cubicBezTo>
                  <a:cubicBezTo>
                    <a:pt x="3156" y="4494"/>
                    <a:pt x="1" y="8217"/>
                    <a:pt x="499" y="11388"/>
                  </a:cubicBezTo>
                  <a:cubicBezTo>
                    <a:pt x="512" y="11477"/>
                    <a:pt x="580" y="11518"/>
                    <a:pt x="650" y="11518"/>
                  </a:cubicBezTo>
                  <a:cubicBezTo>
                    <a:pt x="744" y="11518"/>
                    <a:pt x="843" y="11447"/>
                    <a:pt x="826" y="11328"/>
                  </a:cubicBezTo>
                  <a:cubicBezTo>
                    <a:pt x="377" y="8398"/>
                    <a:pt x="3339" y="4792"/>
                    <a:pt x="6058" y="4792"/>
                  </a:cubicBezTo>
                  <a:cubicBezTo>
                    <a:pt x="7124" y="4792"/>
                    <a:pt x="8153" y="5346"/>
                    <a:pt x="8925" y="6713"/>
                  </a:cubicBezTo>
                  <a:cubicBezTo>
                    <a:pt x="8963" y="6770"/>
                    <a:pt x="9016" y="6794"/>
                    <a:pt x="9068" y="6794"/>
                  </a:cubicBezTo>
                  <a:cubicBezTo>
                    <a:pt x="9179" y="6794"/>
                    <a:pt x="9284" y="6686"/>
                    <a:pt x="9223" y="6564"/>
                  </a:cubicBezTo>
                  <a:cubicBezTo>
                    <a:pt x="7654" y="2761"/>
                    <a:pt x="11202" y="323"/>
                    <a:pt x="14642" y="323"/>
                  </a:cubicBezTo>
                  <a:cubicBezTo>
                    <a:pt x="15969" y="323"/>
                    <a:pt x="17279" y="686"/>
                    <a:pt x="18274" y="1473"/>
                  </a:cubicBezTo>
                  <a:cubicBezTo>
                    <a:pt x="18288" y="1483"/>
                    <a:pt x="18303" y="1487"/>
                    <a:pt x="18317" y="1487"/>
                  </a:cubicBezTo>
                  <a:cubicBezTo>
                    <a:pt x="18388" y="1487"/>
                    <a:pt x="18443" y="1374"/>
                    <a:pt x="18393" y="1324"/>
                  </a:cubicBezTo>
                  <a:cubicBezTo>
                    <a:pt x="17331" y="412"/>
                    <a:pt x="15947" y="1"/>
                    <a:pt x="14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860;p43">
            <a:extLst>
              <a:ext uri="{FF2B5EF4-FFF2-40B4-BE49-F238E27FC236}">
                <a16:creationId xmlns:a16="http://schemas.microsoft.com/office/drawing/2014/main" id="{B3C3AA0F-5EF2-4D4D-8F16-3F8CAB1E01C9}"/>
              </a:ext>
            </a:extLst>
          </p:cNvPr>
          <p:cNvGrpSpPr/>
          <p:nvPr/>
        </p:nvGrpSpPr>
        <p:grpSpPr>
          <a:xfrm rot="-1397440">
            <a:off x="5785710" y="990330"/>
            <a:ext cx="943103" cy="1051395"/>
            <a:chOff x="979225" y="2471025"/>
            <a:chExt cx="2128100" cy="2089225"/>
          </a:xfrm>
        </p:grpSpPr>
        <p:sp>
          <p:nvSpPr>
            <p:cNvPr id="97" name="Google Shape;1861;p43">
              <a:extLst>
                <a:ext uri="{FF2B5EF4-FFF2-40B4-BE49-F238E27FC236}">
                  <a16:creationId xmlns:a16="http://schemas.microsoft.com/office/drawing/2014/main" id="{BC34B394-82F2-0E4F-B1C5-7A6FB312D0FA}"/>
                </a:ext>
              </a:extLst>
            </p:cNvPr>
            <p:cNvSpPr/>
            <p:nvPr/>
          </p:nvSpPr>
          <p:spPr>
            <a:xfrm>
              <a:off x="979225" y="2471025"/>
              <a:ext cx="1997850" cy="2089225"/>
            </a:xfrm>
            <a:custGeom>
              <a:avLst/>
              <a:gdLst/>
              <a:ahLst/>
              <a:cxnLst/>
              <a:rect l="l" t="t" r="r" b="b"/>
              <a:pathLst>
                <a:path w="79914" h="83569" extrusionOk="0">
                  <a:moveTo>
                    <a:pt x="48434" y="0"/>
                  </a:moveTo>
                  <a:cubicBezTo>
                    <a:pt x="39612" y="0"/>
                    <a:pt x="31473" y="4151"/>
                    <a:pt x="28643" y="12766"/>
                  </a:cubicBezTo>
                  <a:cubicBezTo>
                    <a:pt x="26499" y="19227"/>
                    <a:pt x="26320" y="26194"/>
                    <a:pt x="28136" y="32774"/>
                  </a:cubicBezTo>
                  <a:cubicBezTo>
                    <a:pt x="24861" y="35335"/>
                    <a:pt x="2680" y="61893"/>
                    <a:pt x="0" y="65972"/>
                  </a:cubicBezTo>
                  <a:lnTo>
                    <a:pt x="54784" y="83569"/>
                  </a:lnTo>
                  <a:cubicBezTo>
                    <a:pt x="55737" y="78775"/>
                    <a:pt x="57642" y="50222"/>
                    <a:pt x="57107" y="46113"/>
                  </a:cubicBezTo>
                  <a:cubicBezTo>
                    <a:pt x="63597" y="44118"/>
                    <a:pt x="72232" y="38669"/>
                    <a:pt x="74971" y="31970"/>
                  </a:cubicBezTo>
                  <a:cubicBezTo>
                    <a:pt x="79913" y="19941"/>
                    <a:pt x="72083" y="7317"/>
                    <a:pt x="59846" y="2285"/>
                  </a:cubicBezTo>
                  <a:cubicBezTo>
                    <a:pt x="56162" y="771"/>
                    <a:pt x="52234" y="0"/>
                    <a:pt x="48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862;p43">
              <a:extLst>
                <a:ext uri="{FF2B5EF4-FFF2-40B4-BE49-F238E27FC236}">
                  <a16:creationId xmlns:a16="http://schemas.microsoft.com/office/drawing/2014/main" id="{2353BBFA-281A-5E48-9127-F6B9E50B252B}"/>
                </a:ext>
              </a:extLst>
            </p:cNvPr>
            <p:cNvSpPr/>
            <p:nvPr/>
          </p:nvSpPr>
          <p:spPr>
            <a:xfrm>
              <a:off x="1921200" y="2564975"/>
              <a:ext cx="371075" cy="317225"/>
            </a:xfrm>
            <a:custGeom>
              <a:avLst/>
              <a:gdLst/>
              <a:ahLst/>
              <a:cxnLst/>
              <a:rect l="l" t="t" r="r" b="b"/>
              <a:pathLst>
                <a:path w="14843" h="12689" extrusionOk="0">
                  <a:moveTo>
                    <a:pt x="7643" y="0"/>
                  </a:moveTo>
                  <a:cubicBezTo>
                    <a:pt x="3409" y="0"/>
                    <a:pt x="0" y="4410"/>
                    <a:pt x="1831" y="8799"/>
                  </a:cubicBezTo>
                  <a:cubicBezTo>
                    <a:pt x="2913" y="11394"/>
                    <a:pt x="5287" y="12689"/>
                    <a:pt x="7662" y="12689"/>
                  </a:cubicBezTo>
                  <a:cubicBezTo>
                    <a:pt x="10058" y="12689"/>
                    <a:pt x="12456" y="11371"/>
                    <a:pt x="13532" y="8740"/>
                  </a:cubicBezTo>
                  <a:cubicBezTo>
                    <a:pt x="14842" y="5524"/>
                    <a:pt x="13294" y="1832"/>
                    <a:pt x="10078" y="493"/>
                  </a:cubicBezTo>
                  <a:cubicBezTo>
                    <a:pt x="9257" y="155"/>
                    <a:pt x="8436" y="0"/>
                    <a:pt x="7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863;p43">
              <a:extLst>
                <a:ext uri="{FF2B5EF4-FFF2-40B4-BE49-F238E27FC236}">
                  <a16:creationId xmlns:a16="http://schemas.microsoft.com/office/drawing/2014/main" id="{EA337ADB-DF8C-874B-8063-488B0425E8FD}"/>
                </a:ext>
              </a:extLst>
            </p:cNvPr>
            <p:cNvSpPr/>
            <p:nvPr/>
          </p:nvSpPr>
          <p:spPr>
            <a:xfrm>
              <a:off x="1916875" y="2576075"/>
              <a:ext cx="371675" cy="316650"/>
            </a:xfrm>
            <a:custGeom>
              <a:avLst/>
              <a:gdLst/>
              <a:ahLst/>
              <a:cxnLst/>
              <a:rect l="l" t="t" r="r" b="b"/>
              <a:pathLst>
                <a:path w="14867" h="12666" extrusionOk="0">
                  <a:moveTo>
                    <a:pt x="7646" y="1"/>
                  </a:moveTo>
                  <a:cubicBezTo>
                    <a:pt x="3399" y="1"/>
                    <a:pt x="1" y="4387"/>
                    <a:pt x="1855" y="8772"/>
                  </a:cubicBezTo>
                  <a:cubicBezTo>
                    <a:pt x="2939" y="11370"/>
                    <a:pt x="5318" y="12665"/>
                    <a:pt x="7693" y="12665"/>
                  </a:cubicBezTo>
                  <a:cubicBezTo>
                    <a:pt x="10082" y="12665"/>
                    <a:pt x="12467" y="11355"/>
                    <a:pt x="13527" y="8743"/>
                  </a:cubicBezTo>
                  <a:cubicBezTo>
                    <a:pt x="14866" y="5497"/>
                    <a:pt x="13318" y="1805"/>
                    <a:pt x="10103" y="495"/>
                  </a:cubicBezTo>
                  <a:cubicBezTo>
                    <a:pt x="9273" y="156"/>
                    <a:pt x="8445" y="1"/>
                    <a:pt x="7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64;p43">
              <a:extLst>
                <a:ext uri="{FF2B5EF4-FFF2-40B4-BE49-F238E27FC236}">
                  <a16:creationId xmlns:a16="http://schemas.microsoft.com/office/drawing/2014/main" id="{2143DC56-0650-EA49-97CD-9A8DB5A129AA}"/>
                </a:ext>
              </a:extLst>
            </p:cNvPr>
            <p:cNvSpPr/>
            <p:nvPr/>
          </p:nvSpPr>
          <p:spPr>
            <a:xfrm>
              <a:off x="1967756" y="2615791"/>
              <a:ext cx="272900" cy="232600"/>
            </a:xfrm>
            <a:custGeom>
              <a:avLst/>
              <a:gdLst/>
              <a:ahLst/>
              <a:cxnLst/>
              <a:rect l="l" t="t" r="r" b="b"/>
              <a:pathLst>
                <a:path w="10916" h="9304" extrusionOk="0">
                  <a:moveTo>
                    <a:pt x="5603" y="0"/>
                  </a:moveTo>
                  <a:cubicBezTo>
                    <a:pt x="2491" y="0"/>
                    <a:pt x="0" y="3230"/>
                    <a:pt x="1329" y="6438"/>
                  </a:cubicBezTo>
                  <a:cubicBezTo>
                    <a:pt x="2130" y="8351"/>
                    <a:pt x="3876" y="9304"/>
                    <a:pt x="5622" y="9304"/>
                  </a:cubicBezTo>
                  <a:cubicBezTo>
                    <a:pt x="7382" y="9304"/>
                    <a:pt x="9141" y="8336"/>
                    <a:pt x="9933" y="6408"/>
                  </a:cubicBezTo>
                  <a:cubicBezTo>
                    <a:pt x="10916" y="4056"/>
                    <a:pt x="9785" y="1317"/>
                    <a:pt x="7403" y="364"/>
                  </a:cubicBezTo>
                  <a:cubicBezTo>
                    <a:pt x="6795" y="114"/>
                    <a:pt x="6188" y="0"/>
                    <a:pt x="5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865;p43">
              <a:extLst>
                <a:ext uri="{FF2B5EF4-FFF2-40B4-BE49-F238E27FC236}">
                  <a16:creationId xmlns:a16="http://schemas.microsoft.com/office/drawing/2014/main" id="{DDA223C8-3940-E446-90AC-D58943355DE3}"/>
                </a:ext>
              </a:extLst>
            </p:cNvPr>
            <p:cNvSpPr/>
            <p:nvPr/>
          </p:nvSpPr>
          <p:spPr>
            <a:xfrm>
              <a:off x="2073626" y="2703624"/>
              <a:ext cx="71225" cy="59950"/>
            </a:xfrm>
            <a:custGeom>
              <a:avLst/>
              <a:gdLst/>
              <a:ahLst/>
              <a:cxnLst/>
              <a:rect l="l" t="t" r="r" b="b"/>
              <a:pathLst>
                <a:path w="2849" h="2398" extrusionOk="0">
                  <a:moveTo>
                    <a:pt x="1459" y="1"/>
                  </a:moveTo>
                  <a:cubicBezTo>
                    <a:pt x="635" y="1"/>
                    <a:pt x="1" y="882"/>
                    <a:pt x="407" y="1721"/>
                  </a:cubicBezTo>
                  <a:cubicBezTo>
                    <a:pt x="629" y="2179"/>
                    <a:pt x="1059" y="2398"/>
                    <a:pt x="1487" y="2398"/>
                  </a:cubicBezTo>
                  <a:cubicBezTo>
                    <a:pt x="1977" y="2398"/>
                    <a:pt x="2466" y="2112"/>
                    <a:pt x="2640" y="1572"/>
                  </a:cubicBezTo>
                  <a:cubicBezTo>
                    <a:pt x="2849" y="947"/>
                    <a:pt x="2521" y="292"/>
                    <a:pt x="1896" y="83"/>
                  </a:cubicBezTo>
                  <a:cubicBezTo>
                    <a:pt x="1747" y="27"/>
                    <a:pt x="1600" y="1"/>
                    <a:pt x="1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866;p43">
              <a:extLst>
                <a:ext uri="{FF2B5EF4-FFF2-40B4-BE49-F238E27FC236}">
                  <a16:creationId xmlns:a16="http://schemas.microsoft.com/office/drawing/2014/main" id="{3F2B23C8-358C-E449-A28E-3561BA15C029}"/>
                </a:ext>
              </a:extLst>
            </p:cNvPr>
            <p:cNvSpPr/>
            <p:nvPr/>
          </p:nvSpPr>
          <p:spPr>
            <a:xfrm>
              <a:off x="2384950" y="2745050"/>
              <a:ext cx="369550" cy="314975"/>
            </a:xfrm>
            <a:custGeom>
              <a:avLst/>
              <a:gdLst/>
              <a:ahLst/>
              <a:cxnLst/>
              <a:rect l="l" t="t" r="r" b="b"/>
              <a:pathLst>
                <a:path w="14782" h="12599" extrusionOk="0">
                  <a:moveTo>
                    <a:pt x="7586" y="0"/>
                  </a:moveTo>
                  <a:cubicBezTo>
                    <a:pt x="3381" y="0"/>
                    <a:pt x="1" y="4382"/>
                    <a:pt x="1830" y="8742"/>
                  </a:cubicBezTo>
                  <a:cubicBezTo>
                    <a:pt x="2914" y="11310"/>
                    <a:pt x="5278" y="12598"/>
                    <a:pt x="7642" y="12598"/>
                  </a:cubicBezTo>
                  <a:cubicBezTo>
                    <a:pt x="10019" y="12598"/>
                    <a:pt x="12397" y="11295"/>
                    <a:pt x="13472" y="8683"/>
                  </a:cubicBezTo>
                  <a:cubicBezTo>
                    <a:pt x="14782" y="5467"/>
                    <a:pt x="13234" y="1805"/>
                    <a:pt x="10018" y="495"/>
                  </a:cubicBezTo>
                  <a:cubicBezTo>
                    <a:pt x="9198" y="155"/>
                    <a:pt x="8378" y="0"/>
                    <a:pt x="7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867;p43">
              <a:extLst>
                <a:ext uri="{FF2B5EF4-FFF2-40B4-BE49-F238E27FC236}">
                  <a16:creationId xmlns:a16="http://schemas.microsoft.com/office/drawing/2014/main" id="{9FFD81F8-6C43-4745-AD6F-C55A9B3AB9EB}"/>
                </a:ext>
              </a:extLst>
            </p:cNvPr>
            <p:cNvSpPr/>
            <p:nvPr/>
          </p:nvSpPr>
          <p:spPr>
            <a:xfrm>
              <a:off x="2381075" y="2754975"/>
              <a:ext cx="368975" cy="315075"/>
            </a:xfrm>
            <a:custGeom>
              <a:avLst/>
              <a:gdLst/>
              <a:ahLst/>
              <a:cxnLst/>
              <a:rect l="l" t="t" r="r" b="b"/>
              <a:pathLst>
                <a:path w="14759" h="12603" extrusionOk="0">
                  <a:moveTo>
                    <a:pt x="7599" y="0"/>
                  </a:moveTo>
                  <a:cubicBezTo>
                    <a:pt x="3374" y="0"/>
                    <a:pt x="0" y="4366"/>
                    <a:pt x="1807" y="8732"/>
                  </a:cubicBezTo>
                  <a:cubicBezTo>
                    <a:pt x="2890" y="11315"/>
                    <a:pt x="5254" y="12603"/>
                    <a:pt x="7618" y="12603"/>
                  </a:cubicBezTo>
                  <a:cubicBezTo>
                    <a:pt x="9996" y="12603"/>
                    <a:pt x="12373" y="11300"/>
                    <a:pt x="13448" y="8703"/>
                  </a:cubicBezTo>
                  <a:cubicBezTo>
                    <a:pt x="14758" y="5487"/>
                    <a:pt x="13240" y="1795"/>
                    <a:pt x="10024" y="485"/>
                  </a:cubicBezTo>
                  <a:cubicBezTo>
                    <a:pt x="9205" y="152"/>
                    <a:pt x="8387" y="0"/>
                    <a:pt x="75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868;p43">
              <a:extLst>
                <a:ext uri="{FF2B5EF4-FFF2-40B4-BE49-F238E27FC236}">
                  <a16:creationId xmlns:a16="http://schemas.microsoft.com/office/drawing/2014/main" id="{C9DF7433-B245-4D41-96E8-FCB077939E04}"/>
                </a:ext>
              </a:extLst>
            </p:cNvPr>
            <p:cNvSpPr/>
            <p:nvPr/>
          </p:nvSpPr>
          <p:spPr>
            <a:xfrm>
              <a:off x="2430856" y="2795166"/>
              <a:ext cx="272050" cy="231700"/>
            </a:xfrm>
            <a:custGeom>
              <a:avLst/>
              <a:gdLst/>
              <a:ahLst/>
              <a:cxnLst/>
              <a:rect l="l" t="t" r="r" b="b"/>
              <a:pathLst>
                <a:path w="10882" h="9268" extrusionOk="0">
                  <a:moveTo>
                    <a:pt x="5580" y="1"/>
                  </a:moveTo>
                  <a:cubicBezTo>
                    <a:pt x="2487" y="1"/>
                    <a:pt x="1" y="3226"/>
                    <a:pt x="1354" y="6409"/>
                  </a:cubicBezTo>
                  <a:cubicBezTo>
                    <a:pt x="2143" y="8314"/>
                    <a:pt x="3892" y="9267"/>
                    <a:pt x="5638" y="9267"/>
                  </a:cubicBezTo>
                  <a:cubicBezTo>
                    <a:pt x="7383" y="9267"/>
                    <a:pt x="9125" y="8314"/>
                    <a:pt x="9899" y="6409"/>
                  </a:cubicBezTo>
                  <a:cubicBezTo>
                    <a:pt x="10882" y="4027"/>
                    <a:pt x="9750" y="1317"/>
                    <a:pt x="7368" y="365"/>
                  </a:cubicBezTo>
                  <a:cubicBezTo>
                    <a:pt x="6765" y="115"/>
                    <a:pt x="6162" y="1"/>
                    <a:pt x="5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69;p43">
              <a:extLst>
                <a:ext uri="{FF2B5EF4-FFF2-40B4-BE49-F238E27FC236}">
                  <a16:creationId xmlns:a16="http://schemas.microsoft.com/office/drawing/2014/main" id="{F9224074-B07B-1A43-858A-9FBFE7C50CA0}"/>
                </a:ext>
              </a:extLst>
            </p:cNvPr>
            <p:cNvSpPr/>
            <p:nvPr/>
          </p:nvSpPr>
          <p:spPr>
            <a:xfrm>
              <a:off x="2535876" y="2882274"/>
              <a:ext cx="71225" cy="59950"/>
            </a:xfrm>
            <a:custGeom>
              <a:avLst/>
              <a:gdLst/>
              <a:ahLst/>
              <a:cxnLst/>
              <a:rect l="l" t="t" r="r" b="b"/>
              <a:pathLst>
                <a:path w="2849" h="2398" extrusionOk="0">
                  <a:moveTo>
                    <a:pt x="1458" y="0"/>
                  </a:moveTo>
                  <a:cubicBezTo>
                    <a:pt x="635" y="0"/>
                    <a:pt x="0" y="882"/>
                    <a:pt x="407" y="1721"/>
                  </a:cubicBezTo>
                  <a:cubicBezTo>
                    <a:pt x="629" y="2179"/>
                    <a:pt x="1052" y="2398"/>
                    <a:pt x="1477" y="2398"/>
                  </a:cubicBezTo>
                  <a:cubicBezTo>
                    <a:pt x="1962" y="2398"/>
                    <a:pt x="2449" y="2112"/>
                    <a:pt x="2640" y="1572"/>
                  </a:cubicBezTo>
                  <a:cubicBezTo>
                    <a:pt x="2848" y="976"/>
                    <a:pt x="2521" y="292"/>
                    <a:pt x="1896" y="83"/>
                  </a:cubicBezTo>
                  <a:cubicBezTo>
                    <a:pt x="1747" y="26"/>
                    <a:pt x="1600" y="0"/>
                    <a:pt x="1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70;p43">
              <a:extLst>
                <a:ext uri="{FF2B5EF4-FFF2-40B4-BE49-F238E27FC236}">
                  <a16:creationId xmlns:a16="http://schemas.microsoft.com/office/drawing/2014/main" id="{1A40C140-3882-1C49-990C-6BCBAAA21B4C}"/>
                </a:ext>
              </a:extLst>
            </p:cNvPr>
            <p:cNvSpPr/>
            <p:nvPr/>
          </p:nvSpPr>
          <p:spPr>
            <a:xfrm>
              <a:off x="1850975" y="2798050"/>
              <a:ext cx="98900" cy="83875"/>
            </a:xfrm>
            <a:custGeom>
              <a:avLst/>
              <a:gdLst/>
              <a:ahLst/>
              <a:cxnLst/>
              <a:rect l="l" t="t" r="r" b="b"/>
              <a:pathLst>
                <a:path w="3956" h="3355" extrusionOk="0">
                  <a:moveTo>
                    <a:pt x="2029" y="1"/>
                  </a:moveTo>
                  <a:cubicBezTo>
                    <a:pt x="911" y="1"/>
                    <a:pt x="1" y="1153"/>
                    <a:pt x="502" y="2305"/>
                  </a:cubicBezTo>
                  <a:cubicBezTo>
                    <a:pt x="784" y="3005"/>
                    <a:pt x="1417" y="3355"/>
                    <a:pt x="2050" y="3355"/>
                  </a:cubicBezTo>
                  <a:cubicBezTo>
                    <a:pt x="2682" y="3355"/>
                    <a:pt x="3315" y="3005"/>
                    <a:pt x="3598" y="2305"/>
                  </a:cubicBezTo>
                  <a:cubicBezTo>
                    <a:pt x="3955" y="1442"/>
                    <a:pt x="3538" y="459"/>
                    <a:pt x="2675" y="132"/>
                  </a:cubicBezTo>
                  <a:cubicBezTo>
                    <a:pt x="2458" y="42"/>
                    <a:pt x="2239" y="1"/>
                    <a:pt x="2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71;p43">
              <a:extLst>
                <a:ext uri="{FF2B5EF4-FFF2-40B4-BE49-F238E27FC236}">
                  <a16:creationId xmlns:a16="http://schemas.microsoft.com/office/drawing/2014/main" id="{D01E2911-96CC-AE47-8795-77D89E4325F7}"/>
                </a:ext>
              </a:extLst>
            </p:cNvPr>
            <p:cNvSpPr/>
            <p:nvPr/>
          </p:nvSpPr>
          <p:spPr>
            <a:xfrm>
              <a:off x="2575200" y="3111475"/>
              <a:ext cx="98925" cy="84000"/>
            </a:xfrm>
            <a:custGeom>
              <a:avLst/>
              <a:gdLst/>
              <a:ahLst/>
              <a:cxnLst/>
              <a:rect l="l" t="t" r="r" b="b"/>
              <a:pathLst>
                <a:path w="3957" h="3360" extrusionOk="0">
                  <a:moveTo>
                    <a:pt x="2039" y="1"/>
                  </a:moveTo>
                  <a:cubicBezTo>
                    <a:pt x="918" y="1"/>
                    <a:pt x="0" y="1177"/>
                    <a:pt x="503" y="2333"/>
                  </a:cubicBezTo>
                  <a:cubicBezTo>
                    <a:pt x="785" y="3018"/>
                    <a:pt x="1418" y="3360"/>
                    <a:pt x="2051" y="3360"/>
                  </a:cubicBezTo>
                  <a:cubicBezTo>
                    <a:pt x="2684" y="3360"/>
                    <a:pt x="3316" y="3018"/>
                    <a:pt x="3599" y="2333"/>
                  </a:cubicBezTo>
                  <a:cubicBezTo>
                    <a:pt x="3956" y="1469"/>
                    <a:pt x="3540" y="487"/>
                    <a:pt x="2676" y="129"/>
                  </a:cubicBezTo>
                  <a:cubicBezTo>
                    <a:pt x="2462" y="41"/>
                    <a:pt x="2247" y="1"/>
                    <a:pt x="2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72;p43">
              <a:extLst>
                <a:ext uri="{FF2B5EF4-FFF2-40B4-BE49-F238E27FC236}">
                  <a16:creationId xmlns:a16="http://schemas.microsoft.com/office/drawing/2014/main" id="{AEE572B9-3367-3A4D-A456-9C87A54A0A46}"/>
                </a:ext>
              </a:extLst>
            </p:cNvPr>
            <p:cNvSpPr/>
            <p:nvPr/>
          </p:nvSpPr>
          <p:spPr>
            <a:xfrm>
              <a:off x="1292575" y="2506975"/>
              <a:ext cx="592525" cy="540475"/>
            </a:xfrm>
            <a:custGeom>
              <a:avLst/>
              <a:gdLst/>
              <a:ahLst/>
              <a:cxnLst/>
              <a:rect l="l" t="t" r="r" b="b"/>
              <a:pathLst>
                <a:path w="23701" h="21619" extrusionOk="0">
                  <a:moveTo>
                    <a:pt x="17544" y="0"/>
                  </a:moveTo>
                  <a:cubicBezTo>
                    <a:pt x="15777" y="0"/>
                    <a:pt x="14024" y="362"/>
                    <a:pt x="12417" y="1086"/>
                  </a:cubicBezTo>
                  <a:cubicBezTo>
                    <a:pt x="8546" y="2723"/>
                    <a:pt x="5628" y="5998"/>
                    <a:pt x="3574" y="9601"/>
                  </a:cubicBezTo>
                  <a:cubicBezTo>
                    <a:pt x="1847" y="12608"/>
                    <a:pt x="1" y="17819"/>
                    <a:pt x="2948" y="20677"/>
                  </a:cubicBezTo>
                  <a:cubicBezTo>
                    <a:pt x="3633" y="21345"/>
                    <a:pt x="4404" y="21619"/>
                    <a:pt x="5188" y="21619"/>
                  </a:cubicBezTo>
                  <a:cubicBezTo>
                    <a:pt x="7165" y="21619"/>
                    <a:pt x="9224" y="19873"/>
                    <a:pt x="10184" y="18295"/>
                  </a:cubicBezTo>
                  <a:cubicBezTo>
                    <a:pt x="12476" y="14573"/>
                    <a:pt x="12804" y="9214"/>
                    <a:pt x="16525" y="6445"/>
                  </a:cubicBezTo>
                  <a:cubicBezTo>
                    <a:pt x="17776" y="5522"/>
                    <a:pt x="19503" y="5641"/>
                    <a:pt x="20902" y="5105"/>
                  </a:cubicBezTo>
                  <a:cubicBezTo>
                    <a:pt x="22302" y="4569"/>
                    <a:pt x="23671" y="3319"/>
                    <a:pt x="23701" y="1681"/>
                  </a:cubicBezTo>
                  <a:cubicBezTo>
                    <a:pt x="23701" y="1565"/>
                    <a:pt x="23601" y="1487"/>
                    <a:pt x="23498" y="1487"/>
                  </a:cubicBezTo>
                  <a:cubicBezTo>
                    <a:pt x="23442" y="1487"/>
                    <a:pt x="23385" y="1510"/>
                    <a:pt x="23344" y="1562"/>
                  </a:cubicBezTo>
                  <a:cubicBezTo>
                    <a:pt x="22450" y="1413"/>
                    <a:pt x="21647" y="847"/>
                    <a:pt x="20843" y="520"/>
                  </a:cubicBezTo>
                  <a:cubicBezTo>
                    <a:pt x="19979" y="192"/>
                    <a:pt x="19056" y="14"/>
                    <a:pt x="18133" y="14"/>
                  </a:cubicBezTo>
                  <a:cubicBezTo>
                    <a:pt x="17937" y="5"/>
                    <a:pt x="17740" y="0"/>
                    <a:pt x="17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73;p43">
              <a:extLst>
                <a:ext uri="{FF2B5EF4-FFF2-40B4-BE49-F238E27FC236}">
                  <a16:creationId xmlns:a16="http://schemas.microsoft.com/office/drawing/2014/main" id="{487108C7-3FF4-A443-A72F-3271A2CB7211}"/>
                </a:ext>
              </a:extLst>
            </p:cNvPr>
            <p:cNvSpPr/>
            <p:nvPr/>
          </p:nvSpPr>
          <p:spPr>
            <a:xfrm>
              <a:off x="2790225" y="2919500"/>
              <a:ext cx="317100" cy="704375"/>
            </a:xfrm>
            <a:custGeom>
              <a:avLst/>
              <a:gdLst/>
              <a:ahLst/>
              <a:cxnLst/>
              <a:rect l="l" t="t" r="r" b="b"/>
              <a:pathLst>
                <a:path w="12684" h="28175" extrusionOk="0">
                  <a:moveTo>
                    <a:pt x="2751" y="1"/>
                  </a:moveTo>
                  <a:cubicBezTo>
                    <a:pt x="2694" y="1"/>
                    <a:pt x="2637" y="21"/>
                    <a:pt x="2590" y="67"/>
                  </a:cubicBezTo>
                  <a:cubicBezTo>
                    <a:pt x="1519" y="1258"/>
                    <a:pt x="1548" y="3045"/>
                    <a:pt x="2203" y="4474"/>
                  </a:cubicBezTo>
                  <a:cubicBezTo>
                    <a:pt x="2829" y="5843"/>
                    <a:pt x="4139" y="6945"/>
                    <a:pt x="4377" y="8493"/>
                  </a:cubicBezTo>
                  <a:cubicBezTo>
                    <a:pt x="5121" y="13078"/>
                    <a:pt x="1548" y="17128"/>
                    <a:pt x="566" y="21385"/>
                  </a:cubicBezTo>
                  <a:cubicBezTo>
                    <a:pt x="0" y="23916"/>
                    <a:pt x="715" y="28144"/>
                    <a:pt x="4049" y="28174"/>
                  </a:cubicBezTo>
                  <a:cubicBezTo>
                    <a:pt x="4062" y="28174"/>
                    <a:pt x="4074" y="28174"/>
                    <a:pt x="4086" y="28174"/>
                  </a:cubicBezTo>
                  <a:cubicBezTo>
                    <a:pt x="8172" y="28174"/>
                    <a:pt x="10543" y="23192"/>
                    <a:pt x="11404" y="19837"/>
                  </a:cubicBezTo>
                  <a:cubicBezTo>
                    <a:pt x="12475" y="15847"/>
                    <a:pt x="12684" y="11441"/>
                    <a:pt x="11106" y="7570"/>
                  </a:cubicBezTo>
                  <a:cubicBezTo>
                    <a:pt x="10361" y="5754"/>
                    <a:pt x="9230" y="4116"/>
                    <a:pt x="7801" y="2806"/>
                  </a:cubicBezTo>
                  <a:cubicBezTo>
                    <a:pt x="7116" y="2151"/>
                    <a:pt x="6342" y="1645"/>
                    <a:pt x="5479" y="1258"/>
                  </a:cubicBezTo>
                  <a:cubicBezTo>
                    <a:pt x="4675" y="931"/>
                    <a:pt x="3692" y="752"/>
                    <a:pt x="2978" y="246"/>
                  </a:cubicBezTo>
                  <a:cubicBezTo>
                    <a:pt x="2998" y="102"/>
                    <a:pt x="2877" y="1"/>
                    <a:pt x="2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74;p43">
              <a:extLst>
                <a:ext uri="{FF2B5EF4-FFF2-40B4-BE49-F238E27FC236}">
                  <a16:creationId xmlns:a16="http://schemas.microsoft.com/office/drawing/2014/main" id="{6E827C2D-D82B-974F-87A4-BB7F3ED4B93F}"/>
                </a:ext>
              </a:extLst>
            </p:cNvPr>
            <p:cNvSpPr/>
            <p:nvPr/>
          </p:nvSpPr>
          <p:spPr>
            <a:xfrm>
              <a:off x="1934950" y="2941275"/>
              <a:ext cx="547875" cy="499725"/>
            </a:xfrm>
            <a:custGeom>
              <a:avLst/>
              <a:gdLst/>
              <a:ahLst/>
              <a:cxnLst/>
              <a:rect l="l" t="t" r="r" b="b"/>
              <a:pathLst>
                <a:path w="21915" h="19989" extrusionOk="0">
                  <a:moveTo>
                    <a:pt x="10270" y="0"/>
                  </a:moveTo>
                  <a:cubicBezTo>
                    <a:pt x="9687" y="0"/>
                    <a:pt x="9102" y="50"/>
                    <a:pt x="8516" y="149"/>
                  </a:cubicBezTo>
                  <a:cubicBezTo>
                    <a:pt x="5509" y="149"/>
                    <a:pt x="2115" y="1995"/>
                    <a:pt x="924" y="4496"/>
                  </a:cubicBezTo>
                  <a:cubicBezTo>
                    <a:pt x="1" y="6401"/>
                    <a:pt x="179" y="8783"/>
                    <a:pt x="537" y="10778"/>
                  </a:cubicBezTo>
                  <a:cubicBezTo>
                    <a:pt x="924" y="13101"/>
                    <a:pt x="1906" y="15274"/>
                    <a:pt x="3335" y="17150"/>
                  </a:cubicBezTo>
                  <a:cubicBezTo>
                    <a:pt x="4646" y="18758"/>
                    <a:pt x="6343" y="19830"/>
                    <a:pt x="8457" y="19978"/>
                  </a:cubicBezTo>
                  <a:cubicBezTo>
                    <a:pt x="8577" y="19985"/>
                    <a:pt x="8698" y="19989"/>
                    <a:pt x="8819" y="19989"/>
                  </a:cubicBezTo>
                  <a:cubicBezTo>
                    <a:pt x="10751" y="19989"/>
                    <a:pt x="12667" y="19117"/>
                    <a:pt x="14292" y="18192"/>
                  </a:cubicBezTo>
                  <a:cubicBezTo>
                    <a:pt x="17597" y="16286"/>
                    <a:pt x="21914" y="13369"/>
                    <a:pt x="21081" y="8992"/>
                  </a:cubicBezTo>
                  <a:cubicBezTo>
                    <a:pt x="20336" y="5240"/>
                    <a:pt x="17270" y="1846"/>
                    <a:pt x="13697" y="596"/>
                  </a:cubicBezTo>
                  <a:cubicBezTo>
                    <a:pt x="12585" y="199"/>
                    <a:pt x="11434" y="0"/>
                    <a:pt x="10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75;p43">
              <a:extLst>
                <a:ext uri="{FF2B5EF4-FFF2-40B4-BE49-F238E27FC236}">
                  <a16:creationId xmlns:a16="http://schemas.microsoft.com/office/drawing/2014/main" id="{627BA7A4-EDEF-F34C-9B59-E5E0D4DAB92A}"/>
                </a:ext>
              </a:extLst>
            </p:cNvPr>
            <p:cNvSpPr/>
            <p:nvPr/>
          </p:nvSpPr>
          <p:spPr>
            <a:xfrm>
              <a:off x="2115100" y="2982575"/>
              <a:ext cx="266500" cy="224350"/>
            </a:xfrm>
            <a:custGeom>
              <a:avLst/>
              <a:gdLst/>
              <a:ahLst/>
              <a:cxnLst/>
              <a:rect l="l" t="t" r="r" b="b"/>
              <a:pathLst>
                <a:path w="10660" h="8974" extrusionOk="0">
                  <a:moveTo>
                    <a:pt x="2461" y="0"/>
                  </a:moveTo>
                  <a:cubicBezTo>
                    <a:pt x="1990" y="0"/>
                    <a:pt x="1521" y="127"/>
                    <a:pt x="1102" y="373"/>
                  </a:cubicBezTo>
                  <a:cubicBezTo>
                    <a:pt x="209" y="909"/>
                    <a:pt x="30" y="2040"/>
                    <a:pt x="0" y="2963"/>
                  </a:cubicBezTo>
                  <a:cubicBezTo>
                    <a:pt x="0" y="3469"/>
                    <a:pt x="89" y="3975"/>
                    <a:pt x="298" y="4452"/>
                  </a:cubicBezTo>
                  <a:cubicBezTo>
                    <a:pt x="774" y="5881"/>
                    <a:pt x="1102" y="7995"/>
                    <a:pt x="2382" y="8769"/>
                  </a:cubicBezTo>
                  <a:cubicBezTo>
                    <a:pt x="2617" y="8913"/>
                    <a:pt x="2899" y="8974"/>
                    <a:pt x="3209" y="8974"/>
                  </a:cubicBezTo>
                  <a:cubicBezTo>
                    <a:pt x="4631" y="8974"/>
                    <a:pt x="6635" y="7696"/>
                    <a:pt x="7295" y="7280"/>
                  </a:cubicBezTo>
                  <a:cubicBezTo>
                    <a:pt x="8962" y="6328"/>
                    <a:pt x="10659" y="4988"/>
                    <a:pt x="9796" y="3142"/>
                  </a:cubicBezTo>
                  <a:cubicBezTo>
                    <a:pt x="9319" y="2129"/>
                    <a:pt x="7890" y="1832"/>
                    <a:pt x="6878" y="1683"/>
                  </a:cubicBezTo>
                  <a:cubicBezTo>
                    <a:pt x="5866" y="1325"/>
                    <a:pt x="4853" y="909"/>
                    <a:pt x="3901" y="432"/>
                  </a:cubicBezTo>
                  <a:cubicBezTo>
                    <a:pt x="3457" y="142"/>
                    <a:pt x="2958" y="0"/>
                    <a:pt x="2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76;p43">
              <a:extLst>
                <a:ext uri="{FF2B5EF4-FFF2-40B4-BE49-F238E27FC236}">
                  <a16:creationId xmlns:a16="http://schemas.microsoft.com/office/drawing/2014/main" id="{C85AE871-81D3-DE45-814C-5DDA089B4FE7}"/>
                </a:ext>
              </a:extLst>
            </p:cNvPr>
            <p:cNvSpPr/>
            <p:nvPr/>
          </p:nvSpPr>
          <p:spPr>
            <a:xfrm>
              <a:off x="1983625" y="3152775"/>
              <a:ext cx="347100" cy="183925"/>
            </a:xfrm>
            <a:custGeom>
              <a:avLst/>
              <a:gdLst/>
              <a:ahLst/>
              <a:cxnLst/>
              <a:rect l="l" t="t" r="r" b="b"/>
              <a:pathLst>
                <a:path w="13884" h="7357" extrusionOk="0">
                  <a:moveTo>
                    <a:pt x="143" y="1"/>
                  </a:moveTo>
                  <a:cubicBezTo>
                    <a:pt x="71" y="1"/>
                    <a:pt x="1" y="66"/>
                    <a:pt x="19" y="175"/>
                  </a:cubicBezTo>
                  <a:cubicBezTo>
                    <a:pt x="436" y="2229"/>
                    <a:pt x="1805" y="5266"/>
                    <a:pt x="4306" y="5325"/>
                  </a:cubicBezTo>
                  <a:cubicBezTo>
                    <a:pt x="4332" y="5326"/>
                    <a:pt x="4358" y="5326"/>
                    <a:pt x="4384" y="5326"/>
                  </a:cubicBezTo>
                  <a:cubicBezTo>
                    <a:pt x="5476" y="5326"/>
                    <a:pt x="6286" y="4710"/>
                    <a:pt x="6926" y="3867"/>
                  </a:cubicBezTo>
                  <a:lnTo>
                    <a:pt x="6926" y="3867"/>
                  </a:lnTo>
                  <a:cubicBezTo>
                    <a:pt x="6778" y="4611"/>
                    <a:pt x="7016" y="5385"/>
                    <a:pt x="7522" y="5980"/>
                  </a:cubicBezTo>
                  <a:cubicBezTo>
                    <a:pt x="8431" y="7015"/>
                    <a:pt x="9456" y="7356"/>
                    <a:pt x="10549" y="7356"/>
                  </a:cubicBezTo>
                  <a:cubicBezTo>
                    <a:pt x="11531" y="7356"/>
                    <a:pt x="12568" y="7080"/>
                    <a:pt x="13626" y="6784"/>
                  </a:cubicBezTo>
                  <a:cubicBezTo>
                    <a:pt x="13884" y="6670"/>
                    <a:pt x="13810" y="6306"/>
                    <a:pt x="13539" y="6306"/>
                  </a:cubicBezTo>
                  <a:cubicBezTo>
                    <a:pt x="13528" y="6306"/>
                    <a:pt x="13517" y="6307"/>
                    <a:pt x="13507" y="6308"/>
                  </a:cubicBezTo>
                  <a:cubicBezTo>
                    <a:pt x="12503" y="6599"/>
                    <a:pt x="11509" y="6917"/>
                    <a:pt x="10552" y="6917"/>
                  </a:cubicBezTo>
                  <a:cubicBezTo>
                    <a:pt x="9748" y="6917"/>
                    <a:pt x="8971" y="6693"/>
                    <a:pt x="8237" y="6040"/>
                  </a:cubicBezTo>
                  <a:cubicBezTo>
                    <a:pt x="6748" y="4730"/>
                    <a:pt x="7552" y="3033"/>
                    <a:pt x="8177" y="1544"/>
                  </a:cubicBezTo>
                  <a:cubicBezTo>
                    <a:pt x="8257" y="1343"/>
                    <a:pt x="8107" y="1182"/>
                    <a:pt x="7964" y="1182"/>
                  </a:cubicBezTo>
                  <a:cubicBezTo>
                    <a:pt x="7895" y="1182"/>
                    <a:pt x="7828" y="1219"/>
                    <a:pt x="7790" y="1306"/>
                  </a:cubicBezTo>
                  <a:cubicBezTo>
                    <a:pt x="6897" y="3420"/>
                    <a:pt x="6539" y="4730"/>
                    <a:pt x="4515" y="4879"/>
                  </a:cubicBezTo>
                  <a:cubicBezTo>
                    <a:pt x="4448" y="4884"/>
                    <a:pt x="4382" y="4886"/>
                    <a:pt x="4318" y="4886"/>
                  </a:cubicBezTo>
                  <a:cubicBezTo>
                    <a:pt x="2009" y="4886"/>
                    <a:pt x="865" y="1852"/>
                    <a:pt x="257" y="85"/>
                  </a:cubicBezTo>
                  <a:cubicBezTo>
                    <a:pt x="234" y="27"/>
                    <a:pt x="188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E83D583-C78A-EE44-997B-17F8C2003CAC}"/>
              </a:ext>
            </a:extLst>
          </p:cNvPr>
          <p:cNvSpPr/>
          <p:nvPr/>
        </p:nvSpPr>
        <p:spPr>
          <a:xfrm>
            <a:off x="3736208" y="3103916"/>
            <a:ext cx="14775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Fira Sans Extra Condensed"/>
                <a:sym typeface="Fira Sans Extra Condensed"/>
              </a:rPr>
              <a:t>10: 1</a:t>
            </a:r>
          </a:p>
        </p:txBody>
      </p:sp>
    </p:spTree>
    <p:extLst>
      <p:ext uri="{BB962C8B-B14F-4D97-AF65-F5344CB8AC3E}">
        <p14:creationId xmlns:p14="http://schemas.microsoft.com/office/powerpoint/2010/main" val="1878335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 txBox="1">
            <a:spLocks noGrp="1"/>
          </p:cNvSpPr>
          <p:nvPr>
            <p:ph type="title"/>
          </p:nvPr>
        </p:nvSpPr>
        <p:spPr>
          <a:xfrm>
            <a:off x="355958" y="345161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600" b="1" dirty="0">
                <a:solidFill>
                  <a:schemeClr val="accent4"/>
                </a:solidFill>
              </a:rPr>
              <a:t>EDA</a:t>
            </a:r>
            <a:br>
              <a:rPr lang="en-US" sz="3600" b="1" dirty="0">
                <a:solidFill>
                  <a:schemeClr val="accent4"/>
                </a:solidFill>
              </a:rPr>
            </a:br>
            <a:r>
              <a:rPr lang="en-US" b="1" dirty="0"/>
              <a:t>3 Classes Distribution</a:t>
            </a:r>
            <a:endParaRPr b="1" dirty="0"/>
          </a:p>
        </p:txBody>
      </p:sp>
      <p:sp>
        <p:nvSpPr>
          <p:cNvPr id="282" name="Google Shape;282;p17"/>
          <p:cNvSpPr txBox="1"/>
          <p:nvPr/>
        </p:nvSpPr>
        <p:spPr>
          <a:xfrm>
            <a:off x="405428" y="4808177"/>
            <a:ext cx="1278455" cy="30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Cats</a:t>
            </a:r>
            <a:endParaRPr sz="16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17"/>
          <p:cNvSpPr txBox="1"/>
          <p:nvPr/>
        </p:nvSpPr>
        <p:spPr>
          <a:xfrm>
            <a:off x="1889234" y="4796844"/>
            <a:ext cx="1238179" cy="30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Dogs</a:t>
            </a:r>
            <a:endParaRPr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7"/>
          <p:cNvSpPr txBox="1"/>
          <p:nvPr/>
        </p:nvSpPr>
        <p:spPr>
          <a:xfrm>
            <a:off x="5256027" y="2161163"/>
            <a:ext cx="3668517" cy="307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No Class imbalance issue</a:t>
            </a:r>
          </a:p>
        </p:txBody>
      </p:sp>
      <p:sp>
        <p:nvSpPr>
          <p:cNvPr id="288" name="Google Shape;288;p17"/>
          <p:cNvSpPr txBox="1"/>
          <p:nvPr/>
        </p:nvSpPr>
        <p:spPr>
          <a:xfrm>
            <a:off x="3305836" y="4796844"/>
            <a:ext cx="1384543" cy="30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Wildlife</a:t>
            </a:r>
            <a:endParaRPr sz="16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17"/>
          <p:cNvSpPr txBox="1"/>
          <p:nvPr/>
        </p:nvSpPr>
        <p:spPr>
          <a:xfrm>
            <a:off x="7037440" y="897153"/>
            <a:ext cx="1823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0" name="Google Shape;290;p17"/>
          <p:cNvSpPr/>
          <p:nvPr/>
        </p:nvSpPr>
        <p:spPr>
          <a:xfrm>
            <a:off x="405428" y="2556027"/>
            <a:ext cx="1278455" cy="217079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"/>
          <p:cNvSpPr txBox="1"/>
          <p:nvPr/>
        </p:nvSpPr>
        <p:spPr>
          <a:xfrm>
            <a:off x="457200" y="2733577"/>
            <a:ext cx="1228084" cy="39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35.22%</a:t>
            </a:r>
            <a:endParaRPr sz="2400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7" name="Google Shape;327;p17"/>
          <p:cNvSpPr/>
          <p:nvPr/>
        </p:nvSpPr>
        <p:spPr>
          <a:xfrm>
            <a:off x="1850468" y="2733577"/>
            <a:ext cx="1284401" cy="1978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7"/>
          <p:cNvSpPr txBox="1"/>
          <p:nvPr/>
        </p:nvSpPr>
        <p:spPr>
          <a:xfrm>
            <a:off x="1809696" y="3168867"/>
            <a:ext cx="1243506" cy="39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32.39%</a:t>
            </a:r>
            <a:endParaRPr sz="24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2" name="Google Shape;382;p17"/>
          <p:cNvSpPr txBox="1"/>
          <p:nvPr/>
        </p:nvSpPr>
        <p:spPr>
          <a:xfrm>
            <a:off x="2840400" y="3722378"/>
            <a:ext cx="10800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4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3" name="Google Shape;383;p17"/>
          <p:cNvSpPr/>
          <p:nvPr/>
        </p:nvSpPr>
        <p:spPr>
          <a:xfrm>
            <a:off x="3307216" y="2766769"/>
            <a:ext cx="1384543" cy="19600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7"/>
          <p:cNvSpPr txBox="1"/>
          <p:nvPr/>
        </p:nvSpPr>
        <p:spPr>
          <a:xfrm>
            <a:off x="3366209" y="3238547"/>
            <a:ext cx="1228439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32.38%</a:t>
            </a:r>
            <a:endParaRPr sz="2400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35" name="Google Shape;57;p15">
            <a:extLst>
              <a:ext uri="{FF2B5EF4-FFF2-40B4-BE49-F238E27FC236}">
                <a16:creationId xmlns:a16="http://schemas.microsoft.com/office/drawing/2014/main" id="{644872C9-50B7-AE43-AACD-2675D5F350C3}"/>
              </a:ext>
            </a:extLst>
          </p:cNvPr>
          <p:cNvGrpSpPr/>
          <p:nvPr/>
        </p:nvGrpSpPr>
        <p:grpSpPr>
          <a:xfrm>
            <a:off x="462419" y="1363327"/>
            <a:ext cx="1078974" cy="1223377"/>
            <a:chOff x="0" y="243434"/>
            <a:chExt cx="4362491" cy="4919116"/>
          </a:xfrm>
        </p:grpSpPr>
        <p:sp>
          <p:nvSpPr>
            <p:cNvPr id="136" name="Google Shape;58;p15">
              <a:extLst>
                <a:ext uri="{FF2B5EF4-FFF2-40B4-BE49-F238E27FC236}">
                  <a16:creationId xmlns:a16="http://schemas.microsoft.com/office/drawing/2014/main" id="{027C8466-F66A-2B41-81FE-BC02F8D3A670}"/>
                </a:ext>
              </a:extLst>
            </p:cNvPr>
            <p:cNvSpPr/>
            <p:nvPr/>
          </p:nvSpPr>
          <p:spPr>
            <a:xfrm>
              <a:off x="0" y="2943575"/>
              <a:ext cx="1476950" cy="2218975"/>
            </a:xfrm>
            <a:custGeom>
              <a:avLst/>
              <a:gdLst/>
              <a:ahLst/>
              <a:cxnLst/>
              <a:rect l="l" t="t" r="r" b="b"/>
              <a:pathLst>
                <a:path w="59078" h="88759" extrusionOk="0">
                  <a:moveTo>
                    <a:pt x="37388" y="0"/>
                  </a:moveTo>
                  <a:lnTo>
                    <a:pt x="0" y="13155"/>
                  </a:lnTo>
                  <a:lnTo>
                    <a:pt x="0" y="88759"/>
                  </a:lnTo>
                  <a:lnTo>
                    <a:pt x="59078" y="88759"/>
                  </a:lnTo>
                  <a:lnTo>
                    <a:pt x="59078" y="53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grpSp>
          <p:nvGrpSpPr>
            <p:cNvPr id="137" name="Google Shape;59;p15">
              <a:extLst>
                <a:ext uri="{FF2B5EF4-FFF2-40B4-BE49-F238E27FC236}">
                  <a16:creationId xmlns:a16="http://schemas.microsoft.com/office/drawing/2014/main" id="{C3432E26-6AEB-DB46-9B3F-1D56A03EF7CB}"/>
                </a:ext>
              </a:extLst>
            </p:cNvPr>
            <p:cNvGrpSpPr/>
            <p:nvPr/>
          </p:nvGrpSpPr>
          <p:grpSpPr>
            <a:xfrm rot="10800000" flipH="1">
              <a:off x="0" y="243434"/>
              <a:ext cx="4362491" cy="4919109"/>
              <a:chOff x="1303608" y="332150"/>
              <a:chExt cx="1601267" cy="1805575"/>
            </a:xfrm>
          </p:grpSpPr>
          <p:sp>
            <p:nvSpPr>
              <p:cNvPr id="138" name="Google Shape;60;p15">
                <a:extLst>
                  <a:ext uri="{FF2B5EF4-FFF2-40B4-BE49-F238E27FC236}">
                    <a16:creationId xmlns:a16="http://schemas.microsoft.com/office/drawing/2014/main" id="{D022E9DD-C7E5-664A-9FD1-B31614222796}"/>
                  </a:ext>
                </a:extLst>
              </p:cNvPr>
              <p:cNvSpPr/>
              <p:nvPr/>
            </p:nvSpPr>
            <p:spPr>
              <a:xfrm>
                <a:off x="2505125" y="1322625"/>
                <a:ext cx="366250" cy="340850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3634" extrusionOk="0">
                    <a:moveTo>
                      <a:pt x="4229" y="1"/>
                    </a:moveTo>
                    <a:lnTo>
                      <a:pt x="1" y="10928"/>
                    </a:lnTo>
                    <a:cubicBezTo>
                      <a:pt x="1" y="10928"/>
                      <a:pt x="4080" y="12833"/>
                      <a:pt x="7176" y="13429"/>
                    </a:cubicBezTo>
                    <a:cubicBezTo>
                      <a:pt x="7943" y="13578"/>
                      <a:pt x="8793" y="13634"/>
                      <a:pt x="9638" y="13634"/>
                    </a:cubicBezTo>
                    <a:cubicBezTo>
                      <a:pt x="12171" y="13634"/>
                      <a:pt x="14649" y="13131"/>
                      <a:pt x="14649" y="13131"/>
                    </a:cubicBezTo>
                    <a:cubicBezTo>
                      <a:pt x="14649" y="13131"/>
                      <a:pt x="13339" y="7028"/>
                      <a:pt x="10719" y="3604"/>
                    </a:cubicBezTo>
                    <a:cubicBezTo>
                      <a:pt x="8376" y="533"/>
                      <a:pt x="5569" y="386"/>
                      <a:pt x="5056" y="386"/>
                    </a:cubicBezTo>
                    <a:cubicBezTo>
                      <a:pt x="5002" y="386"/>
                      <a:pt x="4973" y="388"/>
                      <a:pt x="4973" y="388"/>
                    </a:cubicBez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61;p15">
                <a:extLst>
                  <a:ext uri="{FF2B5EF4-FFF2-40B4-BE49-F238E27FC236}">
                    <a16:creationId xmlns:a16="http://schemas.microsoft.com/office/drawing/2014/main" id="{9FC31DCD-B16A-784E-8124-A738A8BAB654}"/>
                  </a:ext>
                </a:extLst>
              </p:cNvPr>
              <p:cNvSpPr/>
              <p:nvPr/>
            </p:nvSpPr>
            <p:spPr>
              <a:xfrm>
                <a:off x="2510350" y="1343475"/>
                <a:ext cx="296275" cy="275800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11032" extrusionOk="0">
                    <a:moveTo>
                      <a:pt x="3394" y="1"/>
                    </a:moveTo>
                    <a:lnTo>
                      <a:pt x="0" y="8843"/>
                    </a:lnTo>
                    <a:cubicBezTo>
                      <a:pt x="0" y="8843"/>
                      <a:pt x="3305" y="10392"/>
                      <a:pt x="5806" y="10868"/>
                    </a:cubicBezTo>
                    <a:cubicBezTo>
                      <a:pt x="6431" y="10987"/>
                      <a:pt x="7122" y="11032"/>
                      <a:pt x="7806" y="11032"/>
                    </a:cubicBezTo>
                    <a:cubicBezTo>
                      <a:pt x="9857" y="11032"/>
                      <a:pt x="11850" y="10630"/>
                      <a:pt x="11850" y="10630"/>
                    </a:cubicBezTo>
                    <a:cubicBezTo>
                      <a:pt x="11850" y="10630"/>
                      <a:pt x="10778" y="5658"/>
                      <a:pt x="8664" y="2918"/>
                    </a:cubicBezTo>
                    <a:cubicBezTo>
                      <a:pt x="6749" y="428"/>
                      <a:pt x="4430" y="327"/>
                      <a:pt x="4068" y="327"/>
                    </a:cubicBezTo>
                    <a:cubicBezTo>
                      <a:pt x="4036" y="327"/>
                      <a:pt x="4020" y="328"/>
                      <a:pt x="4020" y="328"/>
                    </a:cubicBezTo>
                    <a:lnTo>
                      <a:pt x="33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62;p15">
                <a:extLst>
                  <a:ext uri="{FF2B5EF4-FFF2-40B4-BE49-F238E27FC236}">
                    <a16:creationId xmlns:a16="http://schemas.microsoft.com/office/drawing/2014/main" id="{3323D43E-F74B-F14A-9E32-8EAC59A12D3B}"/>
                  </a:ext>
                </a:extLst>
              </p:cNvPr>
              <p:cNvSpPr/>
              <p:nvPr/>
            </p:nvSpPr>
            <p:spPr>
              <a:xfrm>
                <a:off x="1879875" y="1769250"/>
                <a:ext cx="331250" cy="368475"/>
              </a:xfrm>
              <a:custGeom>
                <a:avLst/>
                <a:gdLst/>
                <a:ahLst/>
                <a:cxnLst/>
                <a:rect l="l" t="t" r="r" b="b"/>
                <a:pathLst>
                  <a:path w="13250" h="14739" extrusionOk="0">
                    <a:moveTo>
                      <a:pt x="12357" y="0"/>
                    </a:moveTo>
                    <a:lnTo>
                      <a:pt x="715" y="1519"/>
                    </a:lnTo>
                    <a:lnTo>
                      <a:pt x="894" y="2352"/>
                    </a:lnTo>
                    <a:cubicBezTo>
                      <a:pt x="894" y="2352"/>
                      <a:pt x="1" y="5360"/>
                      <a:pt x="2710" y="8694"/>
                    </a:cubicBezTo>
                    <a:cubicBezTo>
                      <a:pt x="5390" y="11999"/>
                      <a:pt x="11076" y="14738"/>
                      <a:pt x="11076" y="14738"/>
                    </a:cubicBezTo>
                    <a:cubicBezTo>
                      <a:pt x="11076" y="14738"/>
                      <a:pt x="12952" y="10659"/>
                      <a:pt x="13101" y="7533"/>
                    </a:cubicBezTo>
                    <a:cubicBezTo>
                      <a:pt x="13250" y="4407"/>
                      <a:pt x="12357" y="0"/>
                      <a:pt x="123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63;p15">
                <a:extLst>
                  <a:ext uri="{FF2B5EF4-FFF2-40B4-BE49-F238E27FC236}">
                    <a16:creationId xmlns:a16="http://schemas.microsoft.com/office/drawing/2014/main" id="{289899BC-A0A5-7D49-9A79-E5BE2186D789}"/>
                  </a:ext>
                </a:extLst>
              </p:cNvPr>
              <p:cNvSpPr/>
              <p:nvPr/>
            </p:nvSpPr>
            <p:spPr>
              <a:xfrm>
                <a:off x="1907425" y="1767000"/>
                <a:ext cx="267975" cy="297775"/>
              </a:xfrm>
              <a:custGeom>
                <a:avLst/>
                <a:gdLst/>
                <a:ahLst/>
                <a:cxnLst/>
                <a:rect l="l" t="t" r="r" b="b"/>
                <a:pathLst>
                  <a:path w="10719" h="11911" extrusionOk="0">
                    <a:moveTo>
                      <a:pt x="9974" y="1"/>
                    </a:moveTo>
                    <a:lnTo>
                      <a:pt x="566" y="1251"/>
                    </a:lnTo>
                    <a:lnTo>
                      <a:pt x="715" y="1936"/>
                    </a:lnTo>
                    <a:cubicBezTo>
                      <a:pt x="715" y="1936"/>
                      <a:pt x="0" y="4348"/>
                      <a:pt x="2174" y="7028"/>
                    </a:cubicBezTo>
                    <a:cubicBezTo>
                      <a:pt x="4377" y="9707"/>
                      <a:pt x="8962" y="11911"/>
                      <a:pt x="8962" y="11911"/>
                    </a:cubicBezTo>
                    <a:cubicBezTo>
                      <a:pt x="8962" y="11911"/>
                      <a:pt x="10481" y="8635"/>
                      <a:pt x="10600" y="6105"/>
                    </a:cubicBezTo>
                    <a:cubicBezTo>
                      <a:pt x="10719" y="3574"/>
                      <a:pt x="9974" y="1"/>
                      <a:pt x="99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64;p15">
                <a:extLst>
                  <a:ext uri="{FF2B5EF4-FFF2-40B4-BE49-F238E27FC236}">
                    <a16:creationId xmlns:a16="http://schemas.microsoft.com/office/drawing/2014/main" id="{EEB3F19C-3378-1942-83F2-AD70C8BF5D9F}"/>
                  </a:ext>
                </a:extLst>
              </p:cNvPr>
              <p:cNvSpPr/>
              <p:nvPr/>
            </p:nvSpPr>
            <p:spPr>
              <a:xfrm>
                <a:off x="1416900" y="332150"/>
                <a:ext cx="1487975" cy="1577550"/>
              </a:xfrm>
              <a:custGeom>
                <a:avLst/>
                <a:gdLst/>
                <a:ahLst/>
                <a:cxnLst/>
                <a:rect l="l" t="t" r="r" b="b"/>
                <a:pathLst>
                  <a:path w="59519" h="63102" extrusionOk="0">
                    <a:moveTo>
                      <a:pt x="27279" y="1"/>
                    </a:moveTo>
                    <a:cubicBezTo>
                      <a:pt x="27274" y="1"/>
                      <a:pt x="27282" y="27"/>
                      <a:pt x="27303" y="80"/>
                    </a:cubicBezTo>
                    <a:lnTo>
                      <a:pt x="2084" y="199"/>
                    </a:lnTo>
                    <a:lnTo>
                      <a:pt x="2084" y="29616"/>
                    </a:lnTo>
                    <a:cubicBezTo>
                      <a:pt x="4585" y="31283"/>
                      <a:pt x="3543" y="30062"/>
                      <a:pt x="6997" y="31908"/>
                    </a:cubicBezTo>
                    <a:cubicBezTo>
                      <a:pt x="4943" y="37923"/>
                      <a:pt x="0" y="50606"/>
                      <a:pt x="3603" y="56353"/>
                    </a:cubicBezTo>
                    <a:cubicBezTo>
                      <a:pt x="6625" y="61181"/>
                      <a:pt x="12476" y="63101"/>
                      <a:pt x="18922" y="63101"/>
                    </a:cubicBezTo>
                    <a:cubicBezTo>
                      <a:pt x="26193" y="63101"/>
                      <a:pt x="34222" y="60658"/>
                      <a:pt x="39808" y="57187"/>
                    </a:cubicBezTo>
                    <a:cubicBezTo>
                      <a:pt x="50348" y="50636"/>
                      <a:pt x="59518" y="32921"/>
                      <a:pt x="52343" y="23155"/>
                    </a:cubicBezTo>
                    <a:cubicBezTo>
                      <a:pt x="49693" y="19522"/>
                      <a:pt x="43619" y="17111"/>
                      <a:pt x="31441" y="16664"/>
                    </a:cubicBezTo>
                    <a:cubicBezTo>
                      <a:pt x="31103" y="7933"/>
                      <a:pt x="27355" y="1"/>
                      <a:pt x="272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65;p15">
                <a:extLst>
                  <a:ext uri="{FF2B5EF4-FFF2-40B4-BE49-F238E27FC236}">
                    <a16:creationId xmlns:a16="http://schemas.microsoft.com/office/drawing/2014/main" id="{605BDC24-04CC-3042-951E-C3BCB4E4B09F}"/>
                  </a:ext>
                </a:extLst>
              </p:cNvPr>
              <p:cNvSpPr/>
              <p:nvPr/>
            </p:nvSpPr>
            <p:spPr>
              <a:xfrm>
                <a:off x="2269400" y="1178150"/>
                <a:ext cx="367500" cy="287125"/>
              </a:xfrm>
              <a:custGeom>
                <a:avLst/>
                <a:gdLst/>
                <a:ahLst/>
                <a:cxnLst/>
                <a:rect l="l" t="t" r="r" b="b"/>
                <a:pathLst>
                  <a:path w="14700" h="11485" extrusionOk="0">
                    <a:moveTo>
                      <a:pt x="7290" y="1"/>
                    </a:moveTo>
                    <a:cubicBezTo>
                      <a:pt x="2972" y="1"/>
                      <a:pt x="0" y="4836"/>
                      <a:pt x="2463" y="8787"/>
                    </a:cubicBezTo>
                    <a:cubicBezTo>
                      <a:pt x="3543" y="10523"/>
                      <a:pt x="5411" y="11485"/>
                      <a:pt x="7321" y="11485"/>
                    </a:cubicBezTo>
                    <a:cubicBezTo>
                      <a:pt x="8359" y="11485"/>
                      <a:pt x="9409" y="11201"/>
                      <a:pt x="10353" y="10603"/>
                    </a:cubicBezTo>
                    <a:cubicBezTo>
                      <a:pt x="14700" y="7894"/>
                      <a:pt x="13598" y="1314"/>
                      <a:pt x="8626" y="153"/>
                    </a:cubicBezTo>
                    <a:cubicBezTo>
                      <a:pt x="8170" y="49"/>
                      <a:pt x="7723" y="1"/>
                      <a:pt x="7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66;p15">
                <a:extLst>
                  <a:ext uri="{FF2B5EF4-FFF2-40B4-BE49-F238E27FC236}">
                    <a16:creationId xmlns:a16="http://schemas.microsoft.com/office/drawing/2014/main" id="{CDA807F1-4ABF-0B43-A9AF-4A7053961F8A}"/>
                  </a:ext>
                </a:extLst>
              </p:cNvPr>
              <p:cNvSpPr/>
              <p:nvPr/>
            </p:nvSpPr>
            <p:spPr>
              <a:xfrm>
                <a:off x="2264300" y="1169800"/>
                <a:ext cx="367400" cy="2872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490" extrusionOk="0">
                    <a:moveTo>
                      <a:pt x="7239" y="0"/>
                    </a:moveTo>
                    <a:cubicBezTo>
                      <a:pt x="2957" y="0"/>
                      <a:pt x="0" y="4848"/>
                      <a:pt x="2458" y="8764"/>
                    </a:cubicBezTo>
                    <a:cubicBezTo>
                      <a:pt x="3540" y="10521"/>
                      <a:pt x="5411" y="11490"/>
                      <a:pt x="7324" y="11490"/>
                    </a:cubicBezTo>
                    <a:cubicBezTo>
                      <a:pt x="8359" y="11490"/>
                      <a:pt x="9407" y="11206"/>
                      <a:pt x="10348" y="10610"/>
                    </a:cubicBezTo>
                    <a:cubicBezTo>
                      <a:pt x="14695" y="7900"/>
                      <a:pt x="13594" y="1290"/>
                      <a:pt x="8592" y="159"/>
                    </a:cubicBezTo>
                    <a:cubicBezTo>
                      <a:pt x="8130" y="51"/>
                      <a:pt x="7677" y="0"/>
                      <a:pt x="7239" y="0"/>
                    </a:cubicBezTo>
                    <a:close/>
                  </a:path>
                </a:pathLst>
              </a:custGeom>
              <a:solidFill>
                <a:srgbClr val="E7A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67;p15">
                <a:extLst>
                  <a:ext uri="{FF2B5EF4-FFF2-40B4-BE49-F238E27FC236}">
                    <a16:creationId xmlns:a16="http://schemas.microsoft.com/office/drawing/2014/main" id="{49742E6E-B52C-2243-A6A7-FF54BA06750C}"/>
                  </a:ext>
                </a:extLst>
              </p:cNvPr>
              <p:cNvSpPr/>
              <p:nvPr/>
            </p:nvSpPr>
            <p:spPr>
              <a:xfrm>
                <a:off x="2325750" y="1227525"/>
                <a:ext cx="270225" cy="211975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8479" extrusionOk="0">
                    <a:moveTo>
                      <a:pt x="5363" y="1"/>
                    </a:moveTo>
                    <a:cubicBezTo>
                      <a:pt x="2198" y="1"/>
                      <a:pt x="1" y="3562"/>
                      <a:pt x="1787" y="6485"/>
                    </a:cubicBezTo>
                    <a:cubicBezTo>
                      <a:pt x="2595" y="7773"/>
                      <a:pt x="3974" y="8478"/>
                      <a:pt x="5380" y="8478"/>
                    </a:cubicBezTo>
                    <a:cubicBezTo>
                      <a:pt x="6150" y="8478"/>
                      <a:pt x="6927" y="8267"/>
                      <a:pt x="7622" y="7824"/>
                    </a:cubicBezTo>
                    <a:cubicBezTo>
                      <a:pt x="10808" y="5829"/>
                      <a:pt x="10004" y="976"/>
                      <a:pt x="6342" y="113"/>
                    </a:cubicBezTo>
                    <a:cubicBezTo>
                      <a:pt x="6008" y="37"/>
                      <a:pt x="5680" y="1"/>
                      <a:pt x="5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68;p15">
                <a:extLst>
                  <a:ext uri="{FF2B5EF4-FFF2-40B4-BE49-F238E27FC236}">
                    <a16:creationId xmlns:a16="http://schemas.microsoft.com/office/drawing/2014/main" id="{EE66AE1E-7B49-E945-8048-F40358C46598}"/>
                  </a:ext>
                </a:extLst>
              </p:cNvPr>
              <p:cNvSpPr/>
              <p:nvPr/>
            </p:nvSpPr>
            <p:spPr>
              <a:xfrm>
                <a:off x="2483550" y="1328300"/>
                <a:ext cx="521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606" extrusionOk="0">
                    <a:moveTo>
                      <a:pt x="1050" y="0"/>
                    </a:moveTo>
                    <a:cubicBezTo>
                      <a:pt x="413" y="0"/>
                      <a:pt x="1" y="737"/>
                      <a:pt x="417" y="1292"/>
                    </a:cubicBezTo>
                    <a:cubicBezTo>
                      <a:pt x="564" y="1494"/>
                      <a:pt x="801" y="1606"/>
                      <a:pt x="1045" y="1606"/>
                    </a:cubicBezTo>
                    <a:cubicBezTo>
                      <a:pt x="1197" y="1606"/>
                      <a:pt x="1352" y="1562"/>
                      <a:pt x="1489" y="1471"/>
                    </a:cubicBezTo>
                    <a:cubicBezTo>
                      <a:pt x="2084" y="1054"/>
                      <a:pt x="1876" y="131"/>
                      <a:pt x="1191" y="12"/>
                    </a:cubicBezTo>
                    <a:cubicBezTo>
                      <a:pt x="1143" y="4"/>
                      <a:pt x="1096" y="0"/>
                      <a:pt x="10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69;p15">
                <a:extLst>
                  <a:ext uri="{FF2B5EF4-FFF2-40B4-BE49-F238E27FC236}">
                    <a16:creationId xmlns:a16="http://schemas.microsoft.com/office/drawing/2014/main" id="{A490B8F5-B017-6B4F-B6AF-B98F304C8D48}"/>
                  </a:ext>
                </a:extLst>
              </p:cNvPr>
              <p:cNvSpPr/>
              <p:nvPr/>
            </p:nvSpPr>
            <p:spPr>
              <a:xfrm>
                <a:off x="1825800" y="1465300"/>
                <a:ext cx="366725" cy="286925"/>
              </a:xfrm>
              <a:custGeom>
                <a:avLst/>
                <a:gdLst/>
                <a:ahLst/>
                <a:cxnLst/>
                <a:rect l="l" t="t" r="r" b="b"/>
                <a:pathLst>
                  <a:path w="14669" h="11477" extrusionOk="0">
                    <a:moveTo>
                      <a:pt x="7242" y="1"/>
                    </a:moveTo>
                    <a:cubicBezTo>
                      <a:pt x="2960" y="1"/>
                      <a:pt x="1" y="4848"/>
                      <a:pt x="2432" y="8764"/>
                    </a:cubicBezTo>
                    <a:cubicBezTo>
                      <a:pt x="3532" y="10521"/>
                      <a:pt x="5409" y="11477"/>
                      <a:pt x="7323" y="11477"/>
                    </a:cubicBezTo>
                    <a:cubicBezTo>
                      <a:pt x="8361" y="11477"/>
                      <a:pt x="9410" y="11196"/>
                      <a:pt x="10351" y="10610"/>
                    </a:cubicBezTo>
                    <a:cubicBezTo>
                      <a:pt x="14669" y="7901"/>
                      <a:pt x="13567" y="1291"/>
                      <a:pt x="8595" y="159"/>
                    </a:cubicBezTo>
                    <a:cubicBezTo>
                      <a:pt x="8133" y="51"/>
                      <a:pt x="7680" y="1"/>
                      <a:pt x="7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70;p15">
                <a:extLst>
                  <a:ext uri="{FF2B5EF4-FFF2-40B4-BE49-F238E27FC236}">
                    <a16:creationId xmlns:a16="http://schemas.microsoft.com/office/drawing/2014/main" id="{F5320E62-7497-804D-9F60-AF4E646B4D6C}"/>
                  </a:ext>
                </a:extLst>
              </p:cNvPr>
              <p:cNvSpPr/>
              <p:nvPr/>
            </p:nvSpPr>
            <p:spPr>
              <a:xfrm>
                <a:off x="1820675" y="1456375"/>
                <a:ext cx="367375" cy="287475"/>
              </a:xfrm>
              <a:custGeom>
                <a:avLst/>
                <a:gdLst/>
                <a:ahLst/>
                <a:cxnLst/>
                <a:rect l="l" t="t" r="r" b="b"/>
                <a:pathLst>
                  <a:path w="14695" h="11499" extrusionOk="0">
                    <a:moveTo>
                      <a:pt x="7239" y="0"/>
                    </a:moveTo>
                    <a:cubicBezTo>
                      <a:pt x="2957" y="0"/>
                      <a:pt x="0" y="4850"/>
                      <a:pt x="2458" y="8794"/>
                    </a:cubicBezTo>
                    <a:cubicBezTo>
                      <a:pt x="3535" y="10543"/>
                      <a:pt x="5394" y="11498"/>
                      <a:pt x="7297" y="11498"/>
                    </a:cubicBezTo>
                    <a:cubicBezTo>
                      <a:pt x="8341" y="11498"/>
                      <a:pt x="9399" y="11211"/>
                      <a:pt x="10348" y="10610"/>
                    </a:cubicBezTo>
                    <a:cubicBezTo>
                      <a:pt x="14695" y="7900"/>
                      <a:pt x="13593" y="1320"/>
                      <a:pt x="8591" y="159"/>
                    </a:cubicBezTo>
                    <a:cubicBezTo>
                      <a:pt x="8130" y="51"/>
                      <a:pt x="7677" y="0"/>
                      <a:pt x="7239" y="0"/>
                    </a:cubicBezTo>
                    <a:close/>
                  </a:path>
                </a:pathLst>
              </a:custGeom>
              <a:solidFill>
                <a:srgbClr val="E7A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71;p15">
                <a:extLst>
                  <a:ext uri="{FF2B5EF4-FFF2-40B4-BE49-F238E27FC236}">
                    <a16:creationId xmlns:a16="http://schemas.microsoft.com/office/drawing/2014/main" id="{3A09A6DD-AF21-CF4B-B09E-ABF1C81F561D}"/>
                  </a:ext>
                </a:extLst>
              </p:cNvPr>
              <p:cNvSpPr/>
              <p:nvPr/>
            </p:nvSpPr>
            <p:spPr>
              <a:xfrm>
                <a:off x="1881575" y="1514675"/>
                <a:ext cx="270750" cy="211400"/>
              </a:xfrm>
              <a:custGeom>
                <a:avLst/>
                <a:gdLst/>
                <a:ahLst/>
                <a:cxnLst/>
                <a:rect l="l" t="t" r="r" b="b"/>
                <a:pathLst>
                  <a:path w="10830" h="8456" extrusionOk="0">
                    <a:moveTo>
                      <a:pt x="5331" y="1"/>
                    </a:moveTo>
                    <a:cubicBezTo>
                      <a:pt x="2179" y="1"/>
                      <a:pt x="0" y="3574"/>
                      <a:pt x="1808" y="6462"/>
                    </a:cubicBezTo>
                    <a:cubicBezTo>
                      <a:pt x="2597" y="7751"/>
                      <a:pt x="3970" y="8455"/>
                      <a:pt x="5381" y="8455"/>
                    </a:cubicBezTo>
                    <a:cubicBezTo>
                      <a:pt x="6154" y="8455"/>
                      <a:pt x="6938" y="8244"/>
                      <a:pt x="7644" y="7801"/>
                    </a:cubicBezTo>
                    <a:cubicBezTo>
                      <a:pt x="10830" y="5807"/>
                      <a:pt x="9996" y="953"/>
                      <a:pt x="6334" y="120"/>
                    </a:cubicBezTo>
                    <a:cubicBezTo>
                      <a:pt x="5991" y="39"/>
                      <a:pt x="5656" y="1"/>
                      <a:pt x="5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72;p15">
                <a:extLst>
                  <a:ext uri="{FF2B5EF4-FFF2-40B4-BE49-F238E27FC236}">
                    <a16:creationId xmlns:a16="http://schemas.microsoft.com/office/drawing/2014/main" id="{8984CB48-80D6-A141-B62B-4D181E0C1070}"/>
                  </a:ext>
                </a:extLst>
              </p:cNvPr>
              <p:cNvSpPr/>
              <p:nvPr/>
            </p:nvSpPr>
            <p:spPr>
              <a:xfrm>
                <a:off x="2031725" y="1618625"/>
                <a:ext cx="610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1884" extrusionOk="0">
                    <a:moveTo>
                      <a:pt x="1229" y="0"/>
                    </a:moveTo>
                    <a:cubicBezTo>
                      <a:pt x="499" y="0"/>
                      <a:pt x="1" y="855"/>
                      <a:pt x="477" y="1500"/>
                    </a:cubicBezTo>
                    <a:cubicBezTo>
                      <a:pt x="656" y="1751"/>
                      <a:pt x="934" y="1883"/>
                      <a:pt x="1217" y="1883"/>
                    </a:cubicBezTo>
                    <a:cubicBezTo>
                      <a:pt x="1403" y="1883"/>
                      <a:pt x="1592" y="1826"/>
                      <a:pt x="1757" y="1708"/>
                    </a:cubicBezTo>
                    <a:cubicBezTo>
                      <a:pt x="2442" y="1261"/>
                      <a:pt x="2204" y="160"/>
                      <a:pt x="1370" y="11"/>
                    </a:cubicBezTo>
                    <a:cubicBezTo>
                      <a:pt x="1322" y="4"/>
                      <a:pt x="1275" y="0"/>
                      <a:pt x="1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73;p15">
                <a:extLst>
                  <a:ext uri="{FF2B5EF4-FFF2-40B4-BE49-F238E27FC236}">
                    <a16:creationId xmlns:a16="http://schemas.microsoft.com/office/drawing/2014/main" id="{8E9E0DE1-C997-C34C-8D25-746073B3C2E6}"/>
                  </a:ext>
                </a:extLst>
              </p:cNvPr>
              <p:cNvSpPr/>
              <p:nvPr/>
            </p:nvSpPr>
            <p:spPr>
              <a:xfrm>
                <a:off x="2436075" y="1057400"/>
                <a:ext cx="100350" cy="78625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3145" extrusionOk="0">
                    <a:moveTo>
                      <a:pt x="1988" y="1"/>
                    </a:moveTo>
                    <a:cubicBezTo>
                      <a:pt x="804" y="1"/>
                      <a:pt x="1" y="1308"/>
                      <a:pt x="679" y="2392"/>
                    </a:cubicBezTo>
                    <a:cubicBezTo>
                      <a:pt x="968" y="2875"/>
                      <a:pt x="1483" y="3145"/>
                      <a:pt x="2005" y="3145"/>
                    </a:cubicBezTo>
                    <a:cubicBezTo>
                      <a:pt x="2287" y="3145"/>
                      <a:pt x="2571" y="3066"/>
                      <a:pt x="2822" y="2898"/>
                    </a:cubicBezTo>
                    <a:cubicBezTo>
                      <a:pt x="4013" y="2154"/>
                      <a:pt x="3715" y="368"/>
                      <a:pt x="2346" y="40"/>
                    </a:cubicBezTo>
                    <a:cubicBezTo>
                      <a:pt x="2223" y="13"/>
                      <a:pt x="2104" y="1"/>
                      <a:pt x="19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74;p15">
                <a:extLst>
                  <a:ext uri="{FF2B5EF4-FFF2-40B4-BE49-F238E27FC236}">
                    <a16:creationId xmlns:a16="http://schemas.microsoft.com/office/drawing/2014/main" id="{4EFEA9E8-5EA8-684E-A330-3B94437DF367}"/>
                  </a:ext>
                </a:extLst>
              </p:cNvPr>
              <p:cNvSpPr/>
              <p:nvPr/>
            </p:nvSpPr>
            <p:spPr>
              <a:xfrm>
                <a:off x="1736500" y="1528425"/>
                <a:ext cx="100225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4009" h="3138" extrusionOk="0">
                    <a:moveTo>
                      <a:pt x="1966" y="0"/>
                    </a:moveTo>
                    <a:cubicBezTo>
                      <a:pt x="813" y="0"/>
                      <a:pt x="1" y="1321"/>
                      <a:pt x="674" y="2398"/>
                    </a:cubicBezTo>
                    <a:cubicBezTo>
                      <a:pt x="963" y="2880"/>
                      <a:pt x="1478" y="3138"/>
                      <a:pt x="2006" y="3138"/>
                    </a:cubicBezTo>
                    <a:cubicBezTo>
                      <a:pt x="2294" y="3138"/>
                      <a:pt x="2585" y="3062"/>
                      <a:pt x="2847" y="2904"/>
                    </a:cubicBezTo>
                    <a:cubicBezTo>
                      <a:pt x="4009" y="2160"/>
                      <a:pt x="3711" y="344"/>
                      <a:pt x="2341" y="46"/>
                    </a:cubicBezTo>
                    <a:cubicBezTo>
                      <a:pt x="2213" y="15"/>
                      <a:pt x="2088" y="0"/>
                      <a:pt x="19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75;p15">
                <a:extLst>
                  <a:ext uri="{FF2B5EF4-FFF2-40B4-BE49-F238E27FC236}">
                    <a16:creationId xmlns:a16="http://schemas.microsoft.com/office/drawing/2014/main" id="{5CDA3647-2DF7-ED43-8D31-DAC787DDCB78}"/>
                  </a:ext>
                </a:extLst>
              </p:cNvPr>
              <p:cNvSpPr/>
              <p:nvPr/>
            </p:nvSpPr>
            <p:spPr>
              <a:xfrm>
                <a:off x="2325125" y="957150"/>
                <a:ext cx="160675" cy="155050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6202" extrusionOk="0">
                    <a:moveTo>
                      <a:pt x="6367" y="1"/>
                    </a:moveTo>
                    <a:cubicBezTo>
                      <a:pt x="5176" y="60"/>
                      <a:pt x="4134" y="1549"/>
                      <a:pt x="3449" y="2383"/>
                    </a:cubicBezTo>
                    <a:cubicBezTo>
                      <a:pt x="2973" y="2978"/>
                      <a:pt x="2556" y="3603"/>
                      <a:pt x="2050" y="4169"/>
                    </a:cubicBezTo>
                    <a:cubicBezTo>
                      <a:pt x="1454" y="4913"/>
                      <a:pt x="561" y="5360"/>
                      <a:pt x="25" y="6104"/>
                    </a:cubicBezTo>
                    <a:cubicBezTo>
                      <a:pt x="1" y="6153"/>
                      <a:pt x="36" y="6202"/>
                      <a:pt x="82" y="6202"/>
                    </a:cubicBezTo>
                    <a:cubicBezTo>
                      <a:pt x="93" y="6202"/>
                      <a:pt x="104" y="6199"/>
                      <a:pt x="114" y="6194"/>
                    </a:cubicBezTo>
                    <a:cubicBezTo>
                      <a:pt x="710" y="5658"/>
                      <a:pt x="1425" y="5211"/>
                      <a:pt x="1990" y="4616"/>
                    </a:cubicBezTo>
                    <a:cubicBezTo>
                      <a:pt x="2437" y="4139"/>
                      <a:pt x="2824" y="3633"/>
                      <a:pt x="3211" y="3097"/>
                    </a:cubicBezTo>
                    <a:cubicBezTo>
                      <a:pt x="3687" y="2472"/>
                      <a:pt x="4194" y="1847"/>
                      <a:pt x="4729" y="1281"/>
                    </a:cubicBezTo>
                    <a:cubicBezTo>
                      <a:pt x="5236" y="834"/>
                      <a:pt x="5801" y="447"/>
                      <a:pt x="6397" y="120"/>
                    </a:cubicBezTo>
                    <a:cubicBezTo>
                      <a:pt x="6427" y="60"/>
                      <a:pt x="6397" y="1"/>
                      <a:pt x="6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76;p15">
                <a:extLst>
                  <a:ext uri="{FF2B5EF4-FFF2-40B4-BE49-F238E27FC236}">
                    <a16:creationId xmlns:a16="http://schemas.microsoft.com/office/drawing/2014/main" id="{0708BF3C-4916-0E46-AD9E-EC7A1B176876}"/>
                  </a:ext>
                </a:extLst>
              </p:cNvPr>
              <p:cNvSpPr/>
              <p:nvPr/>
            </p:nvSpPr>
            <p:spPr>
              <a:xfrm>
                <a:off x="2321700" y="975775"/>
                <a:ext cx="807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4194" extrusionOk="0">
                    <a:moveTo>
                      <a:pt x="3110" y="0"/>
                    </a:moveTo>
                    <a:cubicBezTo>
                      <a:pt x="1681" y="744"/>
                      <a:pt x="936" y="2829"/>
                      <a:pt x="43" y="4109"/>
                    </a:cubicBezTo>
                    <a:cubicBezTo>
                      <a:pt x="1" y="4151"/>
                      <a:pt x="48" y="4193"/>
                      <a:pt x="90" y="4193"/>
                    </a:cubicBezTo>
                    <a:cubicBezTo>
                      <a:pt x="107" y="4193"/>
                      <a:pt x="124" y="4186"/>
                      <a:pt x="132" y="4168"/>
                    </a:cubicBezTo>
                    <a:cubicBezTo>
                      <a:pt x="639" y="3543"/>
                      <a:pt x="1085" y="2858"/>
                      <a:pt x="1502" y="2174"/>
                    </a:cubicBezTo>
                    <a:cubicBezTo>
                      <a:pt x="2008" y="1459"/>
                      <a:pt x="2574" y="744"/>
                      <a:pt x="3199" y="89"/>
                    </a:cubicBezTo>
                    <a:cubicBezTo>
                      <a:pt x="3229" y="60"/>
                      <a:pt x="3169" y="0"/>
                      <a:pt x="3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77;p15">
                <a:extLst>
                  <a:ext uri="{FF2B5EF4-FFF2-40B4-BE49-F238E27FC236}">
                    <a16:creationId xmlns:a16="http://schemas.microsoft.com/office/drawing/2014/main" id="{5E82B94F-26F0-4C49-A90F-0398B4A238BA}"/>
                  </a:ext>
                </a:extLst>
              </p:cNvPr>
              <p:cNvSpPr/>
              <p:nvPr/>
            </p:nvSpPr>
            <p:spPr>
              <a:xfrm>
                <a:off x="2282050" y="927525"/>
                <a:ext cx="52450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5231" extrusionOk="0">
                    <a:moveTo>
                      <a:pt x="1997" y="1"/>
                    </a:moveTo>
                    <a:cubicBezTo>
                      <a:pt x="1980" y="1"/>
                      <a:pt x="1965" y="8"/>
                      <a:pt x="1957" y="25"/>
                    </a:cubicBezTo>
                    <a:cubicBezTo>
                      <a:pt x="1034" y="1603"/>
                      <a:pt x="706" y="3478"/>
                      <a:pt x="21" y="5175"/>
                    </a:cubicBezTo>
                    <a:cubicBezTo>
                      <a:pt x="1" y="5196"/>
                      <a:pt x="37" y="5231"/>
                      <a:pt x="71" y="5231"/>
                    </a:cubicBezTo>
                    <a:cubicBezTo>
                      <a:pt x="86" y="5231"/>
                      <a:pt x="101" y="5224"/>
                      <a:pt x="111" y="5205"/>
                    </a:cubicBezTo>
                    <a:cubicBezTo>
                      <a:pt x="944" y="3597"/>
                      <a:pt x="1391" y="1781"/>
                      <a:pt x="2076" y="114"/>
                    </a:cubicBezTo>
                    <a:cubicBezTo>
                      <a:pt x="2097" y="50"/>
                      <a:pt x="2041" y="1"/>
                      <a:pt x="19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78;p15">
                <a:extLst>
                  <a:ext uri="{FF2B5EF4-FFF2-40B4-BE49-F238E27FC236}">
                    <a16:creationId xmlns:a16="http://schemas.microsoft.com/office/drawing/2014/main" id="{4981EFD8-9905-8949-9A81-16EFEDBDCB40}"/>
                  </a:ext>
                </a:extLst>
              </p:cNvPr>
              <p:cNvSpPr/>
              <p:nvPr/>
            </p:nvSpPr>
            <p:spPr>
              <a:xfrm>
                <a:off x="1600875" y="1472250"/>
                <a:ext cx="209800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8392" h="3076" extrusionOk="0">
                    <a:moveTo>
                      <a:pt x="8332" y="0"/>
                    </a:moveTo>
                    <a:cubicBezTo>
                      <a:pt x="7409" y="179"/>
                      <a:pt x="6635" y="745"/>
                      <a:pt x="5682" y="953"/>
                    </a:cubicBezTo>
                    <a:cubicBezTo>
                      <a:pt x="4938" y="1132"/>
                      <a:pt x="4193" y="1281"/>
                      <a:pt x="3449" y="1430"/>
                    </a:cubicBezTo>
                    <a:cubicBezTo>
                      <a:pt x="2407" y="1668"/>
                      <a:pt x="591" y="1936"/>
                      <a:pt x="25" y="2978"/>
                    </a:cubicBezTo>
                    <a:cubicBezTo>
                      <a:pt x="1" y="3026"/>
                      <a:pt x="56" y="3075"/>
                      <a:pt x="93" y="3075"/>
                    </a:cubicBezTo>
                    <a:cubicBezTo>
                      <a:pt x="101" y="3075"/>
                      <a:pt x="109" y="3073"/>
                      <a:pt x="114" y="3067"/>
                    </a:cubicBezTo>
                    <a:cubicBezTo>
                      <a:pt x="680" y="2680"/>
                      <a:pt x="1276" y="2353"/>
                      <a:pt x="1901" y="2085"/>
                    </a:cubicBezTo>
                    <a:cubicBezTo>
                      <a:pt x="2675" y="1876"/>
                      <a:pt x="3419" y="1668"/>
                      <a:pt x="4193" y="1519"/>
                    </a:cubicBezTo>
                    <a:cubicBezTo>
                      <a:pt x="4848" y="1430"/>
                      <a:pt x="5474" y="1281"/>
                      <a:pt x="6129" y="1102"/>
                    </a:cubicBezTo>
                    <a:cubicBezTo>
                      <a:pt x="6873" y="864"/>
                      <a:pt x="7617" y="417"/>
                      <a:pt x="8362" y="120"/>
                    </a:cubicBezTo>
                    <a:cubicBezTo>
                      <a:pt x="8392" y="90"/>
                      <a:pt x="8392" y="0"/>
                      <a:pt x="8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79;p15">
                <a:extLst>
                  <a:ext uri="{FF2B5EF4-FFF2-40B4-BE49-F238E27FC236}">
                    <a16:creationId xmlns:a16="http://schemas.microsoft.com/office/drawing/2014/main" id="{635419AD-D071-CF48-9B4A-E5ED03BB40B9}"/>
                  </a:ext>
                </a:extLst>
              </p:cNvPr>
              <p:cNvSpPr/>
              <p:nvPr/>
            </p:nvSpPr>
            <p:spPr>
              <a:xfrm>
                <a:off x="1654350" y="1455125"/>
                <a:ext cx="12950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073" extrusionOk="0">
                    <a:moveTo>
                      <a:pt x="5118" y="26"/>
                    </a:moveTo>
                    <a:cubicBezTo>
                      <a:pt x="5110" y="26"/>
                      <a:pt x="5101" y="27"/>
                      <a:pt x="5091" y="30"/>
                    </a:cubicBezTo>
                    <a:cubicBezTo>
                      <a:pt x="3543" y="269"/>
                      <a:pt x="1370" y="1"/>
                      <a:pt x="30" y="983"/>
                    </a:cubicBezTo>
                    <a:cubicBezTo>
                      <a:pt x="0" y="1013"/>
                      <a:pt x="30" y="1072"/>
                      <a:pt x="89" y="1072"/>
                    </a:cubicBezTo>
                    <a:cubicBezTo>
                      <a:pt x="953" y="834"/>
                      <a:pt x="1816" y="626"/>
                      <a:pt x="2709" y="477"/>
                    </a:cubicBezTo>
                    <a:cubicBezTo>
                      <a:pt x="3513" y="417"/>
                      <a:pt x="4317" y="298"/>
                      <a:pt x="5121" y="149"/>
                    </a:cubicBezTo>
                    <a:cubicBezTo>
                      <a:pt x="5174" y="123"/>
                      <a:pt x="5180" y="26"/>
                      <a:pt x="5118" y="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80;p15">
                <a:extLst>
                  <a:ext uri="{FF2B5EF4-FFF2-40B4-BE49-F238E27FC236}">
                    <a16:creationId xmlns:a16="http://schemas.microsoft.com/office/drawing/2014/main" id="{5C5FB800-AFF8-BC4D-9CCF-539C9BB81BC4}"/>
                  </a:ext>
                </a:extLst>
              </p:cNvPr>
              <p:cNvSpPr/>
              <p:nvPr/>
            </p:nvSpPr>
            <p:spPr>
              <a:xfrm>
                <a:off x="1640200" y="1396425"/>
                <a:ext cx="14070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5628" h="657" extrusionOk="0">
                    <a:moveTo>
                      <a:pt x="755" y="0"/>
                    </a:moveTo>
                    <a:cubicBezTo>
                      <a:pt x="534" y="0"/>
                      <a:pt x="312" y="8"/>
                      <a:pt x="90" y="26"/>
                    </a:cubicBezTo>
                    <a:cubicBezTo>
                      <a:pt x="0" y="26"/>
                      <a:pt x="0" y="175"/>
                      <a:pt x="90" y="175"/>
                    </a:cubicBezTo>
                    <a:cubicBezTo>
                      <a:pt x="1821" y="259"/>
                      <a:pt x="3526" y="657"/>
                      <a:pt x="5230" y="657"/>
                    </a:cubicBezTo>
                    <a:cubicBezTo>
                      <a:pt x="5342" y="657"/>
                      <a:pt x="5455" y="655"/>
                      <a:pt x="5568" y="652"/>
                    </a:cubicBezTo>
                    <a:cubicBezTo>
                      <a:pt x="5628" y="652"/>
                      <a:pt x="5628" y="562"/>
                      <a:pt x="5568" y="532"/>
                    </a:cubicBezTo>
                    <a:cubicBezTo>
                      <a:pt x="3970" y="428"/>
                      <a:pt x="2373" y="0"/>
                      <a:pt x="7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81;p15">
                <a:extLst>
                  <a:ext uri="{FF2B5EF4-FFF2-40B4-BE49-F238E27FC236}">
                    <a16:creationId xmlns:a16="http://schemas.microsoft.com/office/drawing/2014/main" id="{3D032A9E-B862-BE49-A85D-0EF2C7B22580}"/>
                  </a:ext>
                </a:extLst>
              </p:cNvPr>
              <p:cNvSpPr/>
              <p:nvPr/>
            </p:nvSpPr>
            <p:spPr>
              <a:xfrm>
                <a:off x="1303608" y="334130"/>
                <a:ext cx="899382" cy="414650"/>
              </a:xfrm>
              <a:custGeom>
                <a:avLst/>
                <a:gdLst/>
                <a:ahLst/>
                <a:cxnLst/>
                <a:rect l="l" t="t" r="r" b="b"/>
                <a:pathLst>
                  <a:path w="29358" h="16586" extrusionOk="0">
                    <a:moveTo>
                      <a:pt x="25219" y="1"/>
                    </a:moveTo>
                    <a:lnTo>
                      <a:pt x="0" y="120"/>
                    </a:lnTo>
                    <a:lnTo>
                      <a:pt x="0" y="11494"/>
                    </a:lnTo>
                    <a:cubicBezTo>
                      <a:pt x="0" y="11494"/>
                      <a:pt x="600" y="11695"/>
                      <a:pt x="1812" y="11695"/>
                    </a:cubicBezTo>
                    <a:cubicBezTo>
                      <a:pt x="3434" y="11695"/>
                      <a:pt x="6154" y="11334"/>
                      <a:pt x="10004" y="9648"/>
                    </a:cubicBezTo>
                    <a:cubicBezTo>
                      <a:pt x="10881" y="9265"/>
                      <a:pt x="11856" y="9099"/>
                      <a:pt x="12890" y="9099"/>
                    </a:cubicBezTo>
                    <a:cubicBezTo>
                      <a:pt x="19819" y="9099"/>
                      <a:pt x="29357" y="16585"/>
                      <a:pt x="29357" y="16585"/>
                    </a:cubicBezTo>
                    <a:cubicBezTo>
                      <a:pt x="29357" y="16585"/>
                      <a:pt x="28524" y="8576"/>
                      <a:pt x="28137" y="6492"/>
                    </a:cubicBezTo>
                    <a:cubicBezTo>
                      <a:pt x="27333" y="2234"/>
                      <a:pt x="25219" y="1"/>
                      <a:pt x="25219" y="1"/>
                    </a:cubicBezTo>
                    <a:close/>
                  </a:path>
                </a:pathLst>
              </a:custGeom>
              <a:solidFill>
                <a:srgbClr val="222222">
                  <a:alpha val="5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82;p15">
                <a:extLst>
                  <a:ext uri="{FF2B5EF4-FFF2-40B4-BE49-F238E27FC236}">
                    <a16:creationId xmlns:a16="http://schemas.microsoft.com/office/drawing/2014/main" id="{3C74F4FE-9702-2D4F-B198-647FEE9120F0}"/>
                  </a:ext>
                </a:extLst>
              </p:cNvPr>
              <p:cNvSpPr/>
              <p:nvPr/>
            </p:nvSpPr>
            <p:spPr>
              <a:xfrm>
                <a:off x="2028100" y="1239475"/>
                <a:ext cx="17112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45" h="6043" extrusionOk="0">
                    <a:moveTo>
                      <a:pt x="2583" y="1"/>
                    </a:moveTo>
                    <a:cubicBezTo>
                      <a:pt x="2176" y="1"/>
                      <a:pt x="1787" y="50"/>
                      <a:pt x="1455" y="171"/>
                    </a:cubicBezTo>
                    <a:cubicBezTo>
                      <a:pt x="354" y="558"/>
                      <a:pt x="116" y="1659"/>
                      <a:pt x="56" y="2702"/>
                    </a:cubicBezTo>
                    <a:cubicBezTo>
                      <a:pt x="1" y="3867"/>
                      <a:pt x="230" y="6042"/>
                      <a:pt x="1708" y="6042"/>
                    </a:cubicBezTo>
                    <a:cubicBezTo>
                      <a:pt x="1816" y="6042"/>
                      <a:pt x="1930" y="6031"/>
                      <a:pt x="2051" y="6007"/>
                    </a:cubicBezTo>
                    <a:cubicBezTo>
                      <a:pt x="3510" y="5709"/>
                      <a:pt x="4254" y="4071"/>
                      <a:pt x="5475" y="3386"/>
                    </a:cubicBezTo>
                    <a:cubicBezTo>
                      <a:pt x="6011" y="3059"/>
                      <a:pt x="6696" y="2731"/>
                      <a:pt x="6606" y="2166"/>
                    </a:cubicBezTo>
                    <a:cubicBezTo>
                      <a:pt x="6845" y="1272"/>
                      <a:pt x="5564" y="647"/>
                      <a:pt x="4909" y="409"/>
                    </a:cubicBezTo>
                    <a:cubicBezTo>
                      <a:pt x="4258" y="192"/>
                      <a:pt x="3384" y="1"/>
                      <a:pt x="25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83;p15">
                <a:extLst>
                  <a:ext uri="{FF2B5EF4-FFF2-40B4-BE49-F238E27FC236}">
                    <a16:creationId xmlns:a16="http://schemas.microsoft.com/office/drawing/2014/main" id="{25C460AF-A112-3F41-BD67-E5EA77FE8515}"/>
                  </a:ext>
                </a:extLst>
              </p:cNvPr>
              <p:cNvSpPr/>
              <p:nvPr/>
            </p:nvSpPr>
            <p:spPr>
              <a:xfrm>
                <a:off x="1810100" y="1061025"/>
                <a:ext cx="461100" cy="287950"/>
              </a:xfrm>
              <a:custGeom>
                <a:avLst/>
                <a:gdLst/>
                <a:ahLst/>
                <a:cxnLst/>
                <a:rect l="l" t="t" r="r" b="b"/>
                <a:pathLst>
                  <a:path w="18444" h="11518" extrusionOk="0">
                    <a:moveTo>
                      <a:pt x="14554" y="1"/>
                    </a:moveTo>
                    <a:cubicBezTo>
                      <a:pt x="11262" y="1"/>
                      <a:pt x="7916" y="2300"/>
                      <a:pt x="8627" y="5731"/>
                    </a:cubicBezTo>
                    <a:cubicBezTo>
                      <a:pt x="7879" y="4862"/>
                      <a:pt x="6987" y="4494"/>
                      <a:pt x="6070" y="4494"/>
                    </a:cubicBezTo>
                    <a:cubicBezTo>
                      <a:pt x="3156" y="4494"/>
                      <a:pt x="1" y="8217"/>
                      <a:pt x="499" y="11388"/>
                    </a:cubicBezTo>
                    <a:cubicBezTo>
                      <a:pt x="512" y="11477"/>
                      <a:pt x="580" y="11518"/>
                      <a:pt x="650" y="11518"/>
                    </a:cubicBezTo>
                    <a:cubicBezTo>
                      <a:pt x="744" y="11518"/>
                      <a:pt x="843" y="11447"/>
                      <a:pt x="826" y="11328"/>
                    </a:cubicBezTo>
                    <a:cubicBezTo>
                      <a:pt x="377" y="8398"/>
                      <a:pt x="3339" y="4792"/>
                      <a:pt x="6058" y="4792"/>
                    </a:cubicBezTo>
                    <a:cubicBezTo>
                      <a:pt x="7124" y="4792"/>
                      <a:pt x="8153" y="5346"/>
                      <a:pt x="8925" y="6713"/>
                    </a:cubicBezTo>
                    <a:cubicBezTo>
                      <a:pt x="8963" y="6770"/>
                      <a:pt x="9016" y="6794"/>
                      <a:pt x="9068" y="6794"/>
                    </a:cubicBezTo>
                    <a:cubicBezTo>
                      <a:pt x="9179" y="6794"/>
                      <a:pt x="9284" y="6686"/>
                      <a:pt x="9223" y="6564"/>
                    </a:cubicBezTo>
                    <a:cubicBezTo>
                      <a:pt x="7654" y="2761"/>
                      <a:pt x="11202" y="323"/>
                      <a:pt x="14642" y="323"/>
                    </a:cubicBezTo>
                    <a:cubicBezTo>
                      <a:pt x="15969" y="323"/>
                      <a:pt x="17279" y="686"/>
                      <a:pt x="18274" y="1473"/>
                    </a:cubicBezTo>
                    <a:cubicBezTo>
                      <a:pt x="18288" y="1483"/>
                      <a:pt x="18303" y="1487"/>
                      <a:pt x="18317" y="1487"/>
                    </a:cubicBezTo>
                    <a:cubicBezTo>
                      <a:pt x="18388" y="1487"/>
                      <a:pt x="18443" y="1374"/>
                      <a:pt x="18393" y="1324"/>
                    </a:cubicBezTo>
                    <a:cubicBezTo>
                      <a:pt x="17331" y="412"/>
                      <a:pt x="15947" y="1"/>
                      <a:pt x="14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3" name="Google Shape;1659;p41">
            <a:extLst>
              <a:ext uri="{FF2B5EF4-FFF2-40B4-BE49-F238E27FC236}">
                <a16:creationId xmlns:a16="http://schemas.microsoft.com/office/drawing/2014/main" id="{7BD14D1E-210D-9240-B36E-8A7C2F40A829}"/>
              </a:ext>
            </a:extLst>
          </p:cNvPr>
          <p:cNvGrpSpPr/>
          <p:nvPr/>
        </p:nvGrpSpPr>
        <p:grpSpPr>
          <a:xfrm>
            <a:off x="1912659" y="1665925"/>
            <a:ext cx="1146303" cy="1175210"/>
            <a:chOff x="457208" y="2265147"/>
            <a:chExt cx="2238721" cy="2466762"/>
          </a:xfrm>
        </p:grpSpPr>
        <p:sp>
          <p:nvSpPr>
            <p:cNvPr id="164" name="Google Shape;1660;p41">
              <a:extLst>
                <a:ext uri="{FF2B5EF4-FFF2-40B4-BE49-F238E27FC236}">
                  <a16:creationId xmlns:a16="http://schemas.microsoft.com/office/drawing/2014/main" id="{177E8CC9-3DF8-9E46-9733-05D2E706E143}"/>
                </a:ext>
              </a:extLst>
            </p:cNvPr>
            <p:cNvSpPr/>
            <p:nvPr/>
          </p:nvSpPr>
          <p:spPr>
            <a:xfrm>
              <a:off x="2263094" y="4574712"/>
              <a:ext cx="333900" cy="42300"/>
            </a:xfrm>
            <a:prstGeom prst="ellipse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61;p41">
              <a:extLst>
                <a:ext uri="{FF2B5EF4-FFF2-40B4-BE49-F238E27FC236}">
                  <a16:creationId xmlns:a16="http://schemas.microsoft.com/office/drawing/2014/main" id="{E7005338-D89F-804F-B61B-B28A4015935F}"/>
                </a:ext>
              </a:extLst>
            </p:cNvPr>
            <p:cNvGrpSpPr/>
            <p:nvPr/>
          </p:nvGrpSpPr>
          <p:grpSpPr>
            <a:xfrm>
              <a:off x="457208" y="2265147"/>
              <a:ext cx="2238721" cy="2466762"/>
              <a:chOff x="457208" y="2255744"/>
              <a:chExt cx="2238721" cy="2466762"/>
            </a:xfrm>
          </p:grpSpPr>
          <p:sp>
            <p:nvSpPr>
              <p:cNvPr id="166" name="Google Shape;1662;p41">
                <a:extLst>
                  <a:ext uri="{FF2B5EF4-FFF2-40B4-BE49-F238E27FC236}">
                    <a16:creationId xmlns:a16="http://schemas.microsoft.com/office/drawing/2014/main" id="{BCFEB5F3-9200-774F-A503-6D8D657F1314}"/>
                  </a:ext>
                </a:extLst>
              </p:cNvPr>
              <p:cNvSpPr/>
              <p:nvPr/>
            </p:nvSpPr>
            <p:spPr>
              <a:xfrm flipH="1">
                <a:off x="540493" y="2910113"/>
                <a:ext cx="967673" cy="785238"/>
              </a:xfrm>
              <a:custGeom>
                <a:avLst/>
                <a:gdLst/>
                <a:ahLst/>
                <a:cxnLst/>
                <a:rect l="l" t="t" r="r" b="b"/>
                <a:pathLst>
                  <a:path w="80205" h="65084" extrusionOk="0">
                    <a:moveTo>
                      <a:pt x="44047" y="65084"/>
                    </a:moveTo>
                    <a:lnTo>
                      <a:pt x="43225" y="43718"/>
                    </a:lnTo>
                    <a:cubicBezTo>
                      <a:pt x="43225" y="43718"/>
                      <a:pt x="60153" y="42896"/>
                      <a:pt x="57195" y="31227"/>
                    </a:cubicBezTo>
                    <a:cubicBezTo>
                      <a:pt x="54401" y="19558"/>
                      <a:pt x="44047" y="25639"/>
                      <a:pt x="44047" y="25639"/>
                    </a:cubicBezTo>
                    <a:cubicBezTo>
                      <a:pt x="44047" y="25639"/>
                      <a:pt x="40760" y="27776"/>
                      <a:pt x="39116" y="24982"/>
                    </a:cubicBezTo>
                    <a:cubicBezTo>
                      <a:pt x="37637" y="22188"/>
                      <a:pt x="42239" y="329"/>
                      <a:pt x="63112" y="6903"/>
                    </a:cubicBezTo>
                    <a:cubicBezTo>
                      <a:pt x="63112" y="6903"/>
                      <a:pt x="61961" y="1479"/>
                      <a:pt x="65413" y="658"/>
                    </a:cubicBezTo>
                    <a:cubicBezTo>
                      <a:pt x="68700" y="0"/>
                      <a:pt x="78068" y="12162"/>
                      <a:pt x="74616" y="25968"/>
                    </a:cubicBezTo>
                    <a:cubicBezTo>
                      <a:pt x="75931" y="25146"/>
                      <a:pt x="77739" y="25639"/>
                      <a:pt x="78725" y="26954"/>
                    </a:cubicBezTo>
                    <a:cubicBezTo>
                      <a:pt x="80204" y="29255"/>
                      <a:pt x="79547" y="64591"/>
                      <a:pt x="39774" y="52922"/>
                    </a:cubicBezTo>
                    <a:cubicBezTo>
                      <a:pt x="1" y="41253"/>
                      <a:pt x="44047" y="65084"/>
                      <a:pt x="44047" y="65084"/>
                    </a:cubicBezTo>
                    <a:close/>
                  </a:path>
                </a:pathLst>
              </a:custGeom>
              <a:solidFill>
                <a:srgbClr val="FFBB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63;p41">
                <a:extLst>
                  <a:ext uri="{FF2B5EF4-FFF2-40B4-BE49-F238E27FC236}">
                    <a16:creationId xmlns:a16="http://schemas.microsoft.com/office/drawing/2014/main" id="{903C58D4-A90D-3B44-8D99-3D911D868751}"/>
                  </a:ext>
                </a:extLst>
              </p:cNvPr>
              <p:cNvSpPr/>
              <p:nvPr/>
            </p:nvSpPr>
            <p:spPr>
              <a:xfrm flipH="1">
                <a:off x="921216" y="3895618"/>
                <a:ext cx="465986" cy="787229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65249" extrusionOk="0">
                    <a:moveTo>
                      <a:pt x="19558" y="55881"/>
                    </a:moveTo>
                    <a:cubicBezTo>
                      <a:pt x="19558" y="54730"/>
                      <a:pt x="19558" y="48156"/>
                      <a:pt x="19065" y="47170"/>
                    </a:cubicBezTo>
                    <a:cubicBezTo>
                      <a:pt x="18407" y="46019"/>
                      <a:pt x="9368" y="41253"/>
                      <a:pt x="7067" y="36980"/>
                    </a:cubicBezTo>
                    <a:cubicBezTo>
                      <a:pt x="4766" y="32542"/>
                      <a:pt x="0" y="13477"/>
                      <a:pt x="0" y="13477"/>
                    </a:cubicBezTo>
                    <a:cubicBezTo>
                      <a:pt x="0" y="13477"/>
                      <a:pt x="14956" y="1973"/>
                      <a:pt x="16435" y="1973"/>
                    </a:cubicBezTo>
                    <a:cubicBezTo>
                      <a:pt x="17914" y="1973"/>
                      <a:pt x="27940" y="1"/>
                      <a:pt x="29255" y="3452"/>
                    </a:cubicBezTo>
                    <a:cubicBezTo>
                      <a:pt x="31227" y="8054"/>
                      <a:pt x="32870" y="12656"/>
                      <a:pt x="34185" y="17422"/>
                    </a:cubicBezTo>
                    <a:cubicBezTo>
                      <a:pt x="35336" y="21531"/>
                      <a:pt x="36979" y="25311"/>
                      <a:pt x="38623" y="29255"/>
                    </a:cubicBezTo>
                    <a:cubicBezTo>
                      <a:pt x="38623" y="29255"/>
                      <a:pt x="29912" y="59496"/>
                      <a:pt x="28762" y="61962"/>
                    </a:cubicBezTo>
                    <a:cubicBezTo>
                      <a:pt x="28104" y="63934"/>
                      <a:pt x="26132" y="65249"/>
                      <a:pt x="23995" y="64920"/>
                    </a:cubicBezTo>
                    <a:lnTo>
                      <a:pt x="12655" y="64920"/>
                    </a:lnTo>
                    <a:cubicBezTo>
                      <a:pt x="10354" y="64920"/>
                      <a:pt x="11669" y="61140"/>
                      <a:pt x="14627" y="60482"/>
                    </a:cubicBezTo>
                    <a:cubicBezTo>
                      <a:pt x="17586" y="59825"/>
                      <a:pt x="19558" y="58839"/>
                      <a:pt x="19558" y="55881"/>
                    </a:cubicBezTo>
                    <a:close/>
                  </a:path>
                </a:pathLst>
              </a:custGeom>
              <a:solidFill>
                <a:srgbClr val="FFBB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64;p41">
                <a:extLst>
                  <a:ext uri="{FF2B5EF4-FFF2-40B4-BE49-F238E27FC236}">
                    <a16:creationId xmlns:a16="http://schemas.microsoft.com/office/drawing/2014/main" id="{2C520702-8525-5042-ADAF-9585BE3F2CDE}"/>
                  </a:ext>
                </a:extLst>
              </p:cNvPr>
              <p:cNvSpPr/>
              <p:nvPr/>
            </p:nvSpPr>
            <p:spPr>
              <a:xfrm flipH="1">
                <a:off x="1949441" y="3549119"/>
                <a:ext cx="505656" cy="1086646"/>
              </a:xfrm>
              <a:custGeom>
                <a:avLst/>
                <a:gdLst/>
                <a:ahLst/>
                <a:cxnLst/>
                <a:rect l="l" t="t" r="r" b="b"/>
                <a:pathLst>
                  <a:path w="41911" h="90066" extrusionOk="0">
                    <a:moveTo>
                      <a:pt x="25804" y="1"/>
                    </a:moveTo>
                    <a:cubicBezTo>
                      <a:pt x="25804" y="1"/>
                      <a:pt x="3616" y="31556"/>
                      <a:pt x="1808" y="35994"/>
                    </a:cubicBezTo>
                    <a:cubicBezTo>
                      <a:pt x="0" y="40431"/>
                      <a:pt x="329" y="44376"/>
                      <a:pt x="329" y="59332"/>
                    </a:cubicBezTo>
                    <a:lnTo>
                      <a:pt x="329" y="84642"/>
                    </a:lnTo>
                    <a:cubicBezTo>
                      <a:pt x="329" y="90066"/>
                      <a:pt x="11834" y="83327"/>
                      <a:pt x="9368" y="57360"/>
                    </a:cubicBezTo>
                    <a:cubicBezTo>
                      <a:pt x="9368" y="57360"/>
                      <a:pt x="36980" y="35501"/>
                      <a:pt x="37801" y="32049"/>
                    </a:cubicBezTo>
                    <a:cubicBezTo>
                      <a:pt x="38787" y="28762"/>
                      <a:pt x="41910" y="2959"/>
                      <a:pt x="25804" y="1"/>
                    </a:cubicBezTo>
                    <a:close/>
                  </a:path>
                </a:pathLst>
              </a:custGeom>
              <a:solidFill>
                <a:srgbClr val="FFBB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65;p41">
                <a:extLst>
                  <a:ext uri="{FF2B5EF4-FFF2-40B4-BE49-F238E27FC236}">
                    <a16:creationId xmlns:a16="http://schemas.microsoft.com/office/drawing/2014/main" id="{8323F7D8-01DB-9C48-95EB-5B80C61883BE}"/>
                  </a:ext>
                </a:extLst>
              </p:cNvPr>
              <p:cNvSpPr/>
              <p:nvPr/>
            </p:nvSpPr>
            <p:spPr>
              <a:xfrm flipH="1">
                <a:off x="457208" y="2771305"/>
                <a:ext cx="1911542" cy="1951200"/>
              </a:xfrm>
              <a:custGeom>
                <a:avLst/>
                <a:gdLst/>
                <a:ahLst/>
                <a:cxnLst/>
                <a:rect l="l" t="t" r="r" b="b"/>
                <a:pathLst>
                  <a:path w="158437" h="161724" extrusionOk="0">
                    <a:moveTo>
                      <a:pt x="5260" y="12327"/>
                    </a:moveTo>
                    <a:lnTo>
                      <a:pt x="44540" y="0"/>
                    </a:lnTo>
                    <a:cubicBezTo>
                      <a:pt x="44540" y="0"/>
                      <a:pt x="48649" y="19230"/>
                      <a:pt x="50621" y="22188"/>
                    </a:cubicBezTo>
                    <a:cubicBezTo>
                      <a:pt x="52758" y="24982"/>
                      <a:pt x="114225" y="51936"/>
                      <a:pt x="120142" y="56045"/>
                    </a:cubicBezTo>
                    <a:cubicBezTo>
                      <a:pt x="126059" y="60154"/>
                      <a:pt x="134934" y="81519"/>
                      <a:pt x="140029" y="101735"/>
                    </a:cubicBezTo>
                    <a:cubicBezTo>
                      <a:pt x="145288" y="121950"/>
                      <a:pt x="149068" y="131647"/>
                      <a:pt x="151040" y="134112"/>
                    </a:cubicBezTo>
                    <a:cubicBezTo>
                      <a:pt x="153013" y="136578"/>
                      <a:pt x="158436" y="141015"/>
                      <a:pt x="158436" y="146275"/>
                    </a:cubicBezTo>
                    <a:lnTo>
                      <a:pt x="158436" y="159094"/>
                    </a:lnTo>
                    <a:cubicBezTo>
                      <a:pt x="158436" y="161066"/>
                      <a:pt x="156957" y="161724"/>
                      <a:pt x="154327" y="161724"/>
                    </a:cubicBezTo>
                    <a:lnTo>
                      <a:pt x="142658" y="161724"/>
                    </a:lnTo>
                    <a:cubicBezTo>
                      <a:pt x="141344" y="161724"/>
                      <a:pt x="142494" y="156629"/>
                      <a:pt x="146603" y="156629"/>
                    </a:cubicBezTo>
                    <a:lnTo>
                      <a:pt x="146603" y="150876"/>
                    </a:lnTo>
                    <a:cubicBezTo>
                      <a:pt x="146603" y="147754"/>
                      <a:pt x="139371" y="140851"/>
                      <a:pt x="137235" y="138550"/>
                    </a:cubicBezTo>
                    <a:cubicBezTo>
                      <a:pt x="135263" y="136249"/>
                      <a:pt x="118499" y="132633"/>
                      <a:pt x="113568" y="125895"/>
                    </a:cubicBezTo>
                    <a:cubicBezTo>
                      <a:pt x="108802" y="119321"/>
                      <a:pt x="105350" y="107159"/>
                      <a:pt x="105350" y="107159"/>
                    </a:cubicBezTo>
                    <a:cubicBezTo>
                      <a:pt x="105350" y="107159"/>
                      <a:pt x="86614" y="118992"/>
                      <a:pt x="64098" y="119814"/>
                    </a:cubicBezTo>
                    <a:lnTo>
                      <a:pt x="64098" y="158437"/>
                    </a:lnTo>
                    <a:cubicBezTo>
                      <a:pt x="64098" y="161724"/>
                      <a:pt x="62619" y="161724"/>
                      <a:pt x="61468" y="161724"/>
                    </a:cubicBezTo>
                    <a:lnTo>
                      <a:pt x="45526" y="161724"/>
                    </a:lnTo>
                    <a:cubicBezTo>
                      <a:pt x="42897" y="161724"/>
                      <a:pt x="43390" y="155478"/>
                      <a:pt x="49306" y="155478"/>
                    </a:cubicBezTo>
                    <a:cubicBezTo>
                      <a:pt x="49306" y="155478"/>
                      <a:pt x="40924" y="126223"/>
                      <a:pt x="37309" y="109788"/>
                    </a:cubicBezTo>
                    <a:cubicBezTo>
                      <a:pt x="37309" y="109624"/>
                      <a:pt x="1" y="100749"/>
                      <a:pt x="5260" y="123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666;p41">
                <a:extLst>
                  <a:ext uri="{FF2B5EF4-FFF2-40B4-BE49-F238E27FC236}">
                    <a16:creationId xmlns:a16="http://schemas.microsoft.com/office/drawing/2014/main" id="{DADE1C20-36B9-AA41-8F89-BBCE6C65F85C}"/>
                  </a:ext>
                </a:extLst>
              </p:cNvPr>
              <p:cNvSpPr/>
              <p:nvPr/>
            </p:nvSpPr>
            <p:spPr>
              <a:xfrm flipH="1">
                <a:off x="1097691" y="3128224"/>
                <a:ext cx="1199671" cy="1088637"/>
              </a:xfrm>
              <a:custGeom>
                <a:avLst/>
                <a:gdLst/>
                <a:ahLst/>
                <a:cxnLst/>
                <a:rect l="l" t="t" r="r" b="b"/>
                <a:pathLst>
                  <a:path w="99434" h="90231" extrusionOk="0">
                    <a:moveTo>
                      <a:pt x="31392" y="80041"/>
                    </a:moveTo>
                    <a:cubicBezTo>
                      <a:pt x="31392" y="80041"/>
                      <a:pt x="5753" y="73960"/>
                      <a:pt x="0" y="21696"/>
                    </a:cubicBezTo>
                    <a:cubicBezTo>
                      <a:pt x="1973" y="9369"/>
                      <a:pt x="7725" y="1"/>
                      <a:pt x="13642" y="330"/>
                    </a:cubicBezTo>
                    <a:cubicBezTo>
                      <a:pt x="21037" y="823"/>
                      <a:pt x="33364" y="36816"/>
                      <a:pt x="33364" y="36816"/>
                    </a:cubicBezTo>
                    <a:cubicBezTo>
                      <a:pt x="25146" y="56538"/>
                      <a:pt x="31392" y="80041"/>
                      <a:pt x="31392" y="80041"/>
                    </a:cubicBezTo>
                    <a:close/>
                    <a:moveTo>
                      <a:pt x="99269" y="77411"/>
                    </a:moveTo>
                    <a:cubicBezTo>
                      <a:pt x="99269" y="77411"/>
                      <a:pt x="80697" y="89409"/>
                      <a:pt x="58181" y="90231"/>
                    </a:cubicBezTo>
                    <a:lnTo>
                      <a:pt x="58345" y="72645"/>
                    </a:lnTo>
                    <a:cubicBezTo>
                      <a:pt x="58345" y="72645"/>
                      <a:pt x="58345" y="69687"/>
                      <a:pt x="60811" y="70180"/>
                    </a:cubicBezTo>
                    <a:cubicBezTo>
                      <a:pt x="63276" y="70673"/>
                      <a:pt x="77410" y="75110"/>
                      <a:pt x="85792" y="73467"/>
                    </a:cubicBezTo>
                    <a:cubicBezTo>
                      <a:pt x="94339" y="71988"/>
                      <a:pt x="98283" y="73960"/>
                      <a:pt x="99433" y="77411"/>
                    </a:cubicBezTo>
                    <a:close/>
                  </a:path>
                </a:pathLst>
              </a:custGeom>
              <a:solidFill>
                <a:srgbClr val="FFD5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667;p41">
                <a:extLst>
                  <a:ext uri="{FF2B5EF4-FFF2-40B4-BE49-F238E27FC236}">
                    <a16:creationId xmlns:a16="http://schemas.microsoft.com/office/drawing/2014/main" id="{5D70CAC1-83CD-8A45-9D83-3951AE5D8730}"/>
                  </a:ext>
                </a:extLst>
              </p:cNvPr>
              <p:cNvSpPr/>
              <p:nvPr/>
            </p:nvSpPr>
            <p:spPr>
              <a:xfrm flipH="1">
                <a:off x="1722308" y="2981490"/>
                <a:ext cx="610742" cy="301420"/>
              </a:xfrm>
              <a:custGeom>
                <a:avLst/>
                <a:gdLst/>
                <a:ahLst/>
                <a:cxnLst/>
                <a:rect l="l" t="t" r="r" b="b"/>
                <a:pathLst>
                  <a:path w="50621" h="24983" extrusionOk="0">
                    <a:moveTo>
                      <a:pt x="2137" y="24818"/>
                    </a:moveTo>
                    <a:cubicBezTo>
                      <a:pt x="0" y="24325"/>
                      <a:pt x="0" y="21367"/>
                      <a:pt x="2137" y="20874"/>
                    </a:cubicBezTo>
                    <a:cubicBezTo>
                      <a:pt x="2137" y="20874"/>
                      <a:pt x="29419" y="20874"/>
                      <a:pt x="45526" y="2302"/>
                    </a:cubicBezTo>
                    <a:cubicBezTo>
                      <a:pt x="46676" y="1"/>
                      <a:pt x="50621" y="3452"/>
                      <a:pt x="48648" y="4931"/>
                    </a:cubicBezTo>
                    <a:cubicBezTo>
                      <a:pt x="31227" y="24982"/>
                      <a:pt x="2137" y="24818"/>
                      <a:pt x="2137" y="2481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668;p41">
                <a:extLst>
                  <a:ext uri="{FF2B5EF4-FFF2-40B4-BE49-F238E27FC236}">
                    <a16:creationId xmlns:a16="http://schemas.microsoft.com/office/drawing/2014/main" id="{058EDF7E-C4AD-7343-B737-77675FD71DE6}"/>
                  </a:ext>
                </a:extLst>
              </p:cNvPr>
              <p:cNvSpPr/>
              <p:nvPr/>
            </p:nvSpPr>
            <p:spPr>
              <a:xfrm flipH="1">
                <a:off x="2223983" y="2255744"/>
                <a:ext cx="471947" cy="727749"/>
              </a:xfrm>
              <a:custGeom>
                <a:avLst/>
                <a:gdLst/>
                <a:ahLst/>
                <a:cxnLst/>
                <a:rect l="l" t="t" r="r" b="b"/>
                <a:pathLst>
                  <a:path w="39117" h="60319" extrusionOk="0">
                    <a:moveTo>
                      <a:pt x="39116" y="8876"/>
                    </a:moveTo>
                    <a:cubicBezTo>
                      <a:pt x="39116" y="8876"/>
                      <a:pt x="35665" y="987"/>
                      <a:pt x="33035" y="494"/>
                    </a:cubicBezTo>
                    <a:cubicBezTo>
                      <a:pt x="30406" y="1"/>
                      <a:pt x="5917" y="7561"/>
                      <a:pt x="3452" y="8383"/>
                    </a:cubicBezTo>
                    <a:cubicBezTo>
                      <a:pt x="987" y="9204"/>
                      <a:pt x="1" y="13313"/>
                      <a:pt x="987" y="22846"/>
                    </a:cubicBezTo>
                    <a:cubicBezTo>
                      <a:pt x="2137" y="32214"/>
                      <a:pt x="3452" y="45526"/>
                      <a:pt x="2302" y="50950"/>
                    </a:cubicBezTo>
                    <a:cubicBezTo>
                      <a:pt x="1151" y="56374"/>
                      <a:pt x="12163" y="60318"/>
                      <a:pt x="21531" y="44212"/>
                    </a:cubicBezTo>
                    <a:cubicBezTo>
                      <a:pt x="27940" y="32707"/>
                      <a:pt x="33857" y="20873"/>
                      <a:pt x="39116" y="887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669;p41">
                <a:extLst>
                  <a:ext uri="{FF2B5EF4-FFF2-40B4-BE49-F238E27FC236}">
                    <a16:creationId xmlns:a16="http://schemas.microsoft.com/office/drawing/2014/main" id="{BADA7E46-863D-E54F-97CB-EDA73A3C6829}"/>
                  </a:ext>
                </a:extLst>
              </p:cNvPr>
              <p:cNvSpPr/>
              <p:nvPr/>
            </p:nvSpPr>
            <p:spPr>
              <a:xfrm flipH="1">
                <a:off x="2223983" y="2261692"/>
                <a:ext cx="458060" cy="721801"/>
              </a:xfrm>
              <a:custGeom>
                <a:avLst/>
                <a:gdLst/>
                <a:ahLst/>
                <a:cxnLst/>
                <a:rect l="l" t="t" r="r" b="b"/>
                <a:pathLst>
                  <a:path w="37966" h="59826" extrusionOk="0">
                    <a:moveTo>
                      <a:pt x="37965" y="8383"/>
                    </a:moveTo>
                    <a:cubicBezTo>
                      <a:pt x="37965" y="8383"/>
                      <a:pt x="34514" y="494"/>
                      <a:pt x="31884" y="1"/>
                    </a:cubicBezTo>
                    <a:cubicBezTo>
                      <a:pt x="28104" y="329"/>
                      <a:pt x="24324" y="1151"/>
                      <a:pt x="20544" y="2466"/>
                    </a:cubicBezTo>
                    <a:cubicBezTo>
                      <a:pt x="22516" y="3945"/>
                      <a:pt x="23502" y="6575"/>
                      <a:pt x="23009" y="9040"/>
                    </a:cubicBezTo>
                    <a:cubicBezTo>
                      <a:pt x="21859" y="15779"/>
                      <a:pt x="16435" y="44869"/>
                      <a:pt x="1644" y="47499"/>
                    </a:cubicBezTo>
                    <a:cubicBezTo>
                      <a:pt x="1479" y="48485"/>
                      <a:pt x="1479" y="49471"/>
                      <a:pt x="1151" y="50457"/>
                    </a:cubicBezTo>
                    <a:cubicBezTo>
                      <a:pt x="0" y="55881"/>
                      <a:pt x="11012" y="59825"/>
                      <a:pt x="20380" y="43719"/>
                    </a:cubicBezTo>
                    <a:cubicBezTo>
                      <a:pt x="26789" y="32214"/>
                      <a:pt x="32706" y="20380"/>
                      <a:pt x="37965" y="8383"/>
                    </a:cubicBezTo>
                    <a:close/>
                  </a:path>
                </a:pathLst>
              </a:custGeom>
              <a:solidFill>
                <a:srgbClr val="FFBB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670;p41">
                <a:extLst>
                  <a:ext uri="{FF2B5EF4-FFF2-40B4-BE49-F238E27FC236}">
                    <a16:creationId xmlns:a16="http://schemas.microsoft.com/office/drawing/2014/main" id="{6260605B-6B0B-C34A-AC67-2D62B4263A9F}"/>
                  </a:ext>
                </a:extLst>
              </p:cNvPr>
              <p:cNvSpPr/>
              <p:nvPr/>
            </p:nvSpPr>
            <p:spPr>
              <a:xfrm flipH="1">
                <a:off x="2245796" y="2275579"/>
                <a:ext cx="85275" cy="170539"/>
              </a:xfrm>
              <a:custGeom>
                <a:avLst/>
                <a:gdLst/>
                <a:ahLst/>
                <a:cxnLst/>
                <a:rect l="l" t="t" r="r" b="b"/>
                <a:pathLst>
                  <a:path w="7068" h="14135" extrusionOk="0">
                    <a:moveTo>
                      <a:pt x="5753" y="4766"/>
                    </a:moveTo>
                    <a:cubicBezTo>
                      <a:pt x="5095" y="3123"/>
                      <a:pt x="4274" y="1808"/>
                      <a:pt x="3123" y="658"/>
                    </a:cubicBezTo>
                    <a:cubicBezTo>
                      <a:pt x="1973" y="0"/>
                      <a:pt x="0" y="4109"/>
                      <a:pt x="493" y="9040"/>
                    </a:cubicBezTo>
                    <a:cubicBezTo>
                      <a:pt x="987" y="14135"/>
                      <a:pt x="7068" y="9204"/>
                      <a:pt x="5753" y="47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671;p41">
                <a:extLst>
                  <a:ext uri="{FF2B5EF4-FFF2-40B4-BE49-F238E27FC236}">
                    <a16:creationId xmlns:a16="http://schemas.microsoft.com/office/drawing/2014/main" id="{43CC74BD-EF53-ED47-890A-B30AC9420BA7}"/>
                  </a:ext>
                </a:extLst>
              </p:cNvPr>
              <p:cNvSpPr/>
              <p:nvPr/>
            </p:nvSpPr>
            <p:spPr>
              <a:xfrm flipH="1">
                <a:off x="1395129" y="2325154"/>
                <a:ext cx="444185" cy="763425"/>
              </a:xfrm>
              <a:custGeom>
                <a:avLst/>
                <a:gdLst/>
                <a:ahLst/>
                <a:cxnLst/>
                <a:rect l="l" t="t" r="r" b="b"/>
                <a:pathLst>
                  <a:path w="36816" h="63276" extrusionOk="0">
                    <a:moveTo>
                      <a:pt x="1" y="6738"/>
                    </a:moveTo>
                    <a:cubicBezTo>
                      <a:pt x="1" y="6738"/>
                      <a:pt x="5260" y="0"/>
                      <a:pt x="7890" y="164"/>
                    </a:cubicBezTo>
                    <a:cubicBezTo>
                      <a:pt x="10684" y="329"/>
                      <a:pt x="32542" y="13641"/>
                      <a:pt x="34679" y="15120"/>
                    </a:cubicBezTo>
                    <a:cubicBezTo>
                      <a:pt x="36816" y="16600"/>
                      <a:pt x="36816" y="20873"/>
                      <a:pt x="33364" y="29748"/>
                    </a:cubicBezTo>
                    <a:cubicBezTo>
                      <a:pt x="30077" y="38787"/>
                      <a:pt x="25475" y="51114"/>
                      <a:pt x="25147" y="56702"/>
                    </a:cubicBezTo>
                    <a:cubicBezTo>
                      <a:pt x="24982" y="62125"/>
                      <a:pt x="13313" y="63276"/>
                      <a:pt x="8383" y="45361"/>
                    </a:cubicBezTo>
                    <a:cubicBezTo>
                      <a:pt x="4931" y="32542"/>
                      <a:pt x="2137" y="19722"/>
                      <a:pt x="1" y="673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672;p41">
                <a:extLst>
                  <a:ext uri="{FF2B5EF4-FFF2-40B4-BE49-F238E27FC236}">
                    <a16:creationId xmlns:a16="http://schemas.microsoft.com/office/drawing/2014/main" id="{F5224A72-CE2F-9447-A439-DCBAB5DBCEC4}"/>
                  </a:ext>
                </a:extLst>
              </p:cNvPr>
              <p:cNvSpPr/>
              <p:nvPr/>
            </p:nvSpPr>
            <p:spPr>
              <a:xfrm flipH="1">
                <a:off x="1500227" y="2325154"/>
                <a:ext cx="339087" cy="763425"/>
              </a:xfrm>
              <a:custGeom>
                <a:avLst/>
                <a:gdLst/>
                <a:ahLst/>
                <a:cxnLst/>
                <a:rect l="l" t="t" r="r" b="b"/>
                <a:pathLst>
                  <a:path w="28105" h="63276" extrusionOk="0">
                    <a:moveTo>
                      <a:pt x="1" y="6738"/>
                    </a:moveTo>
                    <a:cubicBezTo>
                      <a:pt x="1" y="6738"/>
                      <a:pt x="5260" y="0"/>
                      <a:pt x="7890" y="164"/>
                    </a:cubicBezTo>
                    <a:cubicBezTo>
                      <a:pt x="10519" y="986"/>
                      <a:pt x="12820" y="2137"/>
                      <a:pt x="15121" y="3451"/>
                    </a:cubicBezTo>
                    <a:cubicBezTo>
                      <a:pt x="12163" y="8382"/>
                      <a:pt x="11177" y="14299"/>
                      <a:pt x="12163" y="19887"/>
                    </a:cubicBezTo>
                    <a:cubicBezTo>
                      <a:pt x="14135" y="31720"/>
                      <a:pt x="19066" y="41253"/>
                      <a:pt x="28105" y="44375"/>
                    </a:cubicBezTo>
                    <a:cubicBezTo>
                      <a:pt x="26626" y="48320"/>
                      <a:pt x="25640" y="52429"/>
                      <a:pt x="25147" y="56537"/>
                    </a:cubicBezTo>
                    <a:cubicBezTo>
                      <a:pt x="24818" y="62125"/>
                      <a:pt x="13313" y="63276"/>
                      <a:pt x="8218" y="45197"/>
                    </a:cubicBezTo>
                    <a:cubicBezTo>
                      <a:pt x="4767" y="32542"/>
                      <a:pt x="2137" y="19722"/>
                      <a:pt x="1" y="6738"/>
                    </a:cubicBezTo>
                    <a:close/>
                  </a:path>
                </a:pathLst>
              </a:custGeom>
              <a:solidFill>
                <a:srgbClr val="FFBB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673;p41">
                <a:extLst>
                  <a:ext uri="{FF2B5EF4-FFF2-40B4-BE49-F238E27FC236}">
                    <a16:creationId xmlns:a16="http://schemas.microsoft.com/office/drawing/2014/main" id="{ACAC31E0-B61B-1843-89D5-841ECEBDFCA9}"/>
                  </a:ext>
                </a:extLst>
              </p:cNvPr>
              <p:cNvSpPr/>
              <p:nvPr/>
            </p:nvSpPr>
            <p:spPr>
              <a:xfrm flipH="1">
                <a:off x="1726277" y="2342998"/>
                <a:ext cx="99150" cy="172517"/>
              </a:xfrm>
              <a:custGeom>
                <a:avLst/>
                <a:gdLst/>
                <a:ahLst/>
                <a:cxnLst/>
                <a:rect l="l" t="t" r="r" b="b"/>
                <a:pathLst>
                  <a:path w="8218" h="14299" extrusionOk="0">
                    <a:moveTo>
                      <a:pt x="2465" y="3616"/>
                    </a:moveTo>
                    <a:cubicBezTo>
                      <a:pt x="2465" y="3616"/>
                      <a:pt x="4766" y="658"/>
                      <a:pt x="6081" y="329"/>
                    </a:cubicBezTo>
                    <a:cubicBezTo>
                      <a:pt x="7396" y="0"/>
                      <a:pt x="8218" y="4602"/>
                      <a:pt x="6574" y="9368"/>
                    </a:cubicBezTo>
                    <a:cubicBezTo>
                      <a:pt x="4931" y="14299"/>
                      <a:pt x="0" y="7560"/>
                      <a:pt x="2465" y="36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674;p41">
                <a:extLst>
                  <a:ext uri="{FF2B5EF4-FFF2-40B4-BE49-F238E27FC236}">
                    <a16:creationId xmlns:a16="http://schemas.microsoft.com/office/drawing/2014/main" id="{778E4795-25CE-0045-A7CE-DFC6A54E6B03}"/>
                  </a:ext>
                </a:extLst>
              </p:cNvPr>
              <p:cNvSpPr/>
              <p:nvPr/>
            </p:nvSpPr>
            <p:spPr>
              <a:xfrm flipH="1">
                <a:off x="1668763" y="2257734"/>
                <a:ext cx="820939" cy="951808"/>
              </a:xfrm>
              <a:custGeom>
                <a:avLst/>
                <a:gdLst/>
                <a:ahLst/>
                <a:cxnLst/>
                <a:rect l="l" t="t" r="r" b="b"/>
                <a:pathLst>
                  <a:path w="68043" h="78890" extrusionOk="0">
                    <a:moveTo>
                      <a:pt x="33528" y="0"/>
                    </a:moveTo>
                    <a:lnTo>
                      <a:pt x="34679" y="0"/>
                    </a:lnTo>
                    <a:cubicBezTo>
                      <a:pt x="64919" y="0"/>
                      <a:pt x="68042" y="45690"/>
                      <a:pt x="58017" y="59989"/>
                    </a:cubicBezTo>
                    <a:cubicBezTo>
                      <a:pt x="54729" y="64591"/>
                      <a:pt x="48648" y="71658"/>
                      <a:pt x="39938" y="74945"/>
                    </a:cubicBezTo>
                    <a:cubicBezTo>
                      <a:pt x="29584" y="78889"/>
                      <a:pt x="17422" y="74781"/>
                      <a:pt x="10026" y="62454"/>
                    </a:cubicBezTo>
                    <a:cubicBezTo>
                      <a:pt x="329" y="60975"/>
                      <a:pt x="0" y="52429"/>
                      <a:pt x="2794" y="46348"/>
                    </a:cubicBezTo>
                    <a:cubicBezTo>
                      <a:pt x="3616" y="44540"/>
                      <a:pt x="5588" y="42567"/>
                      <a:pt x="5588" y="39445"/>
                    </a:cubicBezTo>
                    <a:cubicBezTo>
                      <a:pt x="5588" y="35993"/>
                      <a:pt x="5588" y="30570"/>
                      <a:pt x="5424" y="26625"/>
                    </a:cubicBezTo>
                    <a:cubicBezTo>
                      <a:pt x="4931" y="14299"/>
                      <a:pt x="9861" y="0"/>
                      <a:pt x="335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675;p41">
                <a:extLst>
                  <a:ext uri="{FF2B5EF4-FFF2-40B4-BE49-F238E27FC236}">
                    <a16:creationId xmlns:a16="http://schemas.microsoft.com/office/drawing/2014/main" id="{96017EA5-8C68-BF48-8DF0-7DD910D04F3E}"/>
                  </a:ext>
                </a:extLst>
              </p:cNvPr>
              <p:cNvSpPr/>
              <p:nvPr/>
            </p:nvSpPr>
            <p:spPr>
              <a:xfrm flipH="1">
                <a:off x="1672733" y="2279536"/>
                <a:ext cx="551262" cy="908193"/>
              </a:xfrm>
              <a:custGeom>
                <a:avLst/>
                <a:gdLst/>
                <a:ahLst/>
                <a:cxnLst/>
                <a:rect l="l" t="t" r="r" b="b"/>
                <a:pathLst>
                  <a:path w="45691" h="75275" extrusionOk="0">
                    <a:moveTo>
                      <a:pt x="22352" y="1"/>
                    </a:moveTo>
                    <a:cubicBezTo>
                      <a:pt x="44704" y="494"/>
                      <a:pt x="45690" y="44212"/>
                      <a:pt x="36158" y="57853"/>
                    </a:cubicBezTo>
                    <a:cubicBezTo>
                      <a:pt x="33035" y="62619"/>
                      <a:pt x="26790" y="69851"/>
                      <a:pt x="17915" y="73138"/>
                    </a:cubicBezTo>
                    <a:cubicBezTo>
                      <a:pt x="12162" y="75275"/>
                      <a:pt x="5588" y="74946"/>
                      <a:pt x="0" y="72152"/>
                    </a:cubicBezTo>
                    <a:cubicBezTo>
                      <a:pt x="29419" y="64756"/>
                      <a:pt x="35665" y="34515"/>
                      <a:pt x="33528" y="19066"/>
                    </a:cubicBezTo>
                    <a:cubicBezTo>
                      <a:pt x="32378" y="11506"/>
                      <a:pt x="28269" y="4603"/>
                      <a:pt x="22352" y="1"/>
                    </a:cubicBezTo>
                    <a:close/>
                  </a:path>
                </a:pathLst>
              </a:custGeom>
              <a:solidFill>
                <a:srgbClr val="FFBB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676;p41">
                <a:extLst>
                  <a:ext uri="{FF2B5EF4-FFF2-40B4-BE49-F238E27FC236}">
                    <a16:creationId xmlns:a16="http://schemas.microsoft.com/office/drawing/2014/main" id="{1CF1742E-4F1B-B94D-87FC-435E00C5923C}"/>
                  </a:ext>
                </a:extLst>
              </p:cNvPr>
              <p:cNvSpPr/>
              <p:nvPr/>
            </p:nvSpPr>
            <p:spPr>
              <a:xfrm flipH="1">
                <a:off x="1815510" y="2785180"/>
                <a:ext cx="602816" cy="402549"/>
              </a:xfrm>
              <a:custGeom>
                <a:avLst/>
                <a:gdLst/>
                <a:ahLst/>
                <a:cxnLst/>
                <a:rect l="l" t="t" r="r" b="b"/>
                <a:pathLst>
                  <a:path w="49964" h="33365" extrusionOk="0">
                    <a:moveTo>
                      <a:pt x="28105" y="32543"/>
                    </a:moveTo>
                    <a:cubicBezTo>
                      <a:pt x="19230" y="33365"/>
                      <a:pt x="10026" y="28763"/>
                      <a:pt x="4110" y="18737"/>
                    </a:cubicBezTo>
                    <a:cubicBezTo>
                      <a:pt x="2466" y="18573"/>
                      <a:pt x="987" y="17587"/>
                      <a:pt x="1" y="16107"/>
                    </a:cubicBezTo>
                    <a:cubicBezTo>
                      <a:pt x="2631" y="19066"/>
                      <a:pt x="10026" y="17751"/>
                      <a:pt x="11999" y="14957"/>
                    </a:cubicBezTo>
                    <a:cubicBezTo>
                      <a:pt x="14135" y="11999"/>
                      <a:pt x="12820" y="6904"/>
                      <a:pt x="12820" y="6904"/>
                    </a:cubicBezTo>
                    <a:lnTo>
                      <a:pt x="14300" y="6246"/>
                    </a:lnTo>
                    <a:cubicBezTo>
                      <a:pt x="14300" y="6246"/>
                      <a:pt x="17751" y="1"/>
                      <a:pt x="16765" y="7232"/>
                    </a:cubicBezTo>
                    <a:cubicBezTo>
                      <a:pt x="15943" y="14300"/>
                      <a:pt x="22353" y="20052"/>
                      <a:pt x="31228" y="16601"/>
                    </a:cubicBezTo>
                    <a:cubicBezTo>
                      <a:pt x="36651" y="14628"/>
                      <a:pt x="41418" y="11177"/>
                      <a:pt x="45033" y="6575"/>
                    </a:cubicBezTo>
                    <a:cubicBezTo>
                      <a:pt x="46348" y="5096"/>
                      <a:pt x="44540" y="3945"/>
                      <a:pt x="45362" y="3781"/>
                    </a:cubicBezTo>
                    <a:cubicBezTo>
                      <a:pt x="47006" y="3945"/>
                      <a:pt x="48485" y="4931"/>
                      <a:pt x="49142" y="6246"/>
                    </a:cubicBezTo>
                    <a:cubicBezTo>
                      <a:pt x="49964" y="8054"/>
                      <a:pt x="49471" y="9205"/>
                      <a:pt x="48320" y="7890"/>
                    </a:cubicBezTo>
                    <a:cubicBezTo>
                      <a:pt x="47334" y="6575"/>
                      <a:pt x="47006" y="8219"/>
                      <a:pt x="47006" y="8219"/>
                    </a:cubicBezTo>
                    <a:cubicBezTo>
                      <a:pt x="46020" y="16765"/>
                      <a:pt x="40760" y="24325"/>
                      <a:pt x="33200" y="28270"/>
                    </a:cubicBezTo>
                    <a:cubicBezTo>
                      <a:pt x="29256" y="29913"/>
                      <a:pt x="28269" y="31557"/>
                      <a:pt x="28105" y="325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677;p41">
                <a:extLst>
                  <a:ext uri="{FF2B5EF4-FFF2-40B4-BE49-F238E27FC236}">
                    <a16:creationId xmlns:a16="http://schemas.microsoft.com/office/drawing/2014/main" id="{54AF386E-2C17-AB4D-BCD1-E5B5AFB7FA79}"/>
                  </a:ext>
                </a:extLst>
              </p:cNvPr>
              <p:cNvSpPr/>
              <p:nvPr/>
            </p:nvSpPr>
            <p:spPr>
              <a:xfrm flipH="1">
                <a:off x="1878960" y="2918040"/>
                <a:ext cx="489791" cy="235979"/>
              </a:xfrm>
              <a:custGeom>
                <a:avLst/>
                <a:gdLst/>
                <a:ahLst/>
                <a:cxnLst/>
                <a:rect l="l" t="t" r="r" b="b"/>
                <a:pathLst>
                  <a:path w="40596" h="19559" extrusionOk="0">
                    <a:moveTo>
                      <a:pt x="987" y="9204"/>
                    </a:moveTo>
                    <a:cubicBezTo>
                      <a:pt x="658" y="8711"/>
                      <a:pt x="329" y="8218"/>
                      <a:pt x="1" y="7725"/>
                    </a:cubicBezTo>
                    <a:cubicBezTo>
                      <a:pt x="1" y="7725"/>
                      <a:pt x="8218" y="8876"/>
                      <a:pt x="10355" y="2301"/>
                    </a:cubicBezTo>
                    <a:cubicBezTo>
                      <a:pt x="10355" y="2301"/>
                      <a:pt x="13149" y="8383"/>
                      <a:pt x="22024" y="8383"/>
                    </a:cubicBezTo>
                    <a:cubicBezTo>
                      <a:pt x="31063" y="8383"/>
                      <a:pt x="40596" y="1"/>
                      <a:pt x="40596" y="1"/>
                    </a:cubicBezTo>
                    <a:cubicBezTo>
                      <a:pt x="40596" y="1"/>
                      <a:pt x="37802" y="15450"/>
                      <a:pt x="22846" y="17422"/>
                    </a:cubicBezTo>
                    <a:cubicBezTo>
                      <a:pt x="7890" y="19559"/>
                      <a:pt x="3945" y="8711"/>
                      <a:pt x="3945" y="8711"/>
                    </a:cubicBezTo>
                    <a:cubicBezTo>
                      <a:pt x="3945" y="8711"/>
                      <a:pt x="1480" y="8218"/>
                      <a:pt x="987" y="9204"/>
                    </a:cubicBezTo>
                    <a:close/>
                  </a:path>
                </a:pathLst>
              </a:custGeom>
              <a:solidFill>
                <a:schemeClr val="dk1"/>
              </a:solidFill>
              <a:ln w="12325" cap="rnd" cmpd="sng">
                <a:solidFill>
                  <a:srgbClr val="0C0E0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678;p41">
                <a:extLst>
                  <a:ext uri="{FF2B5EF4-FFF2-40B4-BE49-F238E27FC236}">
                    <a16:creationId xmlns:a16="http://schemas.microsoft.com/office/drawing/2014/main" id="{AEAB5522-F6F3-5E46-9C83-E2EEC0FC5D0F}"/>
                  </a:ext>
                </a:extLst>
              </p:cNvPr>
              <p:cNvSpPr/>
              <p:nvPr/>
            </p:nvSpPr>
            <p:spPr>
              <a:xfrm flipH="1">
                <a:off x="2146646" y="2765357"/>
                <a:ext cx="166581" cy="120964"/>
              </a:xfrm>
              <a:custGeom>
                <a:avLst/>
                <a:gdLst/>
                <a:ahLst/>
                <a:cxnLst/>
                <a:rect l="l" t="t" r="r" b="b"/>
                <a:pathLst>
                  <a:path w="13807" h="10026" extrusionOk="0">
                    <a:moveTo>
                      <a:pt x="6246" y="10026"/>
                    </a:moveTo>
                    <a:cubicBezTo>
                      <a:pt x="2466" y="7725"/>
                      <a:pt x="1" y="5095"/>
                      <a:pt x="329" y="3452"/>
                    </a:cubicBezTo>
                    <a:cubicBezTo>
                      <a:pt x="658" y="0"/>
                      <a:pt x="13806" y="1480"/>
                      <a:pt x="13313" y="4931"/>
                    </a:cubicBezTo>
                    <a:cubicBezTo>
                      <a:pt x="12984" y="6574"/>
                      <a:pt x="10190" y="8547"/>
                      <a:pt x="6246" y="100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679;p41">
                <a:extLst>
                  <a:ext uri="{FF2B5EF4-FFF2-40B4-BE49-F238E27FC236}">
                    <a16:creationId xmlns:a16="http://schemas.microsoft.com/office/drawing/2014/main" id="{0FC8C179-759C-234F-96F0-ACB70BF919AE}"/>
                  </a:ext>
                </a:extLst>
              </p:cNvPr>
              <p:cNvSpPr/>
              <p:nvPr/>
            </p:nvSpPr>
            <p:spPr>
              <a:xfrm flipH="1">
                <a:off x="1995954" y="3025117"/>
                <a:ext cx="337096" cy="368839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0571" extrusionOk="0">
                    <a:moveTo>
                      <a:pt x="27940" y="5589"/>
                    </a:moveTo>
                    <a:cubicBezTo>
                      <a:pt x="23995" y="1808"/>
                      <a:pt x="18243" y="1151"/>
                      <a:pt x="13477" y="3781"/>
                    </a:cubicBezTo>
                    <a:cubicBezTo>
                      <a:pt x="13477" y="3781"/>
                      <a:pt x="7396" y="1"/>
                      <a:pt x="3616" y="3781"/>
                    </a:cubicBezTo>
                    <a:cubicBezTo>
                      <a:pt x="0" y="7725"/>
                      <a:pt x="164" y="20216"/>
                      <a:pt x="3123" y="25475"/>
                    </a:cubicBezTo>
                    <a:cubicBezTo>
                      <a:pt x="6081" y="30570"/>
                      <a:pt x="15778" y="29584"/>
                      <a:pt x="16928" y="22353"/>
                    </a:cubicBezTo>
                    <a:cubicBezTo>
                      <a:pt x="18079" y="15121"/>
                      <a:pt x="19722" y="5753"/>
                      <a:pt x="25310" y="6903"/>
                    </a:cubicBezTo>
                    <a:cubicBezTo>
                      <a:pt x="25475" y="6903"/>
                      <a:pt x="26625" y="6410"/>
                      <a:pt x="27940" y="55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680;p41">
                <a:extLst>
                  <a:ext uri="{FF2B5EF4-FFF2-40B4-BE49-F238E27FC236}">
                    <a16:creationId xmlns:a16="http://schemas.microsoft.com/office/drawing/2014/main" id="{813BBDED-3C16-784E-891D-3D8134E9A339}"/>
                  </a:ext>
                </a:extLst>
              </p:cNvPr>
              <p:cNvSpPr/>
              <p:nvPr/>
            </p:nvSpPr>
            <p:spPr>
              <a:xfrm flipH="1">
                <a:off x="2279506" y="2523442"/>
                <a:ext cx="65453" cy="103120"/>
              </a:xfrm>
              <a:custGeom>
                <a:avLst/>
                <a:gdLst/>
                <a:ahLst/>
                <a:cxnLst/>
                <a:rect l="l" t="t" r="r" b="b"/>
                <a:pathLst>
                  <a:path w="5425" h="8547" extrusionOk="0">
                    <a:moveTo>
                      <a:pt x="2959" y="165"/>
                    </a:moveTo>
                    <a:lnTo>
                      <a:pt x="2959" y="165"/>
                    </a:lnTo>
                    <a:cubicBezTo>
                      <a:pt x="4438" y="165"/>
                      <a:pt x="5425" y="1479"/>
                      <a:pt x="5260" y="2794"/>
                    </a:cubicBezTo>
                    <a:lnTo>
                      <a:pt x="5096" y="6081"/>
                    </a:lnTo>
                    <a:cubicBezTo>
                      <a:pt x="4931" y="7396"/>
                      <a:pt x="3781" y="8547"/>
                      <a:pt x="2466" y="8382"/>
                    </a:cubicBezTo>
                    <a:lnTo>
                      <a:pt x="2466" y="8382"/>
                    </a:lnTo>
                    <a:cubicBezTo>
                      <a:pt x="987" y="8382"/>
                      <a:pt x="1" y="7067"/>
                      <a:pt x="1" y="5753"/>
                    </a:cubicBezTo>
                    <a:lnTo>
                      <a:pt x="330" y="2466"/>
                    </a:lnTo>
                    <a:cubicBezTo>
                      <a:pt x="494" y="986"/>
                      <a:pt x="1644" y="0"/>
                      <a:pt x="2959" y="1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681;p41">
                <a:extLst>
                  <a:ext uri="{FF2B5EF4-FFF2-40B4-BE49-F238E27FC236}">
                    <a16:creationId xmlns:a16="http://schemas.microsoft.com/office/drawing/2014/main" id="{6D1931FB-7652-3341-8C40-5368E2C81820}"/>
                  </a:ext>
                </a:extLst>
              </p:cNvPr>
              <p:cNvSpPr/>
              <p:nvPr/>
            </p:nvSpPr>
            <p:spPr>
              <a:xfrm flipH="1">
                <a:off x="1932492" y="2551203"/>
                <a:ext cx="65453" cy="103120"/>
              </a:xfrm>
              <a:custGeom>
                <a:avLst/>
                <a:gdLst/>
                <a:ahLst/>
                <a:cxnLst/>
                <a:rect l="l" t="t" r="r" b="b"/>
                <a:pathLst>
                  <a:path w="5425" h="8547" extrusionOk="0">
                    <a:moveTo>
                      <a:pt x="3123" y="0"/>
                    </a:moveTo>
                    <a:lnTo>
                      <a:pt x="3123" y="0"/>
                    </a:lnTo>
                    <a:cubicBezTo>
                      <a:pt x="4438" y="165"/>
                      <a:pt x="5424" y="1315"/>
                      <a:pt x="5424" y="2794"/>
                    </a:cubicBezTo>
                    <a:lnTo>
                      <a:pt x="5095" y="6081"/>
                    </a:lnTo>
                    <a:cubicBezTo>
                      <a:pt x="5095" y="7396"/>
                      <a:pt x="3781" y="8547"/>
                      <a:pt x="2466" y="8382"/>
                    </a:cubicBezTo>
                    <a:lnTo>
                      <a:pt x="2466" y="8382"/>
                    </a:lnTo>
                    <a:cubicBezTo>
                      <a:pt x="987" y="8218"/>
                      <a:pt x="1" y="7067"/>
                      <a:pt x="1" y="5588"/>
                    </a:cubicBezTo>
                    <a:lnTo>
                      <a:pt x="329" y="2466"/>
                    </a:lnTo>
                    <a:cubicBezTo>
                      <a:pt x="494" y="986"/>
                      <a:pt x="1644" y="0"/>
                      <a:pt x="3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92;p16">
            <a:extLst>
              <a:ext uri="{FF2B5EF4-FFF2-40B4-BE49-F238E27FC236}">
                <a16:creationId xmlns:a16="http://schemas.microsoft.com/office/drawing/2014/main" id="{09174DCE-EEFE-DD4E-BE3E-07B1C907A933}"/>
              </a:ext>
            </a:extLst>
          </p:cNvPr>
          <p:cNvGrpSpPr/>
          <p:nvPr/>
        </p:nvGrpSpPr>
        <p:grpSpPr>
          <a:xfrm>
            <a:off x="3039662" y="1814222"/>
            <a:ext cx="1684233" cy="1020445"/>
            <a:chOff x="6078012" y="1164022"/>
            <a:chExt cx="1258159" cy="681477"/>
          </a:xfrm>
        </p:grpSpPr>
        <p:sp>
          <p:nvSpPr>
            <p:cNvPr id="187" name="Google Shape;93;p16">
              <a:extLst>
                <a:ext uri="{FF2B5EF4-FFF2-40B4-BE49-F238E27FC236}">
                  <a16:creationId xmlns:a16="http://schemas.microsoft.com/office/drawing/2014/main" id="{0D538E67-9F00-6E47-A5BD-B462A69768D6}"/>
                </a:ext>
              </a:extLst>
            </p:cNvPr>
            <p:cNvSpPr/>
            <p:nvPr/>
          </p:nvSpPr>
          <p:spPr>
            <a:xfrm>
              <a:off x="6857940" y="1589145"/>
              <a:ext cx="143735" cy="255524"/>
            </a:xfrm>
            <a:custGeom>
              <a:avLst/>
              <a:gdLst/>
              <a:ahLst/>
              <a:cxnLst/>
              <a:rect l="l" t="t" r="r" b="b"/>
              <a:pathLst>
                <a:path w="7091" h="12606" extrusionOk="0">
                  <a:moveTo>
                    <a:pt x="2488" y="0"/>
                  </a:moveTo>
                  <a:cubicBezTo>
                    <a:pt x="2488" y="0"/>
                    <a:pt x="0" y="7464"/>
                    <a:pt x="1783" y="12605"/>
                  </a:cubicBezTo>
                  <a:lnTo>
                    <a:pt x="6676" y="12605"/>
                  </a:lnTo>
                  <a:cubicBezTo>
                    <a:pt x="6676" y="12605"/>
                    <a:pt x="7007" y="10698"/>
                    <a:pt x="5722" y="10325"/>
                  </a:cubicBezTo>
                  <a:cubicBezTo>
                    <a:pt x="5440" y="10243"/>
                    <a:pt x="5196" y="10211"/>
                    <a:pt x="4986" y="10211"/>
                  </a:cubicBezTo>
                  <a:cubicBezTo>
                    <a:pt x="4242" y="10211"/>
                    <a:pt x="3939" y="10615"/>
                    <a:pt x="3939" y="10615"/>
                  </a:cubicBezTo>
                  <a:cubicBezTo>
                    <a:pt x="3939" y="10615"/>
                    <a:pt x="7090" y="4976"/>
                    <a:pt x="6966" y="415"/>
                  </a:cubicBezTo>
                  <a:cubicBezTo>
                    <a:pt x="5805" y="332"/>
                    <a:pt x="2488" y="0"/>
                    <a:pt x="2488" y="0"/>
                  </a:cubicBezTo>
                  <a:close/>
                </a:path>
              </a:pathLst>
            </a:custGeom>
            <a:solidFill>
              <a:srgbClr val="DD7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94;p16">
              <a:extLst>
                <a:ext uri="{FF2B5EF4-FFF2-40B4-BE49-F238E27FC236}">
                  <a16:creationId xmlns:a16="http://schemas.microsoft.com/office/drawing/2014/main" id="{56F20EF8-A3DE-C748-B521-AA345E0950C8}"/>
                </a:ext>
              </a:extLst>
            </p:cNvPr>
            <p:cNvSpPr/>
            <p:nvPr/>
          </p:nvSpPr>
          <p:spPr>
            <a:xfrm>
              <a:off x="6555370" y="1601752"/>
              <a:ext cx="189119" cy="242916"/>
            </a:xfrm>
            <a:custGeom>
              <a:avLst/>
              <a:gdLst/>
              <a:ahLst/>
              <a:cxnLst/>
              <a:rect l="l" t="t" r="r" b="b"/>
              <a:pathLst>
                <a:path w="9330" h="11984" extrusionOk="0">
                  <a:moveTo>
                    <a:pt x="1037" y="0"/>
                  </a:moveTo>
                  <a:cubicBezTo>
                    <a:pt x="1" y="5473"/>
                    <a:pt x="4189" y="11983"/>
                    <a:pt x="4189" y="11983"/>
                  </a:cubicBezTo>
                  <a:lnTo>
                    <a:pt x="9164" y="11983"/>
                  </a:lnTo>
                  <a:cubicBezTo>
                    <a:pt x="9164" y="11983"/>
                    <a:pt x="9330" y="10490"/>
                    <a:pt x="8749" y="9786"/>
                  </a:cubicBezTo>
                  <a:cubicBezTo>
                    <a:pt x="8511" y="9496"/>
                    <a:pt x="8160" y="9381"/>
                    <a:pt x="7773" y="9381"/>
                  </a:cubicBezTo>
                  <a:cubicBezTo>
                    <a:pt x="7217" y="9381"/>
                    <a:pt x="6584" y="9617"/>
                    <a:pt x="6096" y="9910"/>
                  </a:cubicBezTo>
                  <a:cubicBezTo>
                    <a:pt x="4811" y="5971"/>
                    <a:pt x="6013" y="0"/>
                    <a:pt x="6013" y="0"/>
                  </a:cubicBezTo>
                  <a:close/>
                </a:path>
              </a:pathLst>
            </a:custGeom>
            <a:solidFill>
              <a:srgbClr val="DD7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5;p16">
              <a:extLst>
                <a:ext uri="{FF2B5EF4-FFF2-40B4-BE49-F238E27FC236}">
                  <a16:creationId xmlns:a16="http://schemas.microsoft.com/office/drawing/2014/main" id="{0B548817-785B-E74B-A855-A41AE542774B}"/>
                </a:ext>
              </a:extLst>
            </p:cNvPr>
            <p:cNvSpPr/>
            <p:nvPr/>
          </p:nvSpPr>
          <p:spPr>
            <a:xfrm>
              <a:off x="6078012" y="1388127"/>
              <a:ext cx="501196" cy="248936"/>
            </a:xfrm>
            <a:custGeom>
              <a:avLst/>
              <a:gdLst/>
              <a:ahLst/>
              <a:cxnLst/>
              <a:rect l="l" t="t" r="r" b="b"/>
              <a:pathLst>
                <a:path w="24726" h="12281" extrusionOk="0">
                  <a:moveTo>
                    <a:pt x="4076" y="1"/>
                  </a:moveTo>
                  <a:cubicBezTo>
                    <a:pt x="3877" y="1"/>
                    <a:pt x="3663" y="54"/>
                    <a:pt x="3442" y="174"/>
                  </a:cubicBezTo>
                  <a:cubicBezTo>
                    <a:pt x="125" y="1957"/>
                    <a:pt x="0" y="4444"/>
                    <a:pt x="166" y="5771"/>
                  </a:cubicBezTo>
                  <a:cubicBezTo>
                    <a:pt x="622" y="8674"/>
                    <a:pt x="3566" y="11410"/>
                    <a:pt x="7008" y="12074"/>
                  </a:cubicBezTo>
                  <a:cubicBezTo>
                    <a:pt x="7547" y="12198"/>
                    <a:pt x="8127" y="12239"/>
                    <a:pt x="8666" y="12281"/>
                  </a:cubicBezTo>
                  <a:cubicBezTo>
                    <a:pt x="12024" y="12281"/>
                    <a:pt x="15217" y="10457"/>
                    <a:pt x="17995" y="8674"/>
                  </a:cubicBezTo>
                  <a:cubicBezTo>
                    <a:pt x="19985" y="7430"/>
                    <a:pt x="21851" y="6020"/>
                    <a:pt x="23592" y="4527"/>
                  </a:cubicBezTo>
                  <a:cubicBezTo>
                    <a:pt x="24726" y="3718"/>
                    <a:pt x="23912" y="2276"/>
                    <a:pt x="22908" y="2276"/>
                  </a:cubicBezTo>
                  <a:cubicBezTo>
                    <a:pt x="22627" y="2276"/>
                    <a:pt x="22331" y="2389"/>
                    <a:pt x="22058" y="2662"/>
                  </a:cubicBezTo>
                  <a:cubicBezTo>
                    <a:pt x="20358" y="4113"/>
                    <a:pt x="18575" y="5440"/>
                    <a:pt x="16751" y="6601"/>
                  </a:cubicBezTo>
                  <a:cubicBezTo>
                    <a:pt x="14268" y="8184"/>
                    <a:pt x="11441" y="9830"/>
                    <a:pt x="8704" y="9830"/>
                  </a:cubicBezTo>
                  <a:cubicBezTo>
                    <a:pt x="8288" y="9830"/>
                    <a:pt x="7874" y="9792"/>
                    <a:pt x="7464" y="9710"/>
                  </a:cubicBezTo>
                  <a:cubicBezTo>
                    <a:pt x="5059" y="9213"/>
                    <a:pt x="2861" y="7305"/>
                    <a:pt x="2571" y="5398"/>
                  </a:cubicBezTo>
                  <a:cubicBezTo>
                    <a:pt x="2364" y="4154"/>
                    <a:pt x="3069" y="3118"/>
                    <a:pt x="4603" y="2288"/>
                  </a:cubicBezTo>
                  <a:cubicBezTo>
                    <a:pt x="5797" y="1621"/>
                    <a:pt x="5176" y="1"/>
                    <a:pt x="40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6;p16">
              <a:extLst>
                <a:ext uri="{FF2B5EF4-FFF2-40B4-BE49-F238E27FC236}">
                  <a16:creationId xmlns:a16="http://schemas.microsoft.com/office/drawing/2014/main" id="{E83D4B49-F371-764A-80C9-8D260AD72E82}"/>
                </a:ext>
              </a:extLst>
            </p:cNvPr>
            <p:cNvSpPr/>
            <p:nvPr/>
          </p:nvSpPr>
          <p:spPr>
            <a:xfrm>
              <a:off x="6431824" y="1382188"/>
              <a:ext cx="765659" cy="463311"/>
            </a:xfrm>
            <a:custGeom>
              <a:avLst/>
              <a:gdLst/>
              <a:ahLst/>
              <a:cxnLst/>
              <a:rect l="l" t="t" r="r" b="b"/>
              <a:pathLst>
                <a:path w="37773" h="22857" extrusionOk="0">
                  <a:moveTo>
                    <a:pt x="25298" y="0"/>
                  </a:moveTo>
                  <a:cubicBezTo>
                    <a:pt x="24909" y="0"/>
                    <a:pt x="24526" y="73"/>
                    <a:pt x="24173" y="218"/>
                  </a:cubicBezTo>
                  <a:cubicBezTo>
                    <a:pt x="22202" y="912"/>
                    <a:pt x="20120" y="1272"/>
                    <a:pt x="18038" y="1272"/>
                  </a:cubicBezTo>
                  <a:cubicBezTo>
                    <a:pt x="17010" y="1272"/>
                    <a:pt x="15983" y="1184"/>
                    <a:pt x="14969" y="1006"/>
                  </a:cubicBezTo>
                  <a:cubicBezTo>
                    <a:pt x="13393" y="716"/>
                    <a:pt x="11818" y="550"/>
                    <a:pt x="10201" y="508"/>
                  </a:cubicBezTo>
                  <a:cubicBezTo>
                    <a:pt x="8086" y="508"/>
                    <a:pt x="6054" y="1006"/>
                    <a:pt x="4479" y="2457"/>
                  </a:cubicBezTo>
                  <a:cubicBezTo>
                    <a:pt x="3608" y="3369"/>
                    <a:pt x="2862" y="4406"/>
                    <a:pt x="2364" y="5567"/>
                  </a:cubicBezTo>
                  <a:cubicBezTo>
                    <a:pt x="1950" y="6355"/>
                    <a:pt x="1618" y="7184"/>
                    <a:pt x="1411" y="8013"/>
                  </a:cubicBezTo>
                  <a:cubicBezTo>
                    <a:pt x="1286" y="8801"/>
                    <a:pt x="1245" y="9589"/>
                    <a:pt x="1245" y="10335"/>
                  </a:cubicBezTo>
                  <a:cubicBezTo>
                    <a:pt x="1245" y="10459"/>
                    <a:pt x="1203" y="10542"/>
                    <a:pt x="1203" y="10667"/>
                  </a:cubicBezTo>
                  <a:cubicBezTo>
                    <a:pt x="1079" y="11496"/>
                    <a:pt x="872" y="12325"/>
                    <a:pt x="706" y="13154"/>
                  </a:cubicBezTo>
                  <a:cubicBezTo>
                    <a:pt x="499" y="14149"/>
                    <a:pt x="333" y="15144"/>
                    <a:pt x="208" y="16140"/>
                  </a:cubicBezTo>
                  <a:cubicBezTo>
                    <a:pt x="1" y="18337"/>
                    <a:pt x="1" y="20700"/>
                    <a:pt x="789" y="22856"/>
                  </a:cubicBezTo>
                  <a:lnTo>
                    <a:pt x="5681" y="22856"/>
                  </a:lnTo>
                  <a:cubicBezTo>
                    <a:pt x="5681" y="22856"/>
                    <a:pt x="5972" y="20949"/>
                    <a:pt x="4686" y="20576"/>
                  </a:cubicBezTo>
                  <a:cubicBezTo>
                    <a:pt x="4390" y="20490"/>
                    <a:pt x="4135" y="20457"/>
                    <a:pt x="3919" y="20457"/>
                  </a:cubicBezTo>
                  <a:cubicBezTo>
                    <a:pt x="3198" y="20457"/>
                    <a:pt x="2903" y="20825"/>
                    <a:pt x="2903" y="20825"/>
                  </a:cubicBezTo>
                  <a:cubicBezTo>
                    <a:pt x="2903" y="20825"/>
                    <a:pt x="5184" y="16762"/>
                    <a:pt x="5806" y="12698"/>
                  </a:cubicBezTo>
                  <a:cubicBezTo>
                    <a:pt x="6386" y="12698"/>
                    <a:pt x="7008" y="12657"/>
                    <a:pt x="7589" y="12574"/>
                  </a:cubicBezTo>
                  <a:cubicBezTo>
                    <a:pt x="8296" y="12468"/>
                    <a:pt x="8988" y="12424"/>
                    <a:pt x="9672" y="12424"/>
                  </a:cubicBezTo>
                  <a:cubicBezTo>
                    <a:pt x="13278" y="12424"/>
                    <a:pt x="16691" y="13657"/>
                    <a:pt x="21188" y="13657"/>
                  </a:cubicBezTo>
                  <a:cubicBezTo>
                    <a:pt x="22193" y="13657"/>
                    <a:pt x="23253" y="13595"/>
                    <a:pt x="24381" y="13445"/>
                  </a:cubicBezTo>
                  <a:cubicBezTo>
                    <a:pt x="25127" y="13362"/>
                    <a:pt x="25915" y="13196"/>
                    <a:pt x="26661" y="12988"/>
                  </a:cubicBezTo>
                  <a:cubicBezTo>
                    <a:pt x="27781" y="17715"/>
                    <a:pt x="32341" y="22856"/>
                    <a:pt x="32341" y="22856"/>
                  </a:cubicBezTo>
                  <a:lnTo>
                    <a:pt x="37524" y="22856"/>
                  </a:lnTo>
                  <a:cubicBezTo>
                    <a:pt x="37524" y="22856"/>
                    <a:pt x="37773" y="21157"/>
                    <a:pt x="36819" y="20783"/>
                  </a:cubicBezTo>
                  <a:cubicBezTo>
                    <a:pt x="36590" y="20716"/>
                    <a:pt x="36356" y="20683"/>
                    <a:pt x="36124" y="20683"/>
                  </a:cubicBezTo>
                  <a:cubicBezTo>
                    <a:pt x="35646" y="20683"/>
                    <a:pt x="35179" y="20822"/>
                    <a:pt x="34788" y="21074"/>
                  </a:cubicBezTo>
                  <a:cubicBezTo>
                    <a:pt x="34788" y="21074"/>
                    <a:pt x="31968" y="16098"/>
                    <a:pt x="31968" y="15891"/>
                  </a:cubicBezTo>
                  <a:cubicBezTo>
                    <a:pt x="31968" y="15808"/>
                    <a:pt x="31885" y="14937"/>
                    <a:pt x="31761" y="13818"/>
                  </a:cubicBezTo>
                  <a:cubicBezTo>
                    <a:pt x="31471" y="11952"/>
                    <a:pt x="31595" y="10045"/>
                    <a:pt x="32134" y="8220"/>
                  </a:cubicBezTo>
                  <a:cubicBezTo>
                    <a:pt x="32383" y="7308"/>
                    <a:pt x="32507" y="6396"/>
                    <a:pt x="32466" y="5442"/>
                  </a:cubicBezTo>
                  <a:cubicBezTo>
                    <a:pt x="32466" y="3162"/>
                    <a:pt x="28527" y="1172"/>
                    <a:pt x="26454" y="218"/>
                  </a:cubicBezTo>
                  <a:cubicBezTo>
                    <a:pt x="26081" y="73"/>
                    <a:pt x="25687" y="0"/>
                    <a:pt x="25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97;p16">
              <a:extLst>
                <a:ext uri="{FF2B5EF4-FFF2-40B4-BE49-F238E27FC236}">
                  <a16:creationId xmlns:a16="http://schemas.microsoft.com/office/drawing/2014/main" id="{C641BA2B-7B07-0643-A129-74BCB029A877}"/>
                </a:ext>
              </a:extLst>
            </p:cNvPr>
            <p:cNvSpPr/>
            <p:nvPr/>
          </p:nvSpPr>
          <p:spPr>
            <a:xfrm>
              <a:off x="6810022" y="1400877"/>
              <a:ext cx="58864" cy="152998"/>
            </a:xfrm>
            <a:custGeom>
              <a:avLst/>
              <a:gdLst/>
              <a:ahLst/>
              <a:cxnLst/>
              <a:rect l="l" t="t" r="r" b="b"/>
              <a:pathLst>
                <a:path w="2904" h="7548" extrusionOk="0">
                  <a:moveTo>
                    <a:pt x="2903" y="1"/>
                  </a:moveTo>
                  <a:cubicBezTo>
                    <a:pt x="2074" y="167"/>
                    <a:pt x="1245" y="250"/>
                    <a:pt x="416" y="291"/>
                  </a:cubicBezTo>
                  <a:cubicBezTo>
                    <a:pt x="1" y="2530"/>
                    <a:pt x="167" y="5681"/>
                    <a:pt x="2116" y="7547"/>
                  </a:cubicBezTo>
                  <a:cubicBezTo>
                    <a:pt x="1618" y="4976"/>
                    <a:pt x="1908" y="2364"/>
                    <a:pt x="2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98;p16">
              <a:extLst>
                <a:ext uri="{FF2B5EF4-FFF2-40B4-BE49-F238E27FC236}">
                  <a16:creationId xmlns:a16="http://schemas.microsoft.com/office/drawing/2014/main" id="{D9F8D0BD-E9F1-1D46-8750-92D493D413B2}"/>
                </a:ext>
              </a:extLst>
            </p:cNvPr>
            <p:cNvSpPr/>
            <p:nvPr/>
          </p:nvSpPr>
          <p:spPr>
            <a:xfrm>
              <a:off x="6625971" y="1391634"/>
              <a:ext cx="62209" cy="142903"/>
            </a:xfrm>
            <a:custGeom>
              <a:avLst/>
              <a:gdLst/>
              <a:ahLst/>
              <a:cxnLst/>
              <a:rect l="l" t="t" r="r" b="b"/>
              <a:pathLst>
                <a:path w="3069" h="7050" extrusionOk="0">
                  <a:moveTo>
                    <a:pt x="789" y="1"/>
                  </a:moveTo>
                  <a:lnTo>
                    <a:pt x="789" y="1"/>
                  </a:lnTo>
                  <a:cubicBezTo>
                    <a:pt x="167" y="2074"/>
                    <a:pt x="1" y="5101"/>
                    <a:pt x="1618" y="7049"/>
                  </a:cubicBezTo>
                  <a:cubicBezTo>
                    <a:pt x="1452" y="4686"/>
                    <a:pt x="1949" y="2281"/>
                    <a:pt x="3069" y="208"/>
                  </a:cubicBezTo>
                  <a:cubicBezTo>
                    <a:pt x="2323" y="84"/>
                    <a:pt x="1535" y="42"/>
                    <a:pt x="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9;p16">
              <a:extLst>
                <a:ext uri="{FF2B5EF4-FFF2-40B4-BE49-F238E27FC236}">
                  <a16:creationId xmlns:a16="http://schemas.microsoft.com/office/drawing/2014/main" id="{DCCB1DC1-BE09-5C46-A0E8-17B91CB21D4A}"/>
                </a:ext>
              </a:extLst>
            </p:cNvPr>
            <p:cNvSpPr/>
            <p:nvPr/>
          </p:nvSpPr>
          <p:spPr>
            <a:xfrm>
              <a:off x="6714226" y="1401728"/>
              <a:ext cx="63891" cy="124397"/>
            </a:xfrm>
            <a:custGeom>
              <a:avLst/>
              <a:gdLst/>
              <a:ahLst/>
              <a:cxnLst/>
              <a:rect l="l" t="t" r="r" b="b"/>
              <a:pathLst>
                <a:path w="3152" h="6137" extrusionOk="0">
                  <a:moveTo>
                    <a:pt x="788" y="0"/>
                  </a:moveTo>
                  <a:lnTo>
                    <a:pt x="788" y="0"/>
                  </a:lnTo>
                  <a:cubicBezTo>
                    <a:pt x="166" y="1742"/>
                    <a:pt x="0" y="4395"/>
                    <a:pt x="1783" y="6137"/>
                  </a:cubicBezTo>
                  <a:cubicBezTo>
                    <a:pt x="1534" y="4064"/>
                    <a:pt x="2032" y="1991"/>
                    <a:pt x="3151" y="249"/>
                  </a:cubicBezTo>
                  <a:cubicBezTo>
                    <a:pt x="2447" y="208"/>
                    <a:pt x="1742" y="125"/>
                    <a:pt x="1037" y="42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00;p16">
              <a:extLst>
                <a:ext uri="{FF2B5EF4-FFF2-40B4-BE49-F238E27FC236}">
                  <a16:creationId xmlns:a16="http://schemas.microsoft.com/office/drawing/2014/main" id="{6C1869FD-1211-B743-977C-D7FB3E184752}"/>
                </a:ext>
              </a:extLst>
            </p:cNvPr>
            <p:cNvSpPr/>
            <p:nvPr/>
          </p:nvSpPr>
          <p:spPr>
            <a:xfrm>
              <a:off x="6765489" y="1553854"/>
              <a:ext cx="42891" cy="101715"/>
            </a:xfrm>
            <a:custGeom>
              <a:avLst/>
              <a:gdLst/>
              <a:ahLst/>
              <a:cxnLst/>
              <a:rect l="l" t="t" r="r" b="b"/>
              <a:pathLst>
                <a:path w="2116" h="5018" extrusionOk="0">
                  <a:moveTo>
                    <a:pt x="871" y="0"/>
                  </a:moveTo>
                  <a:cubicBezTo>
                    <a:pt x="332" y="1534"/>
                    <a:pt x="42" y="3110"/>
                    <a:pt x="0" y="4768"/>
                  </a:cubicBezTo>
                  <a:cubicBezTo>
                    <a:pt x="664" y="4851"/>
                    <a:pt x="1369" y="4976"/>
                    <a:pt x="2115" y="5017"/>
                  </a:cubicBezTo>
                  <a:cubicBezTo>
                    <a:pt x="1327" y="3441"/>
                    <a:pt x="913" y="1741"/>
                    <a:pt x="871" y="0"/>
                  </a:cubicBezTo>
                  <a:close/>
                </a:path>
              </a:pathLst>
            </a:custGeom>
            <a:solidFill>
              <a:srgbClr val="3C24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01;p16">
              <a:extLst>
                <a:ext uri="{FF2B5EF4-FFF2-40B4-BE49-F238E27FC236}">
                  <a16:creationId xmlns:a16="http://schemas.microsoft.com/office/drawing/2014/main" id="{09A8B008-BD4E-354F-B85D-9B7993CCE92D}"/>
                </a:ext>
              </a:extLst>
            </p:cNvPr>
            <p:cNvSpPr/>
            <p:nvPr/>
          </p:nvSpPr>
          <p:spPr>
            <a:xfrm>
              <a:off x="6288962" y="1566462"/>
              <a:ext cx="70621" cy="63040"/>
            </a:xfrm>
            <a:custGeom>
              <a:avLst/>
              <a:gdLst/>
              <a:ahLst/>
              <a:cxnLst/>
              <a:rect l="l" t="t" r="r" b="b"/>
              <a:pathLst>
                <a:path w="3484" h="3110" extrusionOk="0">
                  <a:moveTo>
                    <a:pt x="2405" y="0"/>
                  </a:moveTo>
                  <a:lnTo>
                    <a:pt x="2405" y="0"/>
                  </a:lnTo>
                  <a:cubicBezTo>
                    <a:pt x="1617" y="373"/>
                    <a:pt x="830" y="622"/>
                    <a:pt x="0" y="829"/>
                  </a:cubicBezTo>
                  <a:cubicBezTo>
                    <a:pt x="125" y="1659"/>
                    <a:pt x="457" y="2446"/>
                    <a:pt x="954" y="3110"/>
                  </a:cubicBezTo>
                  <a:cubicBezTo>
                    <a:pt x="1825" y="2861"/>
                    <a:pt x="2654" y="2571"/>
                    <a:pt x="3483" y="2198"/>
                  </a:cubicBezTo>
                  <a:cubicBezTo>
                    <a:pt x="2737" y="1700"/>
                    <a:pt x="2322" y="871"/>
                    <a:pt x="2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02;p16">
              <a:extLst>
                <a:ext uri="{FF2B5EF4-FFF2-40B4-BE49-F238E27FC236}">
                  <a16:creationId xmlns:a16="http://schemas.microsoft.com/office/drawing/2014/main" id="{103F74E5-B77B-7445-B3A9-F56037690F4D}"/>
                </a:ext>
              </a:extLst>
            </p:cNvPr>
            <p:cNvSpPr/>
            <p:nvPr/>
          </p:nvSpPr>
          <p:spPr>
            <a:xfrm>
              <a:off x="6091451" y="1507619"/>
              <a:ext cx="67256" cy="73985"/>
            </a:xfrm>
            <a:custGeom>
              <a:avLst/>
              <a:gdLst/>
              <a:ahLst/>
              <a:cxnLst/>
              <a:rect l="l" t="t" r="r" b="b"/>
              <a:pathLst>
                <a:path w="3318" h="3650" extrusionOk="0">
                  <a:moveTo>
                    <a:pt x="1991" y="1"/>
                  </a:moveTo>
                  <a:cubicBezTo>
                    <a:pt x="1245" y="332"/>
                    <a:pt x="540" y="871"/>
                    <a:pt x="1" y="1535"/>
                  </a:cubicBezTo>
                  <a:cubicBezTo>
                    <a:pt x="415" y="2323"/>
                    <a:pt x="913" y="3027"/>
                    <a:pt x="1535" y="3649"/>
                  </a:cubicBezTo>
                  <a:cubicBezTo>
                    <a:pt x="1908" y="2903"/>
                    <a:pt x="2530" y="2281"/>
                    <a:pt x="3318" y="2032"/>
                  </a:cubicBezTo>
                  <a:cubicBezTo>
                    <a:pt x="2737" y="1452"/>
                    <a:pt x="2281" y="747"/>
                    <a:pt x="19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03;p16">
              <a:extLst>
                <a:ext uri="{FF2B5EF4-FFF2-40B4-BE49-F238E27FC236}">
                  <a16:creationId xmlns:a16="http://schemas.microsoft.com/office/drawing/2014/main" id="{855CD153-1DED-7743-A5A6-894805758311}"/>
                </a:ext>
              </a:extLst>
            </p:cNvPr>
            <p:cNvSpPr/>
            <p:nvPr/>
          </p:nvSpPr>
          <p:spPr>
            <a:xfrm>
              <a:off x="6096498" y="1420214"/>
              <a:ext cx="23554" cy="22723"/>
            </a:xfrm>
            <a:custGeom>
              <a:avLst/>
              <a:gdLst/>
              <a:ahLst/>
              <a:cxnLst/>
              <a:rect l="l" t="t" r="r" b="b"/>
              <a:pathLst>
                <a:path w="1162" h="1121" extrusionOk="0">
                  <a:moveTo>
                    <a:pt x="581" y="1"/>
                  </a:moveTo>
                  <a:cubicBezTo>
                    <a:pt x="374" y="249"/>
                    <a:pt x="166" y="498"/>
                    <a:pt x="1" y="788"/>
                  </a:cubicBezTo>
                  <a:cubicBezTo>
                    <a:pt x="540" y="954"/>
                    <a:pt x="1162" y="1120"/>
                    <a:pt x="1162" y="1120"/>
                  </a:cubicBezTo>
                  <a:lnTo>
                    <a:pt x="5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04;p16">
              <a:extLst>
                <a:ext uri="{FF2B5EF4-FFF2-40B4-BE49-F238E27FC236}">
                  <a16:creationId xmlns:a16="http://schemas.microsoft.com/office/drawing/2014/main" id="{BB25D37D-48FB-A546-903E-0E4A9468D21E}"/>
                </a:ext>
              </a:extLst>
            </p:cNvPr>
            <p:cNvSpPr/>
            <p:nvPr/>
          </p:nvSpPr>
          <p:spPr>
            <a:xfrm>
              <a:off x="6143565" y="1585780"/>
              <a:ext cx="19358" cy="24405"/>
            </a:xfrm>
            <a:custGeom>
              <a:avLst/>
              <a:gdLst/>
              <a:ahLst/>
              <a:cxnLst/>
              <a:rect l="l" t="t" r="r" b="b"/>
              <a:pathLst>
                <a:path w="955" h="1204" extrusionOk="0">
                  <a:moveTo>
                    <a:pt x="954" y="1"/>
                  </a:moveTo>
                  <a:lnTo>
                    <a:pt x="0" y="706"/>
                  </a:lnTo>
                  <a:cubicBezTo>
                    <a:pt x="249" y="871"/>
                    <a:pt x="498" y="1037"/>
                    <a:pt x="788" y="1203"/>
                  </a:cubicBezTo>
                  <a:cubicBezTo>
                    <a:pt x="913" y="623"/>
                    <a:pt x="954" y="1"/>
                    <a:pt x="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05;p16">
              <a:extLst>
                <a:ext uri="{FF2B5EF4-FFF2-40B4-BE49-F238E27FC236}">
                  <a16:creationId xmlns:a16="http://schemas.microsoft.com/office/drawing/2014/main" id="{E1457A8A-3892-B04F-8A44-E8D3A03893EF}"/>
                </a:ext>
              </a:extLst>
            </p:cNvPr>
            <p:cNvSpPr/>
            <p:nvPr/>
          </p:nvSpPr>
          <p:spPr>
            <a:xfrm>
              <a:off x="6251138" y="1616874"/>
              <a:ext cx="17675" cy="19358"/>
            </a:xfrm>
            <a:custGeom>
              <a:avLst/>
              <a:gdLst/>
              <a:ahLst/>
              <a:cxnLst/>
              <a:rect l="l" t="t" r="r" b="b"/>
              <a:pathLst>
                <a:path w="872" h="955" extrusionOk="0">
                  <a:moveTo>
                    <a:pt x="415" y="1"/>
                  </a:moveTo>
                  <a:lnTo>
                    <a:pt x="1" y="954"/>
                  </a:lnTo>
                  <a:lnTo>
                    <a:pt x="871" y="954"/>
                  </a:lnTo>
                  <a:cubicBezTo>
                    <a:pt x="664" y="457"/>
                    <a:pt x="415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06;p16">
              <a:extLst>
                <a:ext uri="{FF2B5EF4-FFF2-40B4-BE49-F238E27FC236}">
                  <a16:creationId xmlns:a16="http://schemas.microsoft.com/office/drawing/2014/main" id="{4822A41E-A8EE-974B-ACDD-0BFD464CE41F}"/>
                </a:ext>
              </a:extLst>
            </p:cNvPr>
            <p:cNvSpPr/>
            <p:nvPr/>
          </p:nvSpPr>
          <p:spPr>
            <a:xfrm>
              <a:off x="6422581" y="1547125"/>
              <a:ext cx="25236" cy="24385"/>
            </a:xfrm>
            <a:custGeom>
              <a:avLst/>
              <a:gdLst/>
              <a:ahLst/>
              <a:cxnLst/>
              <a:rect l="l" t="t" r="r" b="b"/>
              <a:pathLst>
                <a:path w="1245" h="1203" extrusionOk="0">
                  <a:moveTo>
                    <a:pt x="1" y="0"/>
                  </a:moveTo>
                  <a:lnTo>
                    <a:pt x="374" y="1203"/>
                  </a:lnTo>
                  <a:lnTo>
                    <a:pt x="996" y="830"/>
                  </a:lnTo>
                  <a:lnTo>
                    <a:pt x="1245" y="664"/>
                  </a:lnTo>
                  <a:cubicBezTo>
                    <a:pt x="830" y="415"/>
                    <a:pt x="416" y="16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07;p16">
              <a:extLst>
                <a:ext uri="{FF2B5EF4-FFF2-40B4-BE49-F238E27FC236}">
                  <a16:creationId xmlns:a16="http://schemas.microsoft.com/office/drawing/2014/main" id="{4AA54769-7491-4E45-B299-AD7BFDB21055}"/>
                </a:ext>
              </a:extLst>
            </p:cNvPr>
            <p:cNvSpPr/>
            <p:nvPr/>
          </p:nvSpPr>
          <p:spPr>
            <a:xfrm>
              <a:off x="6104910" y="1478207"/>
              <a:ext cx="25236" cy="21040"/>
            </a:xfrm>
            <a:custGeom>
              <a:avLst/>
              <a:gdLst/>
              <a:ahLst/>
              <a:cxnLst/>
              <a:rect l="l" t="t" r="r" b="b"/>
              <a:pathLst>
                <a:path w="1245" h="1038" extrusionOk="0">
                  <a:moveTo>
                    <a:pt x="1244" y="0"/>
                  </a:moveTo>
                  <a:lnTo>
                    <a:pt x="0" y="581"/>
                  </a:lnTo>
                  <a:cubicBezTo>
                    <a:pt x="0" y="581"/>
                    <a:pt x="622" y="871"/>
                    <a:pt x="1244" y="1037"/>
                  </a:cubicBezTo>
                  <a:cubicBezTo>
                    <a:pt x="1244" y="1037"/>
                    <a:pt x="1203" y="996"/>
                    <a:pt x="1203" y="954"/>
                  </a:cubicBezTo>
                  <a:cubicBezTo>
                    <a:pt x="1161" y="622"/>
                    <a:pt x="1161" y="291"/>
                    <a:pt x="1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08;p16">
              <a:extLst>
                <a:ext uri="{FF2B5EF4-FFF2-40B4-BE49-F238E27FC236}">
                  <a16:creationId xmlns:a16="http://schemas.microsoft.com/office/drawing/2014/main" id="{0ACB4B50-4F04-E24E-90FE-DD7ECDF77381}"/>
                </a:ext>
              </a:extLst>
            </p:cNvPr>
            <p:cNvSpPr/>
            <p:nvPr/>
          </p:nvSpPr>
          <p:spPr>
            <a:xfrm>
              <a:off x="6214165" y="1581584"/>
              <a:ext cx="21020" cy="26919"/>
            </a:xfrm>
            <a:custGeom>
              <a:avLst/>
              <a:gdLst/>
              <a:ahLst/>
              <a:cxnLst/>
              <a:rect l="l" t="t" r="r" b="b"/>
              <a:pathLst>
                <a:path w="1037" h="1328" extrusionOk="0">
                  <a:moveTo>
                    <a:pt x="0" y="0"/>
                  </a:moveTo>
                  <a:lnTo>
                    <a:pt x="249" y="1327"/>
                  </a:lnTo>
                  <a:cubicBezTo>
                    <a:pt x="249" y="1327"/>
                    <a:pt x="705" y="747"/>
                    <a:pt x="1037" y="249"/>
                  </a:cubicBezTo>
                  <a:cubicBezTo>
                    <a:pt x="912" y="208"/>
                    <a:pt x="830" y="166"/>
                    <a:pt x="705" y="166"/>
                  </a:cubicBezTo>
                  <a:cubicBezTo>
                    <a:pt x="498" y="125"/>
                    <a:pt x="249" y="8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09;p16">
              <a:extLst>
                <a:ext uri="{FF2B5EF4-FFF2-40B4-BE49-F238E27FC236}">
                  <a16:creationId xmlns:a16="http://schemas.microsoft.com/office/drawing/2014/main" id="{F75D5926-2A04-BE4D-B871-5B433613802B}"/>
                </a:ext>
              </a:extLst>
            </p:cNvPr>
            <p:cNvSpPr/>
            <p:nvPr/>
          </p:nvSpPr>
          <p:spPr>
            <a:xfrm>
              <a:off x="6360393" y="1546273"/>
              <a:ext cx="17675" cy="25236"/>
            </a:xfrm>
            <a:custGeom>
              <a:avLst/>
              <a:gdLst/>
              <a:ahLst/>
              <a:cxnLst/>
              <a:rect l="l" t="t" r="r" b="b"/>
              <a:pathLst>
                <a:path w="872" h="1245" extrusionOk="0">
                  <a:moveTo>
                    <a:pt x="830" y="1"/>
                  </a:moveTo>
                  <a:lnTo>
                    <a:pt x="1" y="457"/>
                  </a:lnTo>
                  <a:lnTo>
                    <a:pt x="871" y="1245"/>
                  </a:lnTo>
                  <a:cubicBezTo>
                    <a:pt x="871" y="1245"/>
                    <a:pt x="871" y="623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10;p16">
              <a:extLst>
                <a:ext uri="{FF2B5EF4-FFF2-40B4-BE49-F238E27FC236}">
                  <a16:creationId xmlns:a16="http://schemas.microsoft.com/office/drawing/2014/main" id="{91963C27-9BE1-C744-AF4E-94F90AD18D25}"/>
                </a:ext>
              </a:extLst>
            </p:cNvPr>
            <p:cNvSpPr/>
            <p:nvPr/>
          </p:nvSpPr>
          <p:spPr>
            <a:xfrm>
              <a:off x="6454527" y="1483254"/>
              <a:ext cx="21040" cy="31114"/>
            </a:xfrm>
            <a:custGeom>
              <a:avLst/>
              <a:gdLst/>
              <a:ahLst/>
              <a:cxnLst/>
              <a:rect l="l" t="t" r="r" b="b"/>
              <a:pathLst>
                <a:path w="1038" h="1535" extrusionOk="0">
                  <a:moveTo>
                    <a:pt x="954" y="0"/>
                  </a:moveTo>
                  <a:cubicBezTo>
                    <a:pt x="664" y="208"/>
                    <a:pt x="332" y="456"/>
                    <a:pt x="0" y="664"/>
                  </a:cubicBezTo>
                  <a:lnTo>
                    <a:pt x="996" y="1534"/>
                  </a:lnTo>
                  <a:cubicBezTo>
                    <a:pt x="1037" y="1037"/>
                    <a:pt x="996" y="498"/>
                    <a:pt x="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11;p16">
              <a:extLst>
                <a:ext uri="{FF2B5EF4-FFF2-40B4-BE49-F238E27FC236}">
                  <a16:creationId xmlns:a16="http://schemas.microsoft.com/office/drawing/2014/main" id="{5A1E2D57-8A8A-F741-9E82-528565A2896B}"/>
                </a:ext>
              </a:extLst>
            </p:cNvPr>
            <p:cNvSpPr/>
            <p:nvPr/>
          </p:nvSpPr>
          <p:spPr>
            <a:xfrm>
              <a:off x="6496547" y="1421066"/>
              <a:ext cx="57161" cy="105059"/>
            </a:xfrm>
            <a:custGeom>
              <a:avLst/>
              <a:gdLst/>
              <a:ahLst/>
              <a:cxnLst/>
              <a:rect l="l" t="t" r="r" b="b"/>
              <a:pathLst>
                <a:path w="2820" h="5183" extrusionOk="0">
                  <a:moveTo>
                    <a:pt x="1949" y="0"/>
                  </a:moveTo>
                  <a:lnTo>
                    <a:pt x="1949" y="0"/>
                  </a:lnTo>
                  <a:cubicBezTo>
                    <a:pt x="1701" y="166"/>
                    <a:pt x="1493" y="373"/>
                    <a:pt x="1286" y="539"/>
                  </a:cubicBezTo>
                  <a:cubicBezTo>
                    <a:pt x="830" y="1037"/>
                    <a:pt x="374" y="1534"/>
                    <a:pt x="1" y="2115"/>
                  </a:cubicBezTo>
                  <a:cubicBezTo>
                    <a:pt x="747" y="3276"/>
                    <a:pt x="1701" y="4312"/>
                    <a:pt x="2820" y="5183"/>
                  </a:cubicBezTo>
                  <a:cubicBezTo>
                    <a:pt x="1701" y="3815"/>
                    <a:pt x="1783" y="1410"/>
                    <a:pt x="19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12;p16">
              <a:extLst>
                <a:ext uri="{FF2B5EF4-FFF2-40B4-BE49-F238E27FC236}">
                  <a16:creationId xmlns:a16="http://schemas.microsoft.com/office/drawing/2014/main" id="{297E6EED-47B1-5B46-ACD8-A56CD0FA5838}"/>
                </a:ext>
              </a:extLst>
            </p:cNvPr>
            <p:cNvSpPr/>
            <p:nvPr/>
          </p:nvSpPr>
          <p:spPr>
            <a:xfrm>
              <a:off x="6441919" y="1644624"/>
              <a:ext cx="62209" cy="27750"/>
            </a:xfrm>
            <a:custGeom>
              <a:avLst/>
              <a:gdLst/>
              <a:ahLst/>
              <a:cxnLst/>
              <a:rect l="l" t="t" r="r" b="b"/>
              <a:pathLst>
                <a:path w="3069" h="1369" extrusionOk="0">
                  <a:moveTo>
                    <a:pt x="249" y="0"/>
                  </a:moveTo>
                  <a:cubicBezTo>
                    <a:pt x="208" y="83"/>
                    <a:pt x="208" y="124"/>
                    <a:pt x="208" y="207"/>
                  </a:cubicBezTo>
                  <a:cubicBezTo>
                    <a:pt x="125" y="580"/>
                    <a:pt x="42" y="995"/>
                    <a:pt x="1" y="1368"/>
                  </a:cubicBezTo>
                  <a:cubicBezTo>
                    <a:pt x="1037" y="1368"/>
                    <a:pt x="2074" y="1244"/>
                    <a:pt x="3069" y="954"/>
                  </a:cubicBezTo>
                  <a:cubicBezTo>
                    <a:pt x="2032" y="912"/>
                    <a:pt x="1079" y="580"/>
                    <a:pt x="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13;p16">
              <a:extLst>
                <a:ext uri="{FF2B5EF4-FFF2-40B4-BE49-F238E27FC236}">
                  <a16:creationId xmlns:a16="http://schemas.microsoft.com/office/drawing/2014/main" id="{8E09C036-82C4-0D47-BD59-776DD1F38C33}"/>
                </a:ext>
              </a:extLst>
            </p:cNvPr>
            <p:cNvSpPr/>
            <p:nvPr/>
          </p:nvSpPr>
          <p:spPr>
            <a:xfrm>
              <a:off x="6457892" y="1532003"/>
              <a:ext cx="60526" cy="54648"/>
            </a:xfrm>
            <a:custGeom>
              <a:avLst/>
              <a:gdLst/>
              <a:ahLst/>
              <a:cxnLst/>
              <a:rect l="l" t="t" r="r" b="b"/>
              <a:pathLst>
                <a:path w="2986" h="2696" extrusionOk="0">
                  <a:moveTo>
                    <a:pt x="291" y="0"/>
                  </a:moveTo>
                  <a:cubicBezTo>
                    <a:pt x="208" y="207"/>
                    <a:pt x="166" y="415"/>
                    <a:pt x="125" y="622"/>
                  </a:cubicBezTo>
                  <a:cubicBezTo>
                    <a:pt x="0" y="1078"/>
                    <a:pt x="0" y="1534"/>
                    <a:pt x="0" y="1990"/>
                  </a:cubicBezTo>
                  <a:cubicBezTo>
                    <a:pt x="954" y="2405"/>
                    <a:pt x="1949" y="2654"/>
                    <a:pt x="2986" y="2695"/>
                  </a:cubicBezTo>
                  <a:cubicBezTo>
                    <a:pt x="1783" y="2322"/>
                    <a:pt x="871" y="995"/>
                    <a:pt x="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14;p16">
              <a:extLst>
                <a:ext uri="{FF2B5EF4-FFF2-40B4-BE49-F238E27FC236}">
                  <a16:creationId xmlns:a16="http://schemas.microsoft.com/office/drawing/2014/main" id="{34736EBC-25C3-2B40-B242-A2C8512B663F}"/>
                </a:ext>
              </a:extLst>
            </p:cNvPr>
            <p:cNvSpPr/>
            <p:nvPr/>
          </p:nvSpPr>
          <p:spPr>
            <a:xfrm>
              <a:off x="6433507" y="1761440"/>
              <a:ext cx="42060" cy="18507"/>
            </a:xfrm>
            <a:custGeom>
              <a:avLst/>
              <a:gdLst/>
              <a:ahLst/>
              <a:cxnLst/>
              <a:rect l="l" t="t" r="r" b="b"/>
              <a:pathLst>
                <a:path w="2075" h="913" extrusionOk="0">
                  <a:moveTo>
                    <a:pt x="1" y="0"/>
                  </a:moveTo>
                  <a:lnTo>
                    <a:pt x="1" y="0"/>
                  </a:lnTo>
                  <a:cubicBezTo>
                    <a:pt x="42" y="290"/>
                    <a:pt x="42" y="622"/>
                    <a:pt x="42" y="912"/>
                  </a:cubicBezTo>
                  <a:cubicBezTo>
                    <a:pt x="747" y="747"/>
                    <a:pt x="1411" y="498"/>
                    <a:pt x="2074" y="208"/>
                  </a:cubicBezTo>
                  <a:lnTo>
                    <a:pt x="2074" y="208"/>
                  </a:lnTo>
                  <a:cubicBezTo>
                    <a:pt x="1861" y="233"/>
                    <a:pt x="1647" y="246"/>
                    <a:pt x="1435" y="246"/>
                  </a:cubicBezTo>
                  <a:cubicBezTo>
                    <a:pt x="946" y="246"/>
                    <a:pt x="463" y="17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15;p16">
              <a:extLst>
                <a:ext uri="{FF2B5EF4-FFF2-40B4-BE49-F238E27FC236}">
                  <a16:creationId xmlns:a16="http://schemas.microsoft.com/office/drawing/2014/main" id="{A8BCF833-F62D-104D-8C4B-66A508CD4E13}"/>
                </a:ext>
              </a:extLst>
            </p:cNvPr>
            <p:cNvSpPr/>
            <p:nvPr/>
          </p:nvSpPr>
          <p:spPr>
            <a:xfrm>
              <a:off x="6475547" y="1710177"/>
              <a:ext cx="55479" cy="26067"/>
            </a:xfrm>
            <a:custGeom>
              <a:avLst/>
              <a:gdLst/>
              <a:ahLst/>
              <a:cxnLst/>
              <a:rect l="l" t="t" r="r" b="b"/>
              <a:pathLst>
                <a:path w="2737" h="1286" extrusionOk="0">
                  <a:moveTo>
                    <a:pt x="2737" y="0"/>
                  </a:moveTo>
                  <a:lnTo>
                    <a:pt x="2737" y="0"/>
                  </a:lnTo>
                  <a:cubicBezTo>
                    <a:pt x="2085" y="358"/>
                    <a:pt x="1331" y="538"/>
                    <a:pt x="595" y="538"/>
                  </a:cubicBezTo>
                  <a:cubicBezTo>
                    <a:pt x="395" y="538"/>
                    <a:pt x="195" y="524"/>
                    <a:pt x="0" y="498"/>
                  </a:cubicBezTo>
                  <a:lnTo>
                    <a:pt x="0" y="498"/>
                  </a:lnTo>
                  <a:cubicBezTo>
                    <a:pt x="705" y="871"/>
                    <a:pt x="1493" y="1120"/>
                    <a:pt x="2280" y="1285"/>
                  </a:cubicBezTo>
                  <a:cubicBezTo>
                    <a:pt x="2446" y="871"/>
                    <a:pt x="2571" y="415"/>
                    <a:pt x="2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16;p16">
              <a:extLst>
                <a:ext uri="{FF2B5EF4-FFF2-40B4-BE49-F238E27FC236}">
                  <a16:creationId xmlns:a16="http://schemas.microsoft.com/office/drawing/2014/main" id="{6C580F08-7865-6747-B755-873AB18DFA56}"/>
                </a:ext>
              </a:extLst>
            </p:cNvPr>
            <p:cNvSpPr/>
            <p:nvPr/>
          </p:nvSpPr>
          <p:spPr>
            <a:xfrm>
              <a:off x="6577221" y="1544591"/>
              <a:ext cx="50452" cy="92472"/>
            </a:xfrm>
            <a:custGeom>
              <a:avLst/>
              <a:gdLst/>
              <a:ahLst/>
              <a:cxnLst/>
              <a:rect l="l" t="t" r="r" b="b"/>
              <a:pathLst>
                <a:path w="2489" h="4562" extrusionOk="0">
                  <a:moveTo>
                    <a:pt x="955" y="1"/>
                  </a:moveTo>
                  <a:cubicBezTo>
                    <a:pt x="291" y="1452"/>
                    <a:pt x="1" y="2986"/>
                    <a:pt x="42" y="4562"/>
                  </a:cubicBezTo>
                  <a:lnTo>
                    <a:pt x="416" y="4520"/>
                  </a:lnTo>
                  <a:cubicBezTo>
                    <a:pt x="1079" y="4437"/>
                    <a:pt x="1784" y="4396"/>
                    <a:pt x="2489" y="4396"/>
                  </a:cubicBezTo>
                  <a:cubicBezTo>
                    <a:pt x="1784" y="3401"/>
                    <a:pt x="664" y="1577"/>
                    <a:pt x="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17;p16">
              <a:extLst>
                <a:ext uri="{FF2B5EF4-FFF2-40B4-BE49-F238E27FC236}">
                  <a16:creationId xmlns:a16="http://schemas.microsoft.com/office/drawing/2014/main" id="{3A3C90F0-EAAD-DD44-B4A8-4FA9ED6E01F4}"/>
                </a:ext>
              </a:extLst>
            </p:cNvPr>
            <p:cNvSpPr/>
            <p:nvPr/>
          </p:nvSpPr>
          <p:spPr>
            <a:xfrm>
              <a:off x="6673037" y="1574023"/>
              <a:ext cx="34479" cy="67256"/>
            </a:xfrm>
            <a:custGeom>
              <a:avLst/>
              <a:gdLst/>
              <a:ahLst/>
              <a:cxnLst/>
              <a:rect l="l" t="t" r="r" b="b"/>
              <a:pathLst>
                <a:path w="1701" h="3318" extrusionOk="0">
                  <a:moveTo>
                    <a:pt x="830" y="0"/>
                  </a:moveTo>
                  <a:lnTo>
                    <a:pt x="830" y="0"/>
                  </a:lnTo>
                  <a:cubicBezTo>
                    <a:pt x="415" y="954"/>
                    <a:pt x="125" y="1990"/>
                    <a:pt x="1" y="3068"/>
                  </a:cubicBezTo>
                  <a:cubicBezTo>
                    <a:pt x="581" y="3151"/>
                    <a:pt x="1120" y="3193"/>
                    <a:pt x="1701" y="3317"/>
                  </a:cubicBezTo>
                  <a:cubicBezTo>
                    <a:pt x="1162" y="2322"/>
                    <a:pt x="664" y="1078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18;p16">
              <a:extLst>
                <a:ext uri="{FF2B5EF4-FFF2-40B4-BE49-F238E27FC236}">
                  <a16:creationId xmlns:a16="http://schemas.microsoft.com/office/drawing/2014/main" id="{B8E45D8C-EE49-FF4B-9C7C-48D667492883}"/>
                </a:ext>
              </a:extLst>
            </p:cNvPr>
            <p:cNvSpPr/>
            <p:nvPr/>
          </p:nvSpPr>
          <p:spPr>
            <a:xfrm>
              <a:off x="6873913" y="1595023"/>
              <a:ext cx="31946" cy="63060"/>
            </a:xfrm>
            <a:custGeom>
              <a:avLst/>
              <a:gdLst/>
              <a:ahLst/>
              <a:cxnLst/>
              <a:rect l="l" t="t" r="r" b="b"/>
              <a:pathLst>
                <a:path w="1576" h="3111" extrusionOk="0">
                  <a:moveTo>
                    <a:pt x="871" y="1"/>
                  </a:moveTo>
                  <a:lnTo>
                    <a:pt x="871" y="1"/>
                  </a:lnTo>
                  <a:cubicBezTo>
                    <a:pt x="415" y="996"/>
                    <a:pt x="124" y="2032"/>
                    <a:pt x="0" y="3110"/>
                  </a:cubicBezTo>
                  <a:cubicBezTo>
                    <a:pt x="498" y="3110"/>
                    <a:pt x="1037" y="3069"/>
                    <a:pt x="1576" y="3027"/>
                  </a:cubicBezTo>
                  <a:cubicBezTo>
                    <a:pt x="995" y="2115"/>
                    <a:pt x="746" y="1079"/>
                    <a:pt x="871" y="1"/>
                  </a:cubicBezTo>
                  <a:close/>
                </a:path>
              </a:pathLst>
            </a:custGeom>
            <a:solidFill>
              <a:srgbClr val="3C24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19;p16">
              <a:extLst>
                <a:ext uri="{FF2B5EF4-FFF2-40B4-BE49-F238E27FC236}">
                  <a16:creationId xmlns:a16="http://schemas.microsoft.com/office/drawing/2014/main" id="{B7037019-E9CF-394A-9943-91AC5F64C80E}"/>
                </a:ext>
              </a:extLst>
            </p:cNvPr>
            <p:cNvSpPr/>
            <p:nvPr/>
          </p:nvSpPr>
          <p:spPr>
            <a:xfrm>
              <a:off x="6882305" y="1697569"/>
              <a:ext cx="38675" cy="25216"/>
            </a:xfrm>
            <a:custGeom>
              <a:avLst/>
              <a:gdLst/>
              <a:ahLst/>
              <a:cxnLst/>
              <a:rect l="l" t="t" r="r" b="b"/>
              <a:pathLst>
                <a:path w="1908" h="1244" extrusionOk="0">
                  <a:moveTo>
                    <a:pt x="125" y="0"/>
                  </a:moveTo>
                  <a:cubicBezTo>
                    <a:pt x="84" y="415"/>
                    <a:pt x="42" y="829"/>
                    <a:pt x="1" y="1244"/>
                  </a:cubicBezTo>
                  <a:cubicBezTo>
                    <a:pt x="706" y="1203"/>
                    <a:pt x="1369" y="954"/>
                    <a:pt x="1908" y="498"/>
                  </a:cubicBezTo>
                  <a:cubicBezTo>
                    <a:pt x="1286" y="373"/>
                    <a:pt x="706" y="207"/>
                    <a:pt x="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20;p16">
              <a:extLst>
                <a:ext uri="{FF2B5EF4-FFF2-40B4-BE49-F238E27FC236}">
                  <a16:creationId xmlns:a16="http://schemas.microsoft.com/office/drawing/2014/main" id="{601F0E95-14DF-5344-8811-DCFA5AC71011}"/>
                </a:ext>
              </a:extLst>
            </p:cNvPr>
            <p:cNvSpPr/>
            <p:nvPr/>
          </p:nvSpPr>
          <p:spPr>
            <a:xfrm>
              <a:off x="6882305" y="1773196"/>
              <a:ext cx="33648" cy="32797"/>
            </a:xfrm>
            <a:custGeom>
              <a:avLst/>
              <a:gdLst/>
              <a:ahLst/>
              <a:cxnLst/>
              <a:rect l="l" t="t" r="r" b="b"/>
              <a:pathLst>
                <a:path w="1660" h="1618" extrusionOk="0">
                  <a:moveTo>
                    <a:pt x="1659" y="1"/>
                  </a:moveTo>
                  <a:lnTo>
                    <a:pt x="1659" y="1"/>
                  </a:lnTo>
                  <a:cubicBezTo>
                    <a:pt x="1120" y="167"/>
                    <a:pt x="540" y="291"/>
                    <a:pt x="1" y="374"/>
                  </a:cubicBezTo>
                  <a:cubicBezTo>
                    <a:pt x="1" y="747"/>
                    <a:pt x="84" y="1203"/>
                    <a:pt x="84" y="1618"/>
                  </a:cubicBezTo>
                  <a:cubicBezTo>
                    <a:pt x="747" y="1245"/>
                    <a:pt x="1493" y="664"/>
                    <a:pt x="16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21;p16">
              <a:extLst>
                <a:ext uri="{FF2B5EF4-FFF2-40B4-BE49-F238E27FC236}">
                  <a16:creationId xmlns:a16="http://schemas.microsoft.com/office/drawing/2014/main" id="{EBECF977-F0F2-314E-A1EC-C8C8DFACB07D}"/>
                </a:ext>
              </a:extLst>
            </p:cNvPr>
            <p:cNvSpPr/>
            <p:nvPr/>
          </p:nvSpPr>
          <p:spPr>
            <a:xfrm>
              <a:off x="6928541" y="1729494"/>
              <a:ext cx="42871" cy="25236"/>
            </a:xfrm>
            <a:custGeom>
              <a:avLst/>
              <a:gdLst/>
              <a:ahLst/>
              <a:cxnLst/>
              <a:rect l="l" t="t" r="r" b="b"/>
              <a:pathLst>
                <a:path w="2115" h="1245" extrusionOk="0">
                  <a:moveTo>
                    <a:pt x="0" y="1"/>
                  </a:moveTo>
                  <a:lnTo>
                    <a:pt x="0" y="1"/>
                  </a:lnTo>
                  <a:cubicBezTo>
                    <a:pt x="373" y="581"/>
                    <a:pt x="954" y="1037"/>
                    <a:pt x="1617" y="1245"/>
                  </a:cubicBezTo>
                  <a:cubicBezTo>
                    <a:pt x="1783" y="871"/>
                    <a:pt x="1949" y="457"/>
                    <a:pt x="2115" y="1"/>
                  </a:cubicBezTo>
                  <a:lnTo>
                    <a:pt x="2115" y="1"/>
                  </a:lnTo>
                  <a:cubicBezTo>
                    <a:pt x="1762" y="42"/>
                    <a:pt x="1410" y="63"/>
                    <a:pt x="1057" y="63"/>
                  </a:cubicBezTo>
                  <a:cubicBezTo>
                    <a:pt x="705" y="63"/>
                    <a:pt x="353" y="4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22;p16">
              <a:extLst>
                <a:ext uri="{FF2B5EF4-FFF2-40B4-BE49-F238E27FC236}">
                  <a16:creationId xmlns:a16="http://schemas.microsoft.com/office/drawing/2014/main" id="{D09DE899-8457-2C48-A496-492A87CC71A8}"/>
                </a:ext>
              </a:extLst>
            </p:cNvPr>
            <p:cNvSpPr/>
            <p:nvPr/>
          </p:nvSpPr>
          <p:spPr>
            <a:xfrm>
              <a:off x="6587316" y="1724447"/>
              <a:ext cx="33628" cy="21871"/>
            </a:xfrm>
            <a:custGeom>
              <a:avLst/>
              <a:gdLst/>
              <a:ahLst/>
              <a:cxnLst/>
              <a:rect l="l" t="t" r="r" b="b"/>
              <a:pathLst>
                <a:path w="1659" h="1079" extrusionOk="0">
                  <a:moveTo>
                    <a:pt x="1659" y="1"/>
                  </a:moveTo>
                  <a:cubicBezTo>
                    <a:pt x="1278" y="30"/>
                    <a:pt x="876" y="60"/>
                    <a:pt x="483" y="60"/>
                  </a:cubicBezTo>
                  <a:cubicBezTo>
                    <a:pt x="320" y="60"/>
                    <a:pt x="158" y="55"/>
                    <a:pt x="0" y="42"/>
                  </a:cubicBezTo>
                  <a:lnTo>
                    <a:pt x="0" y="42"/>
                  </a:lnTo>
                  <a:cubicBezTo>
                    <a:pt x="125" y="374"/>
                    <a:pt x="208" y="747"/>
                    <a:pt x="332" y="1079"/>
                  </a:cubicBezTo>
                  <a:cubicBezTo>
                    <a:pt x="871" y="872"/>
                    <a:pt x="1369" y="498"/>
                    <a:pt x="16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23;p16">
              <a:extLst>
                <a:ext uri="{FF2B5EF4-FFF2-40B4-BE49-F238E27FC236}">
                  <a16:creationId xmlns:a16="http://schemas.microsoft.com/office/drawing/2014/main" id="{8C4FE030-6945-1A41-B876-6C4EE8DFB7BE}"/>
                </a:ext>
              </a:extLst>
            </p:cNvPr>
            <p:cNvSpPr/>
            <p:nvPr/>
          </p:nvSpPr>
          <p:spPr>
            <a:xfrm>
              <a:off x="6636065" y="1755561"/>
              <a:ext cx="36993" cy="24669"/>
            </a:xfrm>
            <a:custGeom>
              <a:avLst/>
              <a:gdLst/>
              <a:ahLst/>
              <a:cxnLst/>
              <a:rect l="l" t="t" r="r" b="b"/>
              <a:pathLst>
                <a:path w="1825" h="1217" extrusionOk="0">
                  <a:moveTo>
                    <a:pt x="1659" y="0"/>
                  </a:moveTo>
                  <a:cubicBezTo>
                    <a:pt x="1120" y="332"/>
                    <a:pt x="581" y="663"/>
                    <a:pt x="0" y="912"/>
                  </a:cubicBezTo>
                  <a:cubicBezTo>
                    <a:pt x="378" y="1115"/>
                    <a:pt x="816" y="1217"/>
                    <a:pt x="1258" y="1217"/>
                  </a:cubicBezTo>
                  <a:cubicBezTo>
                    <a:pt x="1448" y="1217"/>
                    <a:pt x="1638" y="1198"/>
                    <a:pt x="1825" y="1161"/>
                  </a:cubicBezTo>
                  <a:cubicBezTo>
                    <a:pt x="1742" y="788"/>
                    <a:pt x="1700" y="373"/>
                    <a:pt x="1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24;p16">
              <a:extLst>
                <a:ext uri="{FF2B5EF4-FFF2-40B4-BE49-F238E27FC236}">
                  <a16:creationId xmlns:a16="http://schemas.microsoft.com/office/drawing/2014/main" id="{0FD21713-CE1E-4E4B-B46A-2D3DBC1F207F}"/>
                </a:ext>
              </a:extLst>
            </p:cNvPr>
            <p:cNvSpPr/>
            <p:nvPr/>
          </p:nvSpPr>
          <p:spPr>
            <a:xfrm>
              <a:off x="6636065" y="1674866"/>
              <a:ext cx="31946" cy="24608"/>
            </a:xfrm>
            <a:custGeom>
              <a:avLst/>
              <a:gdLst/>
              <a:ahLst/>
              <a:cxnLst/>
              <a:rect l="l" t="t" r="r" b="b"/>
              <a:pathLst>
                <a:path w="1576" h="1214" extrusionOk="0">
                  <a:moveTo>
                    <a:pt x="1576" y="1"/>
                  </a:moveTo>
                  <a:cubicBezTo>
                    <a:pt x="1078" y="374"/>
                    <a:pt x="539" y="664"/>
                    <a:pt x="0" y="913"/>
                  </a:cubicBezTo>
                  <a:cubicBezTo>
                    <a:pt x="382" y="1121"/>
                    <a:pt x="823" y="1213"/>
                    <a:pt x="1272" y="1213"/>
                  </a:cubicBezTo>
                  <a:cubicBezTo>
                    <a:pt x="1359" y="1213"/>
                    <a:pt x="1447" y="1210"/>
                    <a:pt x="1534" y="1203"/>
                  </a:cubicBezTo>
                  <a:cubicBezTo>
                    <a:pt x="1534" y="788"/>
                    <a:pt x="1576" y="374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25;p16">
              <a:extLst>
                <a:ext uri="{FF2B5EF4-FFF2-40B4-BE49-F238E27FC236}">
                  <a16:creationId xmlns:a16="http://schemas.microsoft.com/office/drawing/2014/main" id="{1969B21B-9945-6840-B91D-492DBB523C40}"/>
                </a:ext>
              </a:extLst>
            </p:cNvPr>
            <p:cNvSpPr/>
            <p:nvPr/>
          </p:nvSpPr>
          <p:spPr>
            <a:xfrm>
              <a:off x="6996607" y="1590827"/>
              <a:ext cx="78181" cy="31114"/>
            </a:xfrm>
            <a:custGeom>
              <a:avLst/>
              <a:gdLst/>
              <a:ahLst/>
              <a:cxnLst/>
              <a:rect l="l" t="t" r="r" b="b"/>
              <a:pathLst>
                <a:path w="3857" h="1535" extrusionOk="0">
                  <a:moveTo>
                    <a:pt x="3857" y="0"/>
                  </a:moveTo>
                  <a:cubicBezTo>
                    <a:pt x="2613" y="415"/>
                    <a:pt x="1327" y="664"/>
                    <a:pt x="1" y="664"/>
                  </a:cubicBezTo>
                  <a:cubicBezTo>
                    <a:pt x="1203" y="1120"/>
                    <a:pt x="2488" y="1410"/>
                    <a:pt x="3774" y="1535"/>
                  </a:cubicBezTo>
                  <a:cubicBezTo>
                    <a:pt x="3732" y="1037"/>
                    <a:pt x="3774" y="498"/>
                    <a:pt x="3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26;p16">
              <a:extLst>
                <a:ext uri="{FF2B5EF4-FFF2-40B4-BE49-F238E27FC236}">
                  <a16:creationId xmlns:a16="http://schemas.microsoft.com/office/drawing/2014/main" id="{638D7B39-15F1-D849-AA34-375E352DCD0A}"/>
                </a:ext>
              </a:extLst>
            </p:cNvPr>
            <p:cNvSpPr/>
            <p:nvPr/>
          </p:nvSpPr>
          <p:spPr>
            <a:xfrm>
              <a:off x="7031898" y="1686643"/>
              <a:ext cx="50452" cy="27121"/>
            </a:xfrm>
            <a:custGeom>
              <a:avLst/>
              <a:gdLst/>
              <a:ahLst/>
              <a:cxnLst/>
              <a:rect l="l" t="t" r="r" b="b"/>
              <a:pathLst>
                <a:path w="2489" h="1338" extrusionOk="0">
                  <a:moveTo>
                    <a:pt x="2281" y="0"/>
                  </a:moveTo>
                  <a:cubicBezTo>
                    <a:pt x="1577" y="539"/>
                    <a:pt x="830" y="995"/>
                    <a:pt x="1" y="1327"/>
                  </a:cubicBezTo>
                  <a:cubicBezTo>
                    <a:pt x="148" y="1334"/>
                    <a:pt x="295" y="1338"/>
                    <a:pt x="442" y="1338"/>
                  </a:cubicBezTo>
                  <a:cubicBezTo>
                    <a:pt x="1124" y="1338"/>
                    <a:pt x="1806" y="1263"/>
                    <a:pt x="2489" y="1161"/>
                  </a:cubicBezTo>
                  <a:cubicBezTo>
                    <a:pt x="2447" y="1037"/>
                    <a:pt x="2406" y="954"/>
                    <a:pt x="2364" y="871"/>
                  </a:cubicBezTo>
                  <a:cubicBezTo>
                    <a:pt x="2364" y="829"/>
                    <a:pt x="2323" y="498"/>
                    <a:pt x="2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27;p16">
              <a:extLst>
                <a:ext uri="{FF2B5EF4-FFF2-40B4-BE49-F238E27FC236}">
                  <a16:creationId xmlns:a16="http://schemas.microsoft.com/office/drawing/2014/main" id="{AF163A10-6E56-5146-9AC3-834242584E24}"/>
                </a:ext>
              </a:extLst>
            </p:cNvPr>
            <p:cNvSpPr/>
            <p:nvPr/>
          </p:nvSpPr>
          <p:spPr>
            <a:xfrm>
              <a:off x="7084863" y="1766487"/>
              <a:ext cx="36993" cy="17371"/>
            </a:xfrm>
            <a:custGeom>
              <a:avLst/>
              <a:gdLst/>
              <a:ahLst/>
              <a:cxnLst/>
              <a:rect l="l" t="t" r="r" b="b"/>
              <a:pathLst>
                <a:path w="1825" h="857" extrusionOk="0">
                  <a:moveTo>
                    <a:pt x="1368" y="0"/>
                  </a:moveTo>
                  <a:cubicBezTo>
                    <a:pt x="995" y="332"/>
                    <a:pt x="498" y="622"/>
                    <a:pt x="0" y="829"/>
                  </a:cubicBezTo>
                  <a:cubicBezTo>
                    <a:pt x="258" y="846"/>
                    <a:pt x="515" y="857"/>
                    <a:pt x="770" y="857"/>
                  </a:cubicBezTo>
                  <a:cubicBezTo>
                    <a:pt x="1130" y="857"/>
                    <a:pt x="1484" y="836"/>
                    <a:pt x="1824" y="788"/>
                  </a:cubicBezTo>
                  <a:lnTo>
                    <a:pt x="1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28;p16">
              <a:extLst>
                <a:ext uri="{FF2B5EF4-FFF2-40B4-BE49-F238E27FC236}">
                  <a16:creationId xmlns:a16="http://schemas.microsoft.com/office/drawing/2014/main" id="{7BC3FF3B-A18A-CF41-9EB9-E95EAEC36448}"/>
                </a:ext>
              </a:extLst>
            </p:cNvPr>
            <p:cNvSpPr/>
            <p:nvPr/>
          </p:nvSpPr>
          <p:spPr>
            <a:xfrm>
              <a:off x="7026871" y="1754710"/>
              <a:ext cx="30263" cy="23554"/>
            </a:xfrm>
            <a:custGeom>
              <a:avLst/>
              <a:gdLst/>
              <a:ahLst/>
              <a:cxnLst/>
              <a:rect l="l" t="t" r="r" b="b"/>
              <a:pathLst>
                <a:path w="1493" h="1162" extrusionOk="0">
                  <a:moveTo>
                    <a:pt x="1493" y="1"/>
                  </a:moveTo>
                  <a:cubicBezTo>
                    <a:pt x="1037" y="249"/>
                    <a:pt x="539" y="415"/>
                    <a:pt x="0" y="498"/>
                  </a:cubicBezTo>
                  <a:cubicBezTo>
                    <a:pt x="166" y="705"/>
                    <a:pt x="290" y="954"/>
                    <a:pt x="456" y="1161"/>
                  </a:cubicBezTo>
                  <a:cubicBezTo>
                    <a:pt x="829" y="830"/>
                    <a:pt x="1203" y="415"/>
                    <a:pt x="1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29;p16">
              <a:extLst>
                <a:ext uri="{FF2B5EF4-FFF2-40B4-BE49-F238E27FC236}">
                  <a16:creationId xmlns:a16="http://schemas.microsoft.com/office/drawing/2014/main" id="{7EB81489-1911-BB4E-A8F1-7EE7112DFDA0}"/>
                </a:ext>
              </a:extLst>
            </p:cNvPr>
            <p:cNvSpPr/>
            <p:nvPr/>
          </p:nvSpPr>
          <p:spPr>
            <a:xfrm>
              <a:off x="6981486" y="1667306"/>
              <a:ext cx="30263" cy="26067"/>
            </a:xfrm>
            <a:custGeom>
              <a:avLst/>
              <a:gdLst/>
              <a:ahLst/>
              <a:cxnLst/>
              <a:rect l="l" t="t" r="r" b="b"/>
              <a:pathLst>
                <a:path w="1493" h="1286" extrusionOk="0">
                  <a:moveTo>
                    <a:pt x="1493" y="0"/>
                  </a:moveTo>
                  <a:lnTo>
                    <a:pt x="1493" y="0"/>
                  </a:lnTo>
                  <a:cubicBezTo>
                    <a:pt x="1037" y="208"/>
                    <a:pt x="539" y="374"/>
                    <a:pt x="0" y="457"/>
                  </a:cubicBezTo>
                  <a:cubicBezTo>
                    <a:pt x="125" y="747"/>
                    <a:pt x="208" y="996"/>
                    <a:pt x="332" y="1286"/>
                  </a:cubicBezTo>
                  <a:cubicBezTo>
                    <a:pt x="788" y="913"/>
                    <a:pt x="1161" y="457"/>
                    <a:pt x="1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30;p16">
              <a:extLst>
                <a:ext uri="{FF2B5EF4-FFF2-40B4-BE49-F238E27FC236}">
                  <a16:creationId xmlns:a16="http://schemas.microsoft.com/office/drawing/2014/main" id="{69E30D0D-2E1D-3E4A-88FA-B97D1B241F58}"/>
                </a:ext>
              </a:extLst>
            </p:cNvPr>
            <p:cNvSpPr/>
            <p:nvPr/>
          </p:nvSpPr>
          <p:spPr>
            <a:xfrm>
              <a:off x="6873913" y="1164022"/>
              <a:ext cx="149613" cy="133052"/>
            </a:xfrm>
            <a:custGeom>
              <a:avLst/>
              <a:gdLst/>
              <a:ahLst/>
              <a:cxnLst/>
              <a:rect l="l" t="t" r="r" b="b"/>
              <a:pathLst>
                <a:path w="7381" h="6564" extrusionOk="0">
                  <a:moveTo>
                    <a:pt x="5011" y="1"/>
                  </a:moveTo>
                  <a:cubicBezTo>
                    <a:pt x="4374" y="1"/>
                    <a:pt x="3622" y="232"/>
                    <a:pt x="2819" y="698"/>
                  </a:cubicBezTo>
                  <a:cubicBezTo>
                    <a:pt x="995" y="1694"/>
                    <a:pt x="0" y="4181"/>
                    <a:pt x="1078" y="5052"/>
                  </a:cubicBezTo>
                  <a:cubicBezTo>
                    <a:pt x="1677" y="5579"/>
                    <a:pt x="2692" y="6564"/>
                    <a:pt x="4011" y="6564"/>
                  </a:cubicBezTo>
                  <a:cubicBezTo>
                    <a:pt x="4973" y="6564"/>
                    <a:pt x="6097" y="6039"/>
                    <a:pt x="7339" y="4430"/>
                  </a:cubicBezTo>
                  <a:cubicBezTo>
                    <a:pt x="7380" y="3269"/>
                    <a:pt x="7173" y="2108"/>
                    <a:pt x="6717" y="1030"/>
                  </a:cubicBezTo>
                  <a:cubicBezTo>
                    <a:pt x="6398" y="346"/>
                    <a:pt x="5790" y="1"/>
                    <a:pt x="50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31;p16">
              <a:extLst>
                <a:ext uri="{FF2B5EF4-FFF2-40B4-BE49-F238E27FC236}">
                  <a16:creationId xmlns:a16="http://schemas.microsoft.com/office/drawing/2014/main" id="{5888EE8A-8D0F-2B40-B108-73F27C0E3AE9}"/>
                </a:ext>
              </a:extLst>
            </p:cNvPr>
            <p:cNvSpPr/>
            <p:nvPr/>
          </p:nvSpPr>
          <p:spPr>
            <a:xfrm>
              <a:off x="6915082" y="1198156"/>
              <a:ext cx="89168" cy="81283"/>
            </a:xfrm>
            <a:custGeom>
              <a:avLst/>
              <a:gdLst/>
              <a:ahLst/>
              <a:cxnLst/>
              <a:rect l="l" t="t" r="r" b="b"/>
              <a:pathLst>
                <a:path w="4399" h="4010" extrusionOk="0">
                  <a:moveTo>
                    <a:pt x="2495" y="1"/>
                  </a:moveTo>
                  <a:cubicBezTo>
                    <a:pt x="2212" y="1"/>
                    <a:pt x="1880" y="66"/>
                    <a:pt x="1493" y="217"/>
                  </a:cubicBezTo>
                  <a:cubicBezTo>
                    <a:pt x="457" y="756"/>
                    <a:pt x="1" y="1958"/>
                    <a:pt x="291" y="2580"/>
                  </a:cubicBezTo>
                  <a:cubicBezTo>
                    <a:pt x="520" y="3154"/>
                    <a:pt x="1631" y="4009"/>
                    <a:pt x="2323" y="4009"/>
                  </a:cubicBezTo>
                  <a:cubicBezTo>
                    <a:pt x="2381" y="4009"/>
                    <a:pt x="2437" y="4003"/>
                    <a:pt x="2488" y="3990"/>
                  </a:cubicBezTo>
                  <a:cubicBezTo>
                    <a:pt x="3110" y="3783"/>
                    <a:pt x="3649" y="3409"/>
                    <a:pt x="4147" y="2953"/>
                  </a:cubicBezTo>
                  <a:cubicBezTo>
                    <a:pt x="4147" y="2953"/>
                    <a:pt x="4398" y="1"/>
                    <a:pt x="2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32;p16">
              <a:extLst>
                <a:ext uri="{FF2B5EF4-FFF2-40B4-BE49-F238E27FC236}">
                  <a16:creationId xmlns:a16="http://schemas.microsoft.com/office/drawing/2014/main" id="{5A12521D-A9BC-C244-ACEF-439E46A2F0EC}"/>
                </a:ext>
              </a:extLst>
            </p:cNvPr>
            <p:cNvSpPr/>
            <p:nvPr/>
          </p:nvSpPr>
          <p:spPr>
            <a:xfrm>
              <a:off x="7187389" y="1164022"/>
              <a:ext cx="148782" cy="133052"/>
            </a:xfrm>
            <a:custGeom>
              <a:avLst/>
              <a:gdLst/>
              <a:ahLst/>
              <a:cxnLst/>
              <a:rect l="l" t="t" r="r" b="b"/>
              <a:pathLst>
                <a:path w="7340" h="6564" extrusionOk="0">
                  <a:moveTo>
                    <a:pt x="2353" y="1"/>
                  </a:moveTo>
                  <a:cubicBezTo>
                    <a:pt x="1578" y="1"/>
                    <a:pt x="983" y="346"/>
                    <a:pt x="664" y="1030"/>
                  </a:cubicBezTo>
                  <a:cubicBezTo>
                    <a:pt x="208" y="2108"/>
                    <a:pt x="0" y="3269"/>
                    <a:pt x="42" y="4430"/>
                  </a:cubicBezTo>
                  <a:cubicBezTo>
                    <a:pt x="1266" y="6039"/>
                    <a:pt x="2380" y="6564"/>
                    <a:pt x="3340" y="6564"/>
                  </a:cubicBezTo>
                  <a:cubicBezTo>
                    <a:pt x="4654" y="6564"/>
                    <a:pt x="5680" y="5579"/>
                    <a:pt x="6303" y="5052"/>
                  </a:cubicBezTo>
                  <a:cubicBezTo>
                    <a:pt x="7339" y="4181"/>
                    <a:pt x="6344" y="1694"/>
                    <a:pt x="4561" y="698"/>
                  </a:cubicBezTo>
                  <a:cubicBezTo>
                    <a:pt x="3740" y="232"/>
                    <a:pt x="2986" y="1"/>
                    <a:pt x="2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33;p16">
              <a:extLst>
                <a:ext uri="{FF2B5EF4-FFF2-40B4-BE49-F238E27FC236}">
                  <a16:creationId xmlns:a16="http://schemas.microsoft.com/office/drawing/2014/main" id="{F75712DC-C96A-B942-989B-D32C87666077}"/>
                </a:ext>
              </a:extLst>
            </p:cNvPr>
            <p:cNvSpPr/>
            <p:nvPr/>
          </p:nvSpPr>
          <p:spPr>
            <a:xfrm>
              <a:off x="7206666" y="1198156"/>
              <a:ext cx="88316" cy="81283"/>
            </a:xfrm>
            <a:custGeom>
              <a:avLst/>
              <a:gdLst/>
              <a:ahLst/>
              <a:cxnLst/>
              <a:rect l="l" t="t" r="r" b="b"/>
              <a:pathLst>
                <a:path w="4357" h="4010" extrusionOk="0">
                  <a:moveTo>
                    <a:pt x="1876" y="1"/>
                  </a:moveTo>
                  <a:cubicBezTo>
                    <a:pt x="1" y="1"/>
                    <a:pt x="252" y="2953"/>
                    <a:pt x="252" y="2953"/>
                  </a:cubicBezTo>
                  <a:cubicBezTo>
                    <a:pt x="708" y="3409"/>
                    <a:pt x="1288" y="3783"/>
                    <a:pt x="1910" y="3990"/>
                  </a:cubicBezTo>
                  <a:cubicBezTo>
                    <a:pt x="1959" y="4003"/>
                    <a:pt x="2012" y="4009"/>
                    <a:pt x="2068" y="4009"/>
                  </a:cubicBezTo>
                  <a:cubicBezTo>
                    <a:pt x="2733" y="4009"/>
                    <a:pt x="3878" y="3154"/>
                    <a:pt x="4108" y="2580"/>
                  </a:cubicBezTo>
                  <a:cubicBezTo>
                    <a:pt x="4357" y="1958"/>
                    <a:pt x="3901" y="756"/>
                    <a:pt x="2864" y="217"/>
                  </a:cubicBezTo>
                  <a:cubicBezTo>
                    <a:pt x="2482" y="66"/>
                    <a:pt x="2156" y="1"/>
                    <a:pt x="1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34;p16">
              <a:extLst>
                <a:ext uri="{FF2B5EF4-FFF2-40B4-BE49-F238E27FC236}">
                  <a16:creationId xmlns:a16="http://schemas.microsoft.com/office/drawing/2014/main" id="{F14D0FA0-33A5-7643-93F2-7367E00E84F9}"/>
                </a:ext>
              </a:extLst>
            </p:cNvPr>
            <p:cNvSpPr/>
            <p:nvPr/>
          </p:nvSpPr>
          <p:spPr>
            <a:xfrm>
              <a:off x="6883987" y="1217676"/>
              <a:ext cx="139539" cy="79398"/>
            </a:xfrm>
            <a:custGeom>
              <a:avLst/>
              <a:gdLst/>
              <a:ahLst/>
              <a:cxnLst/>
              <a:rect l="l" t="t" r="r" b="b"/>
              <a:pathLst>
                <a:path w="6884" h="3917" extrusionOk="0">
                  <a:moveTo>
                    <a:pt x="498" y="0"/>
                  </a:moveTo>
                  <a:lnTo>
                    <a:pt x="498" y="0"/>
                  </a:lnTo>
                  <a:cubicBezTo>
                    <a:pt x="42" y="954"/>
                    <a:pt x="1" y="1949"/>
                    <a:pt x="581" y="2405"/>
                  </a:cubicBezTo>
                  <a:cubicBezTo>
                    <a:pt x="1204" y="2932"/>
                    <a:pt x="2215" y="3917"/>
                    <a:pt x="3526" y="3917"/>
                  </a:cubicBezTo>
                  <a:cubicBezTo>
                    <a:pt x="4483" y="3917"/>
                    <a:pt x="5600" y="3392"/>
                    <a:pt x="6842" y="1783"/>
                  </a:cubicBezTo>
                  <a:cubicBezTo>
                    <a:pt x="6883" y="1368"/>
                    <a:pt x="6842" y="912"/>
                    <a:pt x="6800" y="498"/>
                  </a:cubicBezTo>
                  <a:cubicBezTo>
                    <a:pt x="5971" y="705"/>
                    <a:pt x="4437" y="1244"/>
                    <a:pt x="3483" y="1990"/>
                  </a:cubicBezTo>
                  <a:cubicBezTo>
                    <a:pt x="3314" y="2129"/>
                    <a:pt x="3113" y="2190"/>
                    <a:pt x="2896" y="2190"/>
                  </a:cubicBezTo>
                  <a:cubicBezTo>
                    <a:pt x="1948" y="2190"/>
                    <a:pt x="701" y="1013"/>
                    <a:pt x="498" y="0"/>
                  </a:cubicBezTo>
                  <a:close/>
                </a:path>
              </a:pathLst>
            </a:custGeom>
            <a:solidFill>
              <a:srgbClr val="595959">
                <a:alpha val="1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35;p16">
              <a:extLst>
                <a:ext uri="{FF2B5EF4-FFF2-40B4-BE49-F238E27FC236}">
                  <a16:creationId xmlns:a16="http://schemas.microsoft.com/office/drawing/2014/main" id="{2B17EC87-8EB0-8041-9766-4C2191DE96CE}"/>
                </a:ext>
              </a:extLst>
            </p:cNvPr>
            <p:cNvSpPr/>
            <p:nvPr/>
          </p:nvSpPr>
          <p:spPr>
            <a:xfrm>
              <a:off x="7187389" y="1217676"/>
              <a:ext cx="139539" cy="79398"/>
            </a:xfrm>
            <a:custGeom>
              <a:avLst/>
              <a:gdLst/>
              <a:ahLst/>
              <a:cxnLst/>
              <a:rect l="l" t="t" r="r" b="b"/>
              <a:pathLst>
                <a:path w="6884" h="3917" extrusionOk="0">
                  <a:moveTo>
                    <a:pt x="6386" y="0"/>
                  </a:moveTo>
                  <a:lnTo>
                    <a:pt x="6386" y="0"/>
                  </a:lnTo>
                  <a:cubicBezTo>
                    <a:pt x="6184" y="1008"/>
                    <a:pt x="4921" y="2206"/>
                    <a:pt x="3964" y="2206"/>
                  </a:cubicBezTo>
                  <a:cubicBezTo>
                    <a:pt x="3740" y="2206"/>
                    <a:pt x="3532" y="2140"/>
                    <a:pt x="3359" y="1990"/>
                  </a:cubicBezTo>
                  <a:cubicBezTo>
                    <a:pt x="2488" y="1203"/>
                    <a:pt x="913" y="705"/>
                    <a:pt x="83" y="498"/>
                  </a:cubicBezTo>
                  <a:cubicBezTo>
                    <a:pt x="0" y="912"/>
                    <a:pt x="0" y="1368"/>
                    <a:pt x="42" y="1783"/>
                  </a:cubicBezTo>
                  <a:cubicBezTo>
                    <a:pt x="1266" y="3392"/>
                    <a:pt x="2380" y="3917"/>
                    <a:pt x="3340" y="3917"/>
                  </a:cubicBezTo>
                  <a:cubicBezTo>
                    <a:pt x="4654" y="3917"/>
                    <a:pt x="5680" y="2932"/>
                    <a:pt x="6303" y="2405"/>
                  </a:cubicBezTo>
                  <a:cubicBezTo>
                    <a:pt x="6883" y="1949"/>
                    <a:pt x="6842" y="954"/>
                    <a:pt x="6386" y="0"/>
                  </a:cubicBezTo>
                  <a:close/>
                </a:path>
              </a:pathLst>
            </a:custGeom>
            <a:solidFill>
              <a:srgbClr val="595959">
                <a:alpha val="1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36;p16">
              <a:extLst>
                <a:ext uri="{FF2B5EF4-FFF2-40B4-BE49-F238E27FC236}">
                  <a16:creationId xmlns:a16="http://schemas.microsoft.com/office/drawing/2014/main" id="{11EF41D5-B546-8B4D-A77E-F43F0348DEA6}"/>
                </a:ext>
              </a:extLst>
            </p:cNvPr>
            <p:cNvSpPr/>
            <p:nvPr/>
          </p:nvSpPr>
          <p:spPr>
            <a:xfrm>
              <a:off x="6878940" y="1224953"/>
              <a:ext cx="453014" cy="341529"/>
            </a:xfrm>
            <a:custGeom>
              <a:avLst/>
              <a:gdLst/>
              <a:ahLst/>
              <a:cxnLst/>
              <a:rect l="l" t="t" r="r" b="b"/>
              <a:pathLst>
                <a:path w="22349" h="16849" extrusionOk="0">
                  <a:moveTo>
                    <a:pt x="10686" y="1"/>
                  </a:moveTo>
                  <a:cubicBezTo>
                    <a:pt x="9110" y="1"/>
                    <a:pt x="3980" y="382"/>
                    <a:pt x="1991" y="5197"/>
                  </a:cubicBezTo>
                  <a:cubicBezTo>
                    <a:pt x="1" y="10090"/>
                    <a:pt x="3815" y="14360"/>
                    <a:pt x="8625" y="16350"/>
                  </a:cubicBezTo>
                  <a:cubicBezTo>
                    <a:pt x="9433" y="16682"/>
                    <a:pt x="10294" y="16848"/>
                    <a:pt x="11154" y="16848"/>
                  </a:cubicBezTo>
                  <a:cubicBezTo>
                    <a:pt x="12015" y="16848"/>
                    <a:pt x="12875" y="16682"/>
                    <a:pt x="13683" y="16350"/>
                  </a:cubicBezTo>
                  <a:cubicBezTo>
                    <a:pt x="18534" y="14360"/>
                    <a:pt x="22349" y="10090"/>
                    <a:pt x="20317" y="5197"/>
                  </a:cubicBezTo>
                  <a:cubicBezTo>
                    <a:pt x="18329" y="382"/>
                    <a:pt x="13199" y="1"/>
                    <a:pt x="11622" y="1"/>
                  </a:cubicBezTo>
                  <a:cubicBezTo>
                    <a:pt x="11325" y="1"/>
                    <a:pt x="11154" y="14"/>
                    <a:pt x="11154" y="14"/>
                  </a:cubicBezTo>
                  <a:cubicBezTo>
                    <a:pt x="11154" y="14"/>
                    <a:pt x="10983" y="1"/>
                    <a:pt x="10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37;p16">
              <a:extLst>
                <a:ext uri="{FF2B5EF4-FFF2-40B4-BE49-F238E27FC236}">
                  <a16:creationId xmlns:a16="http://schemas.microsoft.com/office/drawing/2014/main" id="{86B3D1AF-3562-724E-A5D1-42C5525AE106}"/>
                </a:ext>
              </a:extLst>
            </p:cNvPr>
            <p:cNvSpPr/>
            <p:nvPr/>
          </p:nvSpPr>
          <p:spPr>
            <a:xfrm>
              <a:off x="7001655" y="1444579"/>
              <a:ext cx="207605" cy="74614"/>
            </a:xfrm>
            <a:custGeom>
              <a:avLst/>
              <a:gdLst/>
              <a:ahLst/>
              <a:cxnLst/>
              <a:rect l="l" t="t" r="r" b="b"/>
              <a:pathLst>
                <a:path w="10242" h="3681" extrusionOk="0">
                  <a:moveTo>
                    <a:pt x="2350" y="1"/>
                  </a:moveTo>
                  <a:cubicBezTo>
                    <a:pt x="2116" y="1"/>
                    <a:pt x="1884" y="26"/>
                    <a:pt x="1659" y="84"/>
                  </a:cubicBezTo>
                  <a:cubicBezTo>
                    <a:pt x="0" y="540"/>
                    <a:pt x="208" y="2530"/>
                    <a:pt x="1659" y="3318"/>
                  </a:cubicBezTo>
                  <a:cubicBezTo>
                    <a:pt x="2057" y="3565"/>
                    <a:pt x="2496" y="3680"/>
                    <a:pt x="2929" y="3680"/>
                  </a:cubicBezTo>
                  <a:cubicBezTo>
                    <a:pt x="3805" y="3680"/>
                    <a:pt x="4656" y="3210"/>
                    <a:pt x="5100" y="2406"/>
                  </a:cubicBezTo>
                  <a:cubicBezTo>
                    <a:pt x="5572" y="3210"/>
                    <a:pt x="6414" y="3680"/>
                    <a:pt x="7292" y="3680"/>
                  </a:cubicBezTo>
                  <a:cubicBezTo>
                    <a:pt x="7727" y="3680"/>
                    <a:pt x="8171" y="3565"/>
                    <a:pt x="8583" y="3318"/>
                  </a:cubicBezTo>
                  <a:cubicBezTo>
                    <a:pt x="9993" y="2530"/>
                    <a:pt x="10241" y="540"/>
                    <a:pt x="8583" y="84"/>
                  </a:cubicBezTo>
                  <a:cubicBezTo>
                    <a:pt x="8372" y="36"/>
                    <a:pt x="8154" y="15"/>
                    <a:pt x="7934" y="15"/>
                  </a:cubicBezTo>
                  <a:cubicBezTo>
                    <a:pt x="6817" y="15"/>
                    <a:pt x="5654" y="553"/>
                    <a:pt x="5100" y="830"/>
                  </a:cubicBezTo>
                  <a:cubicBezTo>
                    <a:pt x="4587" y="557"/>
                    <a:pt x="3453" y="1"/>
                    <a:pt x="2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38;p16">
              <a:extLst>
                <a:ext uri="{FF2B5EF4-FFF2-40B4-BE49-F238E27FC236}">
                  <a16:creationId xmlns:a16="http://schemas.microsoft.com/office/drawing/2014/main" id="{2EDE93CF-FCF6-2847-8B3A-4D0F2379F00B}"/>
                </a:ext>
              </a:extLst>
            </p:cNvPr>
            <p:cNvSpPr/>
            <p:nvPr/>
          </p:nvSpPr>
          <p:spPr>
            <a:xfrm>
              <a:off x="6974756" y="1332384"/>
              <a:ext cx="84485" cy="48344"/>
            </a:xfrm>
            <a:custGeom>
              <a:avLst/>
              <a:gdLst/>
              <a:ahLst/>
              <a:cxnLst/>
              <a:rect l="l" t="t" r="r" b="b"/>
              <a:pathLst>
                <a:path w="4168" h="2385" extrusionOk="0">
                  <a:moveTo>
                    <a:pt x="2074" y="1"/>
                  </a:moveTo>
                  <a:cubicBezTo>
                    <a:pt x="1037" y="1"/>
                    <a:pt x="1" y="685"/>
                    <a:pt x="1" y="2053"/>
                  </a:cubicBezTo>
                  <a:cubicBezTo>
                    <a:pt x="1" y="2260"/>
                    <a:pt x="166" y="2385"/>
                    <a:pt x="332" y="2385"/>
                  </a:cubicBezTo>
                  <a:cubicBezTo>
                    <a:pt x="498" y="2385"/>
                    <a:pt x="622" y="2219"/>
                    <a:pt x="622" y="2053"/>
                  </a:cubicBezTo>
                  <a:cubicBezTo>
                    <a:pt x="622" y="1079"/>
                    <a:pt x="1358" y="592"/>
                    <a:pt x="2094" y="592"/>
                  </a:cubicBezTo>
                  <a:cubicBezTo>
                    <a:pt x="2830" y="592"/>
                    <a:pt x="3566" y="1079"/>
                    <a:pt x="3566" y="2053"/>
                  </a:cubicBezTo>
                  <a:cubicBezTo>
                    <a:pt x="3546" y="2240"/>
                    <a:pt x="3701" y="2333"/>
                    <a:pt x="3857" y="2333"/>
                  </a:cubicBezTo>
                  <a:cubicBezTo>
                    <a:pt x="4012" y="2333"/>
                    <a:pt x="4167" y="2240"/>
                    <a:pt x="4147" y="2053"/>
                  </a:cubicBezTo>
                  <a:cubicBezTo>
                    <a:pt x="4147" y="685"/>
                    <a:pt x="3110" y="1"/>
                    <a:pt x="2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39;p16">
              <a:extLst>
                <a:ext uri="{FF2B5EF4-FFF2-40B4-BE49-F238E27FC236}">
                  <a16:creationId xmlns:a16="http://schemas.microsoft.com/office/drawing/2014/main" id="{2F9B4C3E-6F18-064D-86E0-96FA16185EB7}"/>
                </a:ext>
              </a:extLst>
            </p:cNvPr>
            <p:cNvSpPr/>
            <p:nvPr/>
          </p:nvSpPr>
          <p:spPr>
            <a:xfrm>
              <a:off x="7151247" y="1332384"/>
              <a:ext cx="84485" cy="48344"/>
            </a:xfrm>
            <a:custGeom>
              <a:avLst/>
              <a:gdLst/>
              <a:ahLst/>
              <a:cxnLst/>
              <a:rect l="l" t="t" r="r" b="b"/>
              <a:pathLst>
                <a:path w="4168" h="2385" extrusionOk="0">
                  <a:moveTo>
                    <a:pt x="2074" y="1"/>
                  </a:moveTo>
                  <a:cubicBezTo>
                    <a:pt x="1037" y="1"/>
                    <a:pt x="1" y="685"/>
                    <a:pt x="1" y="2053"/>
                  </a:cubicBezTo>
                  <a:cubicBezTo>
                    <a:pt x="1" y="2260"/>
                    <a:pt x="125" y="2385"/>
                    <a:pt x="291" y="2385"/>
                  </a:cubicBezTo>
                  <a:cubicBezTo>
                    <a:pt x="457" y="2385"/>
                    <a:pt x="623" y="2219"/>
                    <a:pt x="623" y="2053"/>
                  </a:cubicBezTo>
                  <a:cubicBezTo>
                    <a:pt x="623" y="1079"/>
                    <a:pt x="1348" y="592"/>
                    <a:pt x="2074" y="592"/>
                  </a:cubicBezTo>
                  <a:cubicBezTo>
                    <a:pt x="2799" y="592"/>
                    <a:pt x="3525" y="1079"/>
                    <a:pt x="3525" y="2053"/>
                  </a:cubicBezTo>
                  <a:cubicBezTo>
                    <a:pt x="3504" y="2240"/>
                    <a:pt x="3670" y="2333"/>
                    <a:pt x="3836" y="2333"/>
                  </a:cubicBezTo>
                  <a:cubicBezTo>
                    <a:pt x="4002" y="2333"/>
                    <a:pt x="4168" y="2240"/>
                    <a:pt x="4147" y="2053"/>
                  </a:cubicBezTo>
                  <a:cubicBezTo>
                    <a:pt x="4147" y="685"/>
                    <a:pt x="3110" y="1"/>
                    <a:pt x="2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0;p16">
              <a:extLst>
                <a:ext uri="{FF2B5EF4-FFF2-40B4-BE49-F238E27FC236}">
                  <a16:creationId xmlns:a16="http://schemas.microsoft.com/office/drawing/2014/main" id="{282AE223-8A95-B642-BFF9-80F2C85C38CF}"/>
                </a:ext>
              </a:extLst>
            </p:cNvPr>
            <p:cNvSpPr/>
            <p:nvPr/>
          </p:nvSpPr>
          <p:spPr>
            <a:xfrm>
              <a:off x="7042823" y="1243561"/>
              <a:ext cx="121884" cy="24547"/>
            </a:xfrm>
            <a:custGeom>
              <a:avLst/>
              <a:gdLst/>
              <a:ahLst/>
              <a:cxnLst/>
              <a:rect l="l" t="t" r="r" b="b"/>
              <a:pathLst>
                <a:path w="6013" h="1211" extrusionOk="0">
                  <a:moveTo>
                    <a:pt x="3407" y="1"/>
                  </a:moveTo>
                  <a:cubicBezTo>
                    <a:pt x="3280" y="1"/>
                    <a:pt x="3154" y="3"/>
                    <a:pt x="3028" y="9"/>
                  </a:cubicBezTo>
                  <a:cubicBezTo>
                    <a:pt x="2530" y="9"/>
                    <a:pt x="2033" y="9"/>
                    <a:pt x="1535" y="50"/>
                  </a:cubicBezTo>
                  <a:cubicBezTo>
                    <a:pt x="1038" y="91"/>
                    <a:pt x="499" y="216"/>
                    <a:pt x="1" y="340"/>
                  </a:cubicBezTo>
                  <a:cubicBezTo>
                    <a:pt x="457" y="672"/>
                    <a:pt x="955" y="879"/>
                    <a:pt x="1452" y="1004"/>
                  </a:cubicBezTo>
                  <a:cubicBezTo>
                    <a:pt x="1991" y="1128"/>
                    <a:pt x="2489" y="1211"/>
                    <a:pt x="3028" y="1211"/>
                  </a:cubicBezTo>
                  <a:cubicBezTo>
                    <a:pt x="3525" y="1211"/>
                    <a:pt x="4064" y="1128"/>
                    <a:pt x="4562" y="1004"/>
                  </a:cubicBezTo>
                  <a:cubicBezTo>
                    <a:pt x="5101" y="879"/>
                    <a:pt x="5557" y="672"/>
                    <a:pt x="6013" y="340"/>
                  </a:cubicBezTo>
                  <a:cubicBezTo>
                    <a:pt x="5144" y="123"/>
                    <a:pt x="4276" y="1"/>
                    <a:pt x="3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1;p16">
              <a:extLst>
                <a:ext uri="{FF2B5EF4-FFF2-40B4-BE49-F238E27FC236}">
                  <a16:creationId xmlns:a16="http://schemas.microsoft.com/office/drawing/2014/main" id="{A7CDE40E-FD91-9D4E-9596-85952641310C}"/>
                </a:ext>
              </a:extLst>
            </p:cNvPr>
            <p:cNvSpPr/>
            <p:nvPr/>
          </p:nvSpPr>
          <p:spPr>
            <a:xfrm>
              <a:off x="7058796" y="1294155"/>
              <a:ext cx="88276" cy="18304"/>
            </a:xfrm>
            <a:custGeom>
              <a:avLst/>
              <a:gdLst/>
              <a:ahLst/>
              <a:cxnLst/>
              <a:rect l="l" t="t" r="r" b="b"/>
              <a:pathLst>
                <a:path w="4355" h="903" extrusionOk="0">
                  <a:moveTo>
                    <a:pt x="2198" y="0"/>
                  </a:moveTo>
                  <a:cubicBezTo>
                    <a:pt x="1825" y="0"/>
                    <a:pt x="1493" y="0"/>
                    <a:pt x="1120" y="83"/>
                  </a:cubicBezTo>
                  <a:cubicBezTo>
                    <a:pt x="747" y="83"/>
                    <a:pt x="374" y="166"/>
                    <a:pt x="1" y="290"/>
                  </a:cubicBezTo>
                  <a:cubicBezTo>
                    <a:pt x="332" y="498"/>
                    <a:pt x="664" y="664"/>
                    <a:pt x="1037" y="747"/>
                  </a:cubicBezTo>
                  <a:cubicBezTo>
                    <a:pt x="1410" y="850"/>
                    <a:pt x="1794" y="902"/>
                    <a:pt x="2172" y="902"/>
                  </a:cubicBezTo>
                  <a:cubicBezTo>
                    <a:pt x="2551" y="902"/>
                    <a:pt x="2924" y="850"/>
                    <a:pt x="3276" y="747"/>
                  </a:cubicBezTo>
                  <a:cubicBezTo>
                    <a:pt x="3691" y="664"/>
                    <a:pt x="4064" y="498"/>
                    <a:pt x="4354" y="290"/>
                  </a:cubicBezTo>
                  <a:cubicBezTo>
                    <a:pt x="3649" y="83"/>
                    <a:pt x="2945" y="0"/>
                    <a:pt x="2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42;p16">
              <a:extLst>
                <a:ext uri="{FF2B5EF4-FFF2-40B4-BE49-F238E27FC236}">
                  <a16:creationId xmlns:a16="http://schemas.microsoft.com/office/drawing/2014/main" id="{90A85363-5485-CF4F-93A1-52B489229164}"/>
                </a:ext>
              </a:extLst>
            </p:cNvPr>
            <p:cNvSpPr/>
            <p:nvPr/>
          </p:nvSpPr>
          <p:spPr>
            <a:xfrm>
              <a:off x="6907521" y="1358026"/>
              <a:ext cx="84060" cy="43216"/>
            </a:xfrm>
            <a:custGeom>
              <a:avLst/>
              <a:gdLst/>
              <a:ahLst/>
              <a:cxnLst/>
              <a:rect l="l" t="t" r="r" b="b"/>
              <a:pathLst>
                <a:path w="4147" h="2132" extrusionOk="0">
                  <a:moveTo>
                    <a:pt x="208" y="0"/>
                  </a:moveTo>
                  <a:cubicBezTo>
                    <a:pt x="42" y="664"/>
                    <a:pt x="1" y="1369"/>
                    <a:pt x="83" y="2032"/>
                  </a:cubicBezTo>
                  <a:cubicBezTo>
                    <a:pt x="529" y="2100"/>
                    <a:pt x="975" y="2132"/>
                    <a:pt x="1419" y="2132"/>
                  </a:cubicBezTo>
                  <a:cubicBezTo>
                    <a:pt x="2339" y="2132"/>
                    <a:pt x="3252" y="1993"/>
                    <a:pt x="4147" y="1742"/>
                  </a:cubicBezTo>
                  <a:cubicBezTo>
                    <a:pt x="2654" y="1700"/>
                    <a:pt x="1244" y="1078"/>
                    <a:pt x="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43;p16">
              <a:extLst>
                <a:ext uri="{FF2B5EF4-FFF2-40B4-BE49-F238E27FC236}">
                  <a16:creationId xmlns:a16="http://schemas.microsoft.com/office/drawing/2014/main" id="{10231DC6-AB35-1047-9EDC-8B48D9FB72C5}"/>
                </a:ext>
              </a:extLst>
            </p:cNvPr>
            <p:cNvSpPr/>
            <p:nvPr/>
          </p:nvSpPr>
          <p:spPr>
            <a:xfrm>
              <a:off x="6919298" y="1430309"/>
              <a:ext cx="77330" cy="36993"/>
            </a:xfrm>
            <a:custGeom>
              <a:avLst/>
              <a:gdLst/>
              <a:ahLst/>
              <a:cxnLst/>
              <a:rect l="l" t="t" r="r" b="b"/>
              <a:pathLst>
                <a:path w="3815" h="1825" extrusionOk="0">
                  <a:moveTo>
                    <a:pt x="3815" y="0"/>
                  </a:moveTo>
                  <a:cubicBezTo>
                    <a:pt x="3065" y="310"/>
                    <a:pt x="2251" y="475"/>
                    <a:pt x="1442" y="475"/>
                  </a:cubicBezTo>
                  <a:cubicBezTo>
                    <a:pt x="954" y="475"/>
                    <a:pt x="468" y="415"/>
                    <a:pt x="0" y="290"/>
                  </a:cubicBezTo>
                  <a:lnTo>
                    <a:pt x="0" y="290"/>
                  </a:lnTo>
                  <a:cubicBezTo>
                    <a:pt x="207" y="829"/>
                    <a:pt x="498" y="1368"/>
                    <a:pt x="829" y="1824"/>
                  </a:cubicBezTo>
                  <a:cubicBezTo>
                    <a:pt x="1949" y="1410"/>
                    <a:pt x="2944" y="788"/>
                    <a:pt x="3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44;p16">
              <a:extLst>
                <a:ext uri="{FF2B5EF4-FFF2-40B4-BE49-F238E27FC236}">
                  <a16:creationId xmlns:a16="http://schemas.microsoft.com/office/drawing/2014/main" id="{2AB3FF8B-E83C-EE47-94A7-2F39263B3F9F}"/>
                </a:ext>
              </a:extLst>
            </p:cNvPr>
            <p:cNvSpPr/>
            <p:nvPr/>
          </p:nvSpPr>
          <p:spPr>
            <a:xfrm>
              <a:off x="7219334" y="1358026"/>
              <a:ext cx="83208" cy="43216"/>
            </a:xfrm>
            <a:custGeom>
              <a:avLst/>
              <a:gdLst/>
              <a:ahLst/>
              <a:cxnLst/>
              <a:rect l="l" t="t" r="r" b="b"/>
              <a:pathLst>
                <a:path w="4105" h="2132" extrusionOk="0">
                  <a:moveTo>
                    <a:pt x="3939" y="0"/>
                  </a:moveTo>
                  <a:cubicBezTo>
                    <a:pt x="2902" y="1078"/>
                    <a:pt x="1493" y="1700"/>
                    <a:pt x="0" y="1742"/>
                  </a:cubicBezTo>
                  <a:cubicBezTo>
                    <a:pt x="867" y="1993"/>
                    <a:pt x="1790" y="2132"/>
                    <a:pt x="2706" y="2132"/>
                  </a:cubicBezTo>
                  <a:cubicBezTo>
                    <a:pt x="3149" y="2132"/>
                    <a:pt x="3590" y="2100"/>
                    <a:pt x="4022" y="2032"/>
                  </a:cubicBezTo>
                  <a:cubicBezTo>
                    <a:pt x="4105" y="1369"/>
                    <a:pt x="4063" y="664"/>
                    <a:pt x="39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45;p16">
              <a:extLst>
                <a:ext uri="{FF2B5EF4-FFF2-40B4-BE49-F238E27FC236}">
                  <a16:creationId xmlns:a16="http://schemas.microsoft.com/office/drawing/2014/main" id="{9DC4C1D5-627C-4B47-92B8-777CEE9BAB01}"/>
                </a:ext>
              </a:extLst>
            </p:cNvPr>
            <p:cNvSpPr/>
            <p:nvPr/>
          </p:nvSpPr>
          <p:spPr>
            <a:xfrm>
              <a:off x="7213436" y="1430309"/>
              <a:ext cx="78181" cy="37824"/>
            </a:xfrm>
            <a:custGeom>
              <a:avLst/>
              <a:gdLst/>
              <a:ahLst/>
              <a:cxnLst/>
              <a:rect l="l" t="t" r="r" b="b"/>
              <a:pathLst>
                <a:path w="3857" h="1866" extrusionOk="0">
                  <a:moveTo>
                    <a:pt x="1" y="0"/>
                  </a:moveTo>
                  <a:lnTo>
                    <a:pt x="1" y="0"/>
                  </a:lnTo>
                  <a:cubicBezTo>
                    <a:pt x="871" y="788"/>
                    <a:pt x="1908" y="1410"/>
                    <a:pt x="2986" y="1866"/>
                  </a:cubicBezTo>
                  <a:cubicBezTo>
                    <a:pt x="3318" y="1368"/>
                    <a:pt x="3608" y="829"/>
                    <a:pt x="3857" y="290"/>
                  </a:cubicBezTo>
                  <a:lnTo>
                    <a:pt x="3857" y="290"/>
                  </a:lnTo>
                  <a:cubicBezTo>
                    <a:pt x="3353" y="420"/>
                    <a:pt x="2842" y="487"/>
                    <a:pt x="2332" y="487"/>
                  </a:cubicBezTo>
                  <a:cubicBezTo>
                    <a:pt x="1543" y="487"/>
                    <a:pt x="757" y="32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46;p16">
              <a:extLst>
                <a:ext uri="{FF2B5EF4-FFF2-40B4-BE49-F238E27FC236}">
                  <a16:creationId xmlns:a16="http://schemas.microsoft.com/office/drawing/2014/main" id="{5DDA8F23-024F-6B49-8D80-803AAB434E12}"/>
                </a:ext>
              </a:extLst>
            </p:cNvPr>
            <p:cNvSpPr/>
            <p:nvPr/>
          </p:nvSpPr>
          <p:spPr>
            <a:xfrm>
              <a:off x="7050404" y="1412573"/>
              <a:ext cx="109276" cy="67540"/>
            </a:xfrm>
            <a:custGeom>
              <a:avLst/>
              <a:gdLst/>
              <a:ahLst/>
              <a:cxnLst/>
              <a:rect l="l" t="t" r="r" b="b"/>
              <a:pathLst>
                <a:path w="5391" h="3332" extrusionOk="0">
                  <a:moveTo>
                    <a:pt x="2835" y="1"/>
                  </a:moveTo>
                  <a:cubicBezTo>
                    <a:pt x="2747" y="1"/>
                    <a:pt x="2695" y="4"/>
                    <a:pt x="2695" y="4"/>
                  </a:cubicBezTo>
                  <a:cubicBezTo>
                    <a:pt x="2695" y="4"/>
                    <a:pt x="2668" y="3"/>
                    <a:pt x="2620" y="3"/>
                  </a:cubicBezTo>
                  <a:cubicBezTo>
                    <a:pt x="2295" y="3"/>
                    <a:pt x="1003" y="66"/>
                    <a:pt x="498" y="1041"/>
                  </a:cubicBezTo>
                  <a:cubicBezTo>
                    <a:pt x="0" y="1995"/>
                    <a:pt x="954" y="2824"/>
                    <a:pt x="2115" y="3238"/>
                  </a:cubicBezTo>
                  <a:cubicBezTo>
                    <a:pt x="2301" y="3301"/>
                    <a:pt x="2498" y="3332"/>
                    <a:pt x="2700" y="3332"/>
                  </a:cubicBezTo>
                  <a:cubicBezTo>
                    <a:pt x="2902" y="3332"/>
                    <a:pt x="3110" y="3301"/>
                    <a:pt x="3317" y="3238"/>
                  </a:cubicBezTo>
                  <a:cubicBezTo>
                    <a:pt x="4478" y="2824"/>
                    <a:pt x="5390" y="1995"/>
                    <a:pt x="4893" y="1041"/>
                  </a:cubicBezTo>
                  <a:cubicBezTo>
                    <a:pt x="4449" y="85"/>
                    <a:pt x="3246" y="1"/>
                    <a:pt x="2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47;p16">
              <a:extLst>
                <a:ext uri="{FF2B5EF4-FFF2-40B4-BE49-F238E27FC236}">
                  <a16:creationId xmlns:a16="http://schemas.microsoft.com/office/drawing/2014/main" id="{FC6508D7-A1AE-B340-9EB8-C9D9C9C43969}"/>
                </a:ext>
              </a:extLst>
            </p:cNvPr>
            <p:cNvSpPr/>
            <p:nvPr/>
          </p:nvSpPr>
          <p:spPr>
            <a:xfrm>
              <a:off x="7050404" y="1424410"/>
              <a:ext cx="100032" cy="55499"/>
            </a:xfrm>
            <a:custGeom>
              <a:avLst/>
              <a:gdLst/>
              <a:ahLst/>
              <a:cxnLst/>
              <a:rect l="l" t="t" r="r" b="b"/>
              <a:pathLst>
                <a:path w="4935" h="2738" extrusionOk="0">
                  <a:moveTo>
                    <a:pt x="871" y="1"/>
                  </a:moveTo>
                  <a:cubicBezTo>
                    <a:pt x="705" y="125"/>
                    <a:pt x="581" y="291"/>
                    <a:pt x="498" y="457"/>
                  </a:cubicBezTo>
                  <a:cubicBezTo>
                    <a:pt x="0" y="1411"/>
                    <a:pt x="954" y="2240"/>
                    <a:pt x="2115" y="2613"/>
                  </a:cubicBezTo>
                  <a:cubicBezTo>
                    <a:pt x="2301" y="2696"/>
                    <a:pt x="2498" y="2737"/>
                    <a:pt x="2700" y="2737"/>
                  </a:cubicBezTo>
                  <a:cubicBezTo>
                    <a:pt x="2902" y="2737"/>
                    <a:pt x="3110" y="2696"/>
                    <a:pt x="3317" y="2613"/>
                  </a:cubicBezTo>
                  <a:cubicBezTo>
                    <a:pt x="4022" y="2447"/>
                    <a:pt x="4602" y="1991"/>
                    <a:pt x="4934" y="1369"/>
                  </a:cubicBezTo>
                  <a:lnTo>
                    <a:pt x="4934" y="1369"/>
                  </a:lnTo>
                  <a:cubicBezTo>
                    <a:pt x="4602" y="1659"/>
                    <a:pt x="4188" y="1908"/>
                    <a:pt x="3690" y="2074"/>
                  </a:cubicBezTo>
                  <a:cubicBezTo>
                    <a:pt x="3504" y="2136"/>
                    <a:pt x="3307" y="2167"/>
                    <a:pt x="3105" y="2167"/>
                  </a:cubicBezTo>
                  <a:cubicBezTo>
                    <a:pt x="2902" y="2167"/>
                    <a:pt x="2695" y="2136"/>
                    <a:pt x="2488" y="2074"/>
                  </a:cubicBezTo>
                  <a:cubicBezTo>
                    <a:pt x="1368" y="1701"/>
                    <a:pt x="498" y="913"/>
                    <a:pt x="871" y="1"/>
                  </a:cubicBezTo>
                  <a:close/>
                </a:path>
              </a:pathLst>
            </a:custGeom>
            <a:solidFill>
              <a:srgbClr val="3C24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48;p16">
              <a:extLst>
                <a:ext uri="{FF2B5EF4-FFF2-40B4-BE49-F238E27FC236}">
                  <a16:creationId xmlns:a16="http://schemas.microsoft.com/office/drawing/2014/main" id="{F2DCCE70-49BD-D042-B8F6-A734BDE2C1F8}"/>
                </a:ext>
              </a:extLst>
            </p:cNvPr>
            <p:cNvSpPr/>
            <p:nvPr/>
          </p:nvSpPr>
          <p:spPr>
            <a:xfrm>
              <a:off x="6878940" y="1292473"/>
              <a:ext cx="407630" cy="273159"/>
            </a:xfrm>
            <a:custGeom>
              <a:avLst/>
              <a:gdLst/>
              <a:ahLst/>
              <a:cxnLst/>
              <a:rect l="l" t="t" r="r" b="b"/>
              <a:pathLst>
                <a:path w="20110" h="13476" extrusionOk="0">
                  <a:moveTo>
                    <a:pt x="3069" y="0"/>
                  </a:moveTo>
                  <a:lnTo>
                    <a:pt x="3069" y="0"/>
                  </a:lnTo>
                  <a:cubicBezTo>
                    <a:pt x="2654" y="581"/>
                    <a:pt x="2281" y="1203"/>
                    <a:pt x="1991" y="1866"/>
                  </a:cubicBezTo>
                  <a:cubicBezTo>
                    <a:pt x="1" y="6759"/>
                    <a:pt x="3815" y="11029"/>
                    <a:pt x="8625" y="12978"/>
                  </a:cubicBezTo>
                  <a:cubicBezTo>
                    <a:pt x="9433" y="13310"/>
                    <a:pt x="10294" y="13476"/>
                    <a:pt x="11154" y="13476"/>
                  </a:cubicBezTo>
                  <a:cubicBezTo>
                    <a:pt x="12015" y="13476"/>
                    <a:pt x="12875" y="13310"/>
                    <a:pt x="13683" y="12978"/>
                  </a:cubicBezTo>
                  <a:cubicBezTo>
                    <a:pt x="16503" y="11817"/>
                    <a:pt x="18949" y="9910"/>
                    <a:pt x="20110" y="7546"/>
                  </a:cubicBezTo>
                  <a:lnTo>
                    <a:pt x="20110" y="7546"/>
                  </a:lnTo>
                  <a:cubicBezTo>
                    <a:pt x="18659" y="9371"/>
                    <a:pt x="16710" y="10822"/>
                    <a:pt x="14513" y="11693"/>
                  </a:cubicBezTo>
                  <a:cubicBezTo>
                    <a:pt x="13704" y="12024"/>
                    <a:pt x="12844" y="12190"/>
                    <a:pt x="11983" y="12190"/>
                  </a:cubicBezTo>
                  <a:cubicBezTo>
                    <a:pt x="11123" y="12190"/>
                    <a:pt x="10263" y="12024"/>
                    <a:pt x="9454" y="11693"/>
                  </a:cubicBezTo>
                  <a:cubicBezTo>
                    <a:pt x="4645" y="9702"/>
                    <a:pt x="830" y="5390"/>
                    <a:pt x="2820" y="498"/>
                  </a:cubicBezTo>
                  <a:cubicBezTo>
                    <a:pt x="2903" y="373"/>
                    <a:pt x="2986" y="166"/>
                    <a:pt x="3069" y="0"/>
                  </a:cubicBezTo>
                  <a:close/>
                </a:path>
              </a:pathLst>
            </a:custGeom>
            <a:solidFill>
              <a:srgbClr val="595959">
                <a:alpha val="5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49;p16">
              <a:extLst>
                <a:ext uri="{FF2B5EF4-FFF2-40B4-BE49-F238E27FC236}">
                  <a16:creationId xmlns:a16="http://schemas.microsoft.com/office/drawing/2014/main" id="{E66AE81B-7D00-854C-AEF2-67228A6AB2D5}"/>
                </a:ext>
              </a:extLst>
            </p:cNvPr>
            <p:cNvSpPr/>
            <p:nvPr/>
          </p:nvSpPr>
          <p:spPr>
            <a:xfrm>
              <a:off x="6954588" y="1461403"/>
              <a:ext cx="90262" cy="21020"/>
            </a:xfrm>
            <a:custGeom>
              <a:avLst/>
              <a:gdLst/>
              <a:ahLst/>
              <a:cxnLst/>
              <a:rect l="l" t="t" r="r" b="b"/>
              <a:pathLst>
                <a:path w="4453" h="1037" extrusionOk="0">
                  <a:moveTo>
                    <a:pt x="3069" y="0"/>
                  </a:moveTo>
                  <a:cubicBezTo>
                    <a:pt x="2695" y="0"/>
                    <a:pt x="2322" y="0"/>
                    <a:pt x="1949" y="83"/>
                  </a:cubicBezTo>
                  <a:cubicBezTo>
                    <a:pt x="1244" y="208"/>
                    <a:pt x="539" y="539"/>
                    <a:pt x="0" y="1037"/>
                  </a:cubicBezTo>
                  <a:cubicBezTo>
                    <a:pt x="581" y="581"/>
                    <a:pt x="1286" y="332"/>
                    <a:pt x="1991" y="290"/>
                  </a:cubicBezTo>
                  <a:cubicBezTo>
                    <a:pt x="2112" y="283"/>
                    <a:pt x="2232" y="280"/>
                    <a:pt x="2353" y="280"/>
                  </a:cubicBezTo>
                  <a:cubicBezTo>
                    <a:pt x="2936" y="280"/>
                    <a:pt x="3514" y="360"/>
                    <a:pt x="4064" y="498"/>
                  </a:cubicBezTo>
                  <a:cubicBezTo>
                    <a:pt x="4090" y="505"/>
                    <a:pt x="4115" y="509"/>
                    <a:pt x="4138" y="509"/>
                  </a:cubicBezTo>
                  <a:cubicBezTo>
                    <a:pt x="4373" y="509"/>
                    <a:pt x="4452" y="159"/>
                    <a:pt x="4188" y="83"/>
                  </a:cubicBezTo>
                  <a:cubicBezTo>
                    <a:pt x="3815" y="0"/>
                    <a:pt x="3442" y="0"/>
                    <a:pt x="3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50;p16">
              <a:extLst>
                <a:ext uri="{FF2B5EF4-FFF2-40B4-BE49-F238E27FC236}">
                  <a16:creationId xmlns:a16="http://schemas.microsoft.com/office/drawing/2014/main" id="{E7F0969F-8134-A545-B21B-7F19C9CA1952}"/>
                </a:ext>
              </a:extLst>
            </p:cNvPr>
            <p:cNvSpPr/>
            <p:nvPr/>
          </p:nvSpPr>
          <p:spPr>
            <a:xfrm>
              <a:off x="6973925" y="1483254"/>
              <a:ext cx="77330" cy="45405"/>
            </a:xfrm>
            <a:custGeom>
              <a:avLst/>
              <a:gdLst/>
              <a:ahLst/>
              <a:cxnLst/>
              <a:rect l="l" t="t" r="r" b="b"/>
              <a:pathLst>
                <a:path w="3815" h="2240" extrusionOk="0">
                  <a:moveTo>
                    <a:pt x="3483" y="0"/>
                  </a:moveTo>
                  <a:cubicBezTo>
                    <a:pt x="3110" y="42"/>
                    <a:pt x="2778" y="125"/>
                    <a:pt x="2405" y="208"/>
                  </a:cubicBezTo>
                  <a:cubicBezTo>
                    <a:pt x="2073" y="332"/>
                    <a:pt x="1700" y="456"/>
                    <a:pt x="1410" y="664"/>
                  </a:cubicBezTo>
                  <a:cubicBezTo>
                    <a:pt x="1078" y="830"/>
                    <a:pt x="788" y="1037"/>
                    <a:pt x="539" y="1286"/>
                  </a:cubicBezTo>
                  <a:cubicBezTo>
                    <a:pt x="290" y="1576"/>
                    <a:pt x="124" y="1908"/>
                    <a:pt x="0" y="2239"/>
                  </a:cubicBezTo>
                  <a:cubicBezTo>
                    <a:pt x="124" y="1908"/>
                    <a:pt x="332" y="1617"/>
                    <a:pt x="622" y="1369"/>
                  </a:cubicBezTo>
                  <a:cubicBezTo>
                    <a:pt x="871" y="1161"/>
                    <a:pt x="1161" y="995"/>
                    <a:pt x="1493" y="871"/>
                  </a:cubicBezTo>
                  <a:cubicBezTo>
                    <a:pt x="2115" y="622"/>
                    <a:pt x="2819" y="456"/>
                    <a:pt x="3524" y="456"/>
                  </a:cubicBezTo>
                  <a:cubicBezTo>
                    <a:pt x="3815" y="456"/>
                    <a:pt x="3815" y="0"/>
                    <a:pt x="3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51;p16">
              <a:extLst>
                <a:ext uri="{FF2B5EF4-FFF2-40B4-BE49-F238E27FC236}">
                  <a16:creationId xmlns:a16="http://schemas.microsoft.com/office/drawing/2014/main" id="{155C5124-9DEC-954D-AB6B-E567BB854633}"/>
                </a:ext>
              </a:extLst>
            </p:cNvPr>
            <p:cNvSpPr/>
            <p:nvPr/>
          </p:nvSpPr>
          <p:spPr>
            <a:xfrm>
              <a:off x="7014263" y="1500686"/>
              <a:ext cx="44553" cy="54020"/>
            </a:xfrm>
            <a:custGeom>
              <a:avLst/>
              <a:gdLst/>
              <a:ahLst/>
              <a:cxnLst/>
              <a:rect l="l" t="t" r="r" b="b"/>
              <a:pathLst>
                <a:path w="2198" h="2665" extrusionOk="0">
                  <a:moveTo>
                    <a:pt x="2011" y="0"/>
                  </a:moveTo>
                  <a:cubicBezTo>
                    <a:pt x="1992" y="0"/>
                    <a:pt x="1971" y="4"/>
                    <a:pt x="1949" y="11"/>
                  </a:cubicBezTo>
                  <a:lnTo>
                    <a:pt x="1908" y="11"/>
                  </a:lnTo>
                  <a:cubicBezTo>
                    <a:pt x="1617" y="94"/>
                    <a:pt x="1368" y="260"/>
                    <a:pt x="1120" y="426"/>
                  </a:cubicBezTo>
                  <a:cubicBezTo>
                    <a:pt x="871" y="591"/>
                    <a:pt x="664" y="840"/>
                    <a:pt x="498" y="1089"/>
                  </a:cubicBezTo>
                  <a:cubicBezTo>
                    <a:pt x="332" y="1296"/>
                    <a:pt x="208" y="1587"/>
                    <a:pt x="125" y="1835"/>
                  </a:cubicBezTo>
                  <a:cubicBezTo>
                    <a:pt x="42" y="2126"/>
                    <a:pt x="0" y="2374"/>
                    <a:pt x="0" y="2665"/>
                  </a:cubicBezTo>
                  <a:cubicBezTo>
                    <a:pt x="42" y="2416"/>
                    <a:pt x="125" y="2126"/>
                    <a:pt x="249" y="1877"/>
                  </a:cubicBezTo>
                  <a:cubicBezTo>
                    <a:pt x="373" y="1628"/>
                    <a:pt x="498" y="1421"/>
                    <a:pt x="705" y="1213"/>
                  </a:cubicBezTo>
                  <a:cubicBezTo>
                    <a:pt x="1037" y="840"/>
                    <a:pt x="1493" y="550"/>
                    <a:pt x="2032" y="467"/>
                  </a:cubicBezTo>
                  <a:cubicBezTo>
                    <a:pt x="2115" y="426"/>
                    <a:pt x="2198" y="301"/>
                    <a:pt x="2198" y="177"/>
                  </a:cubicBezTo>
                  <a:cubicBezTo>
                    <a:pt x="2164" y="74"/>
                    <a:pt x="2101" y="0"/>
                    <a:pt x="2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52;p16">
              <a:extLst>
                <a:ext uri="{FF2B5EF4-FFF2-40B4-BE49-F238E27FC236}">
                  <a16:creationId xmlns:a16="http://schemas.microsoft.com/office/drawing/2014/main" id="{9C25A05E-0BDD-BD42-95DA-EB4A1A1D5D98}"/>
                </a:ext>
              </a:extLst>
            </p:cNvPr>
            <p:cNvSpPr/>
            <p:nvPr/>
          </p:nvSpPr>
          <p:spPr>
            <a:xfrm>
              <a:off x="7167220" y="1461403"/>
              <a:ext cx="88256" cy="21020"/>
            </a:xfrm>
            <a:custGeom>
              <a:avLst/>
              <a:gdLst/>
              <a:ahLst/>
              <a:cxnLst/>
              <a:rect l="l" t="t" r="r" b="b"/>
              <a:pathLst>
                <a:path w="4354" h="1037" extrusionOk="0">
                  <a:moveTo>
                    <a:pt x="1327" y="0"/>
                  </a:moveTo>
                  <a:cubicBezTo>
                    <a:pt x="954" y="0"/>
                    <a:pt x="581" y="0"/>
                    <a:pt x="208" y="83"/>
                  </a:cubicBezTo>
                  <a:cubicBezTo>
                    <a:pt x="83" y="125"/>
                    <a:pt x="0" y="249"/>
                    <a:pt x="42" y="373"/>
                  </a:cubicBezTo>
                  <a:cubicBezTo>
                    <a:pt x="76" y="441"/>
                    <a:pt x="165" y="509"/>
                    <a:pt x="264" y="509"/>
                  </a:cubicBezTo>
                  <a:cubicBezTo>
                    <a:pt x="286" y="509"/>
                    <a:pt x="309" y="505"/>
                    <a:pt x="332" y="498"/>
                  </a:cubicBezTo>
                  <a:cubicBezTo>
                    <a:pt x="882" y="360"/>
                    <a:pt x="1460" y="280"/>
                    <a:pt x="2043" y="280"/>
                  </a:cubicBezTo>
                  <a:cubicBezTo>
                    <a:pt x="2163" y="280"/>
                    <a:pt x="2284" y="283"/>
                    <a:pt x="2405" y="290"/>
                  </a:cubicBezTo>
                  <a:cubicBezTo>
                    <a:pt x="3110" y="332"/>
                    <a:pt x="3773" y="581"/>
                    <a:pt x="4354" y="1037"/>
                  </a:cubicBezTo>
                  <a:cubicBezTo>
                    <a:pt x="3815" y="539"/>
                    <a:pt x="3151" y="208"/>
                    <a:pt x="2405" y="83"/>
                  </a:cubicBezTo>
                  <a:cubicBezTo>
                    <a:pt x="2073" y="0"/>
                    <a:pt x="1700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53;p16">
              <a:extLst>
                <a:ext uri="{FF2B5EF4-FFF2-40B4-BE49-F238E27FC236}">
                  <a16:creationId xmlns:a16="http://schemas.microsoft.com/office/drawing/2014/main" id="{B1362985-CC3F-A143-BBB4-C6E6513E4022}"/>
                </a:ext>
              </a:extLst>
            </p:cNvPr>
            <p:cNvSpPr/>
            <p:nvPr/>
          </p:nvSpPr>
          <p:spPr>
            <a:xfrm>
              <a:off x="7159659" y="1483254"/>
              <a:ext cx="76499" cy="45405"/>
            </a:xfrm>
            <a:custGeom>
              <a:avLst/>
              <a:gdLst/>
              <a:ahLst/>
              <a:cxnLst/>
              <a:rect l="l" t="t" r="r" b="b"/>
              <a:pathLst>
                <a:path w="3774" h="2240" extrusionOk="0">
                  <a:moveTo>
                    <a:pt x="290" y="0"/>
                  </a:moveTo>
                  <a:cubicBezTo>
                    <a:pt x="0" y="0"/>
                    <a:pt x="0" y="456"/>
                    <a:pt x="290" y="456"/>
                  </a:cubicBezTo>
                  <a:cubicBezTo>
                    <a:pt x="995" y="456"/>
                    <a:pt x="1659" y="622"/>
                    <a:pt x="2322" y="871"/>
                  </a:cubicBezTo>
                  <a:cubicBezTo>
                    <a:pt x="2612" y="995"/>
                    <a:pt x="2944" y="1161"/>
                    <a:pt x="3193" y="1369"/>
                  </a:cubicBezTo>
                  <a:cubicBezTo>
                    <a:pt x="3442" y="1617"/>
                    <a:pt x="3649" y="1908"/>
                    <a:pt x="3773" y="2239"/>
                  </a:cubicBezTo>
                  <a:cubicBezTo>
                    <a:pt x="3690" y="1908"/>
                    <a:pt x="3524" y="1576"/>
                    <a:pt x="3276" y="1286"/>
                  </a:cubicBezTo>
                  <a:cubicBezTo>
                    <a:pt x="3027" y="1037"/>
                    <a:pt x="2737" y="830"/>
                    <a:pt x="2405" y="664"/>
                  </a:cubicBezTo>
                  <a:cubicBezTo>
                    <a:pt x="2073" y="456"/>
                    <a:pt x="1742" y="332"/>
                    <a:pt x="1368" y="208"/>
                  </a:cubicBezTo>
                  <a:cubicBezTo>
                    <a:pt x="1037" y="125"/>
                    <a:pt x="664" y="42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54;p16">
              <a:extLst>
                <a:ext uri="{FF2B5EF4-FFF2-40B4-BE49-F238E27FC236}">
                  <a16:creationId xmlns:a16="http://schemas.microsoft.com/office/drawing/2014/main" id="{01DCC5D5-4723-3142-B194-F63BD2B64B5C}"/>
                </a:ext>
              </a:extLst>
            </p:cNvPr>
            <p:cNvSpPr/>
            <p:nvPr/>
          </p:nvSpPr>
          <p:spPr>
            <a:xfrm>
              <a:off x="7151247" y="1500686"/>
              <a:ext cx="45405" cy="54020"/>
            </a:xfrm>
            <a:custGeom>
              <a:avLst/>
              <a:gdLst/>
              <a:ahLst/>
              <a:cxnLst/>
              <a:rect l="l" t="t" r="r" b="b"/>
              <a:pathLst>
                <a:path w="2240" h="2665" extrusionOk="0">
                  <a:moveTo>
                    <a:pt x="225" y="0"/>
                  </a:moveTo>
                  <a:cubicBezTo>
                    <a:pt x="125" y="0"/>
                    <a:pt x="35" y="74"/>
                    <a:pt x="1" y="177"/>
                  </a:cubicBezTo>
                  <a:cubicBezTo>
                    <a:pt x="1" y="301"/>
                    <a:pt x="84" y="426"/>
                    <a:pt x="208" y="467"/>
                  </a:cubicBezTo>
                  <a:cubicBezTo>
                    <a:pt x="705" y="550"/>
                    <a:pt x="1203" y="840"/>
                    <a:pt x="1535" y="1213"/>
                  </a:cubicBezTo>
                  <a:cubicBezTo>
                    <a:pt x="1701" y="1421"/>
                    <a:pt x="1866" y="1628"/>
                    <a:pt x="1991" y="1877"/>
                  </a:cubicBezTo>
                  <a:cubicBezTo>
                    <a:pt x="2074" y="2126"/>
                    <a:pt x="2157" y="2416"/>
                    <a:pt x="2240" y="2665"/>
                  </a:cubicBezTo>
                  <a:cubicBezTo>
                    <a:pt x="2198" y="2374"/>
                    <a:pt x="2157" y="2126"/>
                    <a:pt x="2074" y="1835"/>
                  </a:cubicBezTo>
                  <a:cubicBezTo>
                    <a:pt x="1991" y="1587"/>
                    <a:pt x="1866" y="1296"/>
                    <a:pt x="1701" y="1089"/>
                  </a:cubicBezTo>
                  <a:cubicBezTo>
                    <a:pt x="1535" y="840"/>
                    <a:pt x="1327" y="591"/>
                    <a:pt x="1120" y="426"/>
                  </a:cubicBezTo>
                  <a:cubicBezTo>
                    <a:pt x="871" y="260"/>
                    <a:pt x="581" y="94"/>
                    <a:pt x="291" y="11"/>
                  </a:cubicBezTo>
                  <a:cubicBezTo>
                    <a:pt x="269" y="4"/>
                    <a:pt x="247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55;p16">
              <a:extLst>
                <a:ext uri="{FF2B5EF4-FFF2-40B4-BE49-F238E27FC236}">
                  <a16:creationId xmlns:a16="http://schemas.microsoft.com/office/drawing/2014/main" id="{25F0D9B3-BBB5-BC4A-88B8-C7917ED55EB8}"/>
                </a:ext>
              </a:extLst>
            </p:cNvPr>
            <p:cNvSpPr/>
            <p:nvPr/>
          </p:nvSpPr>
          <p:spPr>
            <a:xfrm>
              <a:off x="6490668" y="1802608"/>
              <a:ext cx="851" cy="1703"/>
            </a:xfrm>
            <a:custGeom>
              <a:avLst/>
              <a:gdLst/>
              <a:ahLst/>
              <a:cxnLst/>
              <a:rect l="l" t="t" r="r" b="b"/>
              <a:pathLst>
                <a:path w="42" h="84" extrusionOk="0">
                  <a:moveTo>
                    <a:pt x="42" y="1"/>
                  </a:moveTo>
                  <a:lnTo>
                    <a:pt x="0" y="84"/>
                  </a:lnTo>
                  <a:close/>
                </a:path>
              </a:pathLst>
            </a:custGeom>
            <a:solidFill>
              <a:srgbClr val="FF9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56;p16">
              <a:extLst>
                <a:ext uri="{FF2B5EF4-FFF2-40B4-BE49-F238E27FC236}">
                  <a16:creationId xmlns:a16="http://schemas.microsoft.com/office/drawing/2014/main" id="{0231FA96-0F51-1C45-A803-E43ECBC83F2A}"/>
                </a:ext>
              </a:extLst>
            </p:cNvPr>
            <p:cNvSpPr/>
            <p:nvPr/>
          </p:nvSpPr>
          <p:spPr>
            <a:xfrm>
              <a:off x="6477777" y="1597111"/>
              <a:ext cx="592816" cy="227369"/>
            </a:xfrm>
            <a:custGeom>
              <a:avLst/>
              <a:gdLst/>
              <a:ahLst/>
              <a:cxnLst/>
              <a:rect l="l" t="t" r="r" b="b"/>
              <a:pathLst>
                <a:path w="29246" h="11217" extrusionOk="0">
                  <a:moveTo>
                    <a:pt x="7897" y="1"/>
                  </a:moveTo>
                  <a:cubicBezTo>
                    <a:pt x="6791" y="1"/>
                    <a:pt x="6234" y="258"/>
                    <a:pt x="5395" y="258"/>
                  </a:cubicBezTo>
                  <a:cubicBezTo>
                    <a:pt x="5243" y="258"/>
                    <a:pt x="5082" y="249"/>
                    <a:pt x="4907" y="229"/>
                  </a:cubicBezTo>
                  <a:cubicBezTo>
                    <a:pt x="3943" y="144"/>
                    <a:pt x="3444" y="58"/>
                    <a:pt x="3147" y="58"/>
                  </a:cubicBezTo>
                  <a:cubicBezTo>
                    <a:pt x="2868" y="58"/>
                    <a:pt x="2767" y="133"/>
                    <a:pt x="2627" y="354"/>
                  </a:cubicBezTo>
                  <a:cubicBezTo>
                    <a:pt x="2336" y="851"/>
                    <a:pt x="2875" y="2344"/>
                    <a:pt x="2336" y="3712"/>
                  </a:cubicBezTo>
                  <a:cubicBezTo>
                    <a:pt x="1797" y="5122"/>
                    <a:pt x="222" y="9517"/>
                    <a:pt x="97" y="9849"/>
                  </a:cubicBezTo>
                  <a:cubicBezTo>
                    <a:pt x="38" y="10114"/>
                    <a:pt x="0" y="10358"/>
                    <a:pt x="222" y="10358"/>
                  </a:cubicBezTo>
                  <a:cubicBezTo>
                    <a:pt x="312" y="10358"/>
                    <a:pt x="444" y="10318"/>
                    <a:pt x="636" y="10222"/>
                  </a:cubicBezTo>
                  <a:cubicBezTo>
                    <a:pt x="636" y="10222"/>
                    <a:pt x="2917" y="6117"/>
                    <a:pt x="3497" y="2095"/>
                  </a:cubicBezTo>
                  <a:cubicBezTo>
                    <a:pt x="4119" y="2095"/>
                    <a:pt x="4700" y="2012"/>
                    <a:pt x="5280" y="1929"/>
                  </a:cubicBezTo>
                  <a:cubicBezTo>
                    <a:pt x="5993" y="1824"/>
                    <a:pt x="6689" y="1779"/>
                    <a:pt x="7376" y="1779"/>
                  </a:cubicBezTo>
                  <a:cubicBezTo>
                    <a:pt x="10998" y="1779"/>
                    <a:pt x="14392" y="3013"/>
                    <a:pt x="18882" y="3013"/>
                  </a:cubicBezTo>
                  <a:cubicBezTo>
                    <a:pt x="19886" y="3013"/>
                    <a:pt x="20944" y="2951"/>
                    <a:pt x="22072" y="2800"/>
                  </a:cubicBezTo>
                  <a:cubicBezTo>
                    <a:pt x="22860" y="2717"/>
                    <a:pt x="23606" y="2551"/>
                    <a:pt x="24353" y="2344"/>
                  </a:cubicBezTo>
                  <a:cubicBezTo>
                    <a:pt x="25182" y="5827"/>
                    <a:pt x="27877" y="9517"/>
                    <a:pt x="29245" y="11217"/>
                  </a:cubicBezTo>
                  <a:cubicBezTo>
                    <a:pt x="28084" y="9558"/>
                    <a:pt x="24850" y="1971"/>
                    <a:pt x="24850" y="1971"/>
                  </a:cubicBezTo>
                  <a:cubicBezTo>
                    <a:pt x="24850" y="1971"/>
                    <a:pt x="23689" y="1225"/>
                    <a:pt x="23523" y="437"/>
                  </a:cubicBezTo>
                  <a:cubicBezTo>
                    <a:pt x="22870" y="789"/>
                    <a:pt x="20114" y="1186"/>
                    <a:pt x="17084" y="1186"/>
                  </a:cubicBezTo>
                  <a:cubicBezTo>
                    <a:pt x="15116" y="1186"/>
                    <a:pt x="13032" y="1018"/>
                    <a:pt x="11334" y="561"/>
                  </a:cubicBezTo>
                  <a:cubicBezTo>
                    <a:pt x="9724" y="128"/>
                    <a:pt x="8675" y="1"/>
                    <a:pt x="7897" y="1"/>
                  </a:cubicBezTo>
                  <a:close/>
                </a:path>
              </a:pathLst>
            </a:custGeom>
            <a:solidFill>
              <a:srgbClr val="595959">
                <a:alpha val="1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056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 txBox="1">
            <a:spLocks noGrp="1"/>
          </p:cNvSpPr>
          <p:nvPr>
            <p:ph type="title"/>
          </p:nvPr>
        </p:nvSpPr>
        <p:spPr>
          <a:xfrm>
            <a:off x="355958" y="345161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600" b="1" dirty="0">
                <a:solidFill>
                  <a:schemeClr val="accent4"/>
                </a:solidFill>
              </a:rPr>
              <a:t>EDA</a:t>
            </a:r>
            <a:br>
              <a:rPr lang="en-US" sz="3600" b="1" dirty="0">
                <a:solidFill>
                  <a:schemeClr val="accent4"/>
                </a:solidFill>
              </a:rPr>
            </a:br>
            <a:r>
              <a:rPr lang="en-US" b="1" dirty="0"/>
              <a:t>3 Classes Distribution</a:t>
            </a:r>
            <a:endParaRPr b="1" dirty="0"/>
          </a:p>
        </p:txBody>
      </p:sp>
      <p:sp>
        <p:nvSpPr>
          <p:cNvPr id="282" name="Google Shape;282;p17"/>
          <p:cNvSpPr txBox="1"/>
          <p:nvPr/>
        </p:nvSpPr>
        <p:spPr>
          <a:xfrm>
            <a:off x="405428" y="4808177"/>
            <a:ext cx="1278455" cy="30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Cats</a:t>
            </a:r>
            <a:endParaRPr sz="16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17"/>
          <p:cNvSpPr txBox="1"/>
          <p:nvPr/>
        </p:nvSpPr>
        <p:spPr>
          <a:xfrm>
            <a:off x="1889234" y="4796844"/>
            <a:ext cx="1238179" cy="30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Dogs</a:t>
            </a:r>
            <a:endParaRPr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7"/>
          <p:cNvSpPr txBox="1"/>
          <p:nvPr/>
        </p:nvSpPr>
        <p:spPr>
          <a:xfrm>
            <a:off x="5256027" y="2161163"/>
            <a:ext cx="3668517" cy="307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No Class imbalance issue</a:t>
            </a:r>
          </a:p>
        </p:txBody>
      </p:sp>
      <p:sp>
        <p:nvSpPr>
          <p:cNvPr id="288" name="Google Shape;288;p17"/>
          <p:cNvSpPr txBox="1"/>
          <p:nvPr/>
        </p:nvSpPr>
        <p:spPr>
          <a:xfrm>
            <a:off x="3305836" y="4796844"/>
            <a:ext cx="1351659" cy="30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Wildlife</a:t>
            </a:r>
            <a:endParaRPr sz="16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17"/>
          <p:cNvSpPr txBox="1"/>
          <p:nvPr/>
        </p:nvSpPr>
        <p:spPr>
          <a:xfrm>
            <a:off x="7037440" y="897153"/>
            <a:ext cx="1823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0" name="Google Shape;290;p17"/>
          <p:cNvSpPr/>
          <p:nvPr/>
        </p:nvSpPr>
        <p:spPr>
          <a:xfrm>
            <a:off x="405428" y="2556027"/>
            <a:ext cx="1278455" cy="217079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"/>
          <p:cNvSpPr txBox="1"/>
          <p:nvPr/>
        </p:nvSpPr>
        <p:spPr>
          <a:xfrm>
            <a:off x="457200" y="2733577"/>
            <a:ext cx="1228084" cy="39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35.22%</a:t>
            </a:r>
            <a:endParaRPr sz="2400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7" name="Google Shape;327;p17"/>
          <p:cNvSpPr/>
          <p:nvPr/>
        </p:nvSpPr>
        <p:spPr>
          <a:xfrm>
            <a:off x="1850468" y="2733577"/>
            <a:ext cx="1284401" cy="1978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7"/>
          <p:cNvSpPr txBox="1"/>
          <p:nvPr/>
        </p:nvSpPr>
        <p:spPr>
          <a:xfrm>
            <a:off x="1809696" y="3168867"/>
            <a:ext cx="1243506" cy="39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32.39%</a:t>
            </a:r>
            <a:endParaRPr sz="24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2" name="Google Shape;382;p17"/>
          <p:cNvSpPr txBox="1"/>
          <p:nvPr/>
        </p:nvSpPr>
        <p:spPr>
          <a:xfrm>
            <a:off x="2840400" y="3722378"/>
            <a:ext cx="10800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4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3" name="Google Shape;383;p17"/>
          <p:cNvSpPr/>
          <p:nvPr/>
        </p:nvSpPr>
        <p:spPr>
          <a:xfrm>
            <a:off x="3307216" y="2766769"/>
            <a:ext cx="1384543" cy="19600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7"/>
          <p:cNvSpPr txBox="1"/>
          <p:nvPr/>
        </p:nvSpPr>
        <p:spPr>
          <a:xfrm>
            <a:off x="3366209" y="3238547"/>
            <a:ext cx="1228439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32.38%</a:t>
            </a:r>
            <a:endParaRPr sz="2400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35" name="Google Shape;57;p15">
            <a:extLst>
              <a:ext uri="{FF2B5EF4-FFF2-40B4-BE49-F238E27FC236}">
                <a16:creationId xmlns:a16="http://schemas.microsoft.com/office/drawing/2014/main" id="{644872C9-50B7-AE43-AACD-2675D5F350C3}"/>
              </a:ext>
            </a:extLst>
          </p:cNvPr>
          <p:cNvGrpSpPr/>
          <p:nvPr/>
        </p:nvGrpSpPr>
        <p:grpSpPr>
          <a:xfrm>
            <a:off x="462419" y="1363327"/>
            <a:ext cx="1078974" cy="1223377"/>
            <a:chOff x="0" y="243434"/>
            <a:chExt cx="4362491" cy="4919116"/>
          </a:xfrm>
        </p:grpSpPr>
        <p:sp>
          <p:nvSpPr>
            <p:cNvPr id="136" name="Google Shape;58;p15">
              <a:extLst>
                <a:ext uri="{FF2B5EF4-FFF2-40B4-BE49-F238E27FC236}">
                  <a16:creationId xmlns:a16="http://schemas.microsoft.com/office/drawing/2014/main" id="{027C8466-F66A-2B41-81FE-BC02F8D3A670}"/>
                </a:ext>
              </a:extLst>
            </p:cNvPr>
            <p:cNvSpPr/>
            <p:nvPr/>
          </p:nvSpPr>
          <p:spPr>
            <a:xfrm>
              <a:off x="0" y="2943575"/>
              <a:ext cx="1476950" cy="2218975"/>
            </a:xfrm>
            <a:custGeom>
              <a:avLst/>
              <a:gdLst/>
              <a:ahLst/>
              <a:cxnLst/>
              <a:rect l="l" t="t" r="r" b="b"/>
              <a:pathLst>
                <a:path w="59078" h="88759" extrusionOk="0">
                  <a:moveTo>
                    <a:pt x="37388" y="0"/>
                  </a:moveTo>
                  <a:lnTo>
                    <a:pt x="0" y="13155"/>
                  </a:lnTo>
                  <a:lnTo>
                    <a:pt x="0" y="88759"/>
                  </a:lnTo>
                  <a:lnTo>
                    <a:pt x="59078" y="88759"/>
                  </a:lnTo>
                  <a:lnTo>
                    <a:pt x="59078" y="53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grpSp>
          <p:nvGrpSpPr>
            <p:cNvPr id="137" name="Google Shape;59;p15">
              <a:extLst>
                <a:ext uri="{FF2B5EF4-FFF2-40B4-BE49-F238E27FC236}">
                  <a16:creationId xmlns:a16="http://schemas.microsoft.com/office/drawing/2014/main" id="{C3432E26-6AEB-DB46-9B3F-1D56A03EF7CB}"/>
                </a:ext>
              </a:extLst>
            </p:cNvPr>
            <p:cNvGrpSpPr/>
            <p:nvPr/>
          </p:nvGrpSpPr>
          <p:grpSpPr>
            <a:xfrm rot="10800000" flipH="1">
              <a:off x="0" y="243434"/>
              <a:ext cx="4362491" cy="4919109"/>
              <a:chOff x="1303608" y="332150"/>
              <a:chExt cx="1601267" cy="1805575"/>
            </a:xfrm>
          </p:grpSpPr>
          <p:sp>
            <p:nvSpPr>
              <p:cNvPr id="138" name="Google Shape;60;p15">
                <a:extLst>
                  <a:ext uri="{FF2B5EF4-FFF2-40B4-BE49-F238E27FC236}">
                    <a16:creationId xmlns:a16="http://schemas.microsoft.com/office/drawing/2014/main" id="{D022E9DD-C7E5-664A-9FD1-B31614222796}"/>
                  </a:ext>
                </a:extLst>
              </p:cNvPr>
              <p:cNvSpPr/>
              <p:nvPr/>
            </p:nvSpPr>
            <p:spPr>
              <a:xfrm>
                <a:off x="2505125" y="1322625"/>
                <a:ext cx="366250" cy="340850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3634" extrusionOk="0">
                    <a:moveTo>
                      <a:pt x="4229" y="1"/>
                    </a:moveTo>
                    <a:lnTo>
                      <a:pt x="1" y="10928"/>
                    </a:lnTo>
                    <a:cubicBezTo>
                      <a:pt x="1" y="10928"/>
                      <a:pt x="4080" y="12833"/>
                      <a:pt x="7176" y="13429"/>
                    </a:cubicBezTo>
                    <a:cubicBezTo>
                      <a:pt x="7943" y="13578"/>
                      <a:pt x="8793" y="13634"/>
                      <a:pt x="9638" y="13634"/>
                    </a:cubicBezTo>
                    <a:cubicBezTo>
                      <a:pt x="12171" y="13634"/>
                      <a:pt x="14649" y="13131"/>
                      <a:pt x="14649" y="13131"/>
                    </a:cubicBezTo>
                    <a:cubicBezTo>
                      <a:pt x="14649" y="13131"/>
                      <a:pt x="13339" y="7028"/>
                      <a:pt x="10719" y="3604"/>
                    </a:cubicBezTo>
                    <a:cubicBezTo>
                      <a:pt x="8376" y="533"/>
                      <a:pt x="5569" y="386"/>
                      <a:pt x="5056" y="386"/>
                    </a:cubicBezTo>
                    <a:cubicBezTo>
                      <a:pt x="5002" y="386"/>
                      <a:pt x="4973" y="388"/>
                      <a:pt x="4973" y="388"/>
                    </a:cubicBez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61;p15">
                <a:extLst>
                  <a:ext uri="{FF2B5EF4-FFF2-40B4-BE49-F238E27FC236}">
                    <a16:creationId xmlns:a16="http://schemas.microsoft.com/office/drawing/2014/main" id="{9FC31DCD-B16A-784E-8124-A738A8BAB654}"/>
                  </a:ext>
                </a:extLst>
              </p:cNvPr>
              <p:cNvSpPr/>
              <p:nvPr/>
            </p:nvSpPr>
            <p:spPr>
              <a:xfrm>
                <a:off x="2510350" y="1343475"/>
                <a:ext cx="296275" cy="275800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11032" extrusionOk="0">
                    <a:moveTo>
                      <a:pt x="3394" y="1"/>
                    </a:moveTo>
                    <a:lnTo>
                      <a:pt x="0" y="8843"/>
                    </a:lnTo>
                    <a:cubicBezTo>
                      <a:pt x="0" y="8843"/>
                      <a:pt x="3305" y="10392"/>
                      <a:pt x="5806" y="10868"/>
                    </a:cubicBezTo>
                    <a:cubicBezTo>
                      <a:pt x="6431" y="10987"/>
                      <a:pt x="7122" y="11032"/>
                      <a:pt x="7806" y="11032"/>
                    </a:cubicBezTo>
                    <a:cubicBezTo>
                      <a:pt x="9857" y="11032"/>
                      <a:pt x="11850" y="10630"/>
                      <a:pt x="11850" y="10630"/>
                    </a:cubicBezTo>
                    <a:cubicBezTo>
                      <a:pt x="11850" y="10630"/>
                      <a:pt x="10778" y="5658"/>
                      <a:pt x="8664" y="2918"/>
                    </a:cubicBezTo>
                    <a:cubicBezTo>
                      <a:pt x="6749" y="428"/>
                      <a:pt x="4430" y="327"/>
                      <a:pt x="4068" y="327"/>
                    </a:cubicBezTo>
                    <a:cubicBezTo>
                      <a:pt x="4036" y="327"/>
                      <a:pt x="4020" y="328"/>
                      <a:pt x="4020" y="328"/>
                    </a:cubicBezTo>
                    <a:lnTo>
                      <a:pt x="33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62;p15">
                <a:extLst>
                  <a:ext uri="{FF2B5EF4-FFF2-40B4-BE49-F238E27FC236}">
                    <a16:creationId xmlns:a16="http://schemas.microsoft.com/office/drawing/2014/main" id="{3323D43E-F74B-F14A-9E32-8EAC59A12D3B}"/>
                  </a:ext>
                </a:extLst>
              </p:cNvPr>
              <p:cNvSpPr/>
              <p:nvPr/>
            </p:nvSpPr>
            <p:spPr>
              <a:xfrm>
                <a:off x="1879875" y="1769250"/>
                <a:ext cx="331250" cy="368475"/>
              </a:xfrm>
              <a:custGeom>
                <a:avLst/>
                <a:gdLst/>
                <a:ahLst/>
                <a:cxnLst/>
                <a:rect l="l" t="t" r="r" b="b"/>
                <a:pathLst>
                  <a:path w="13250" h="14739" extrusionOk="0">
                    <a:moveTo>
                      <a:pt x="12357" y="0"/>
                    </a:moveTo>
                    <a:lnTo>
                      <a:pt x="715" y="1519"/>
                    </a:lnTo>
                    <a:lnTo>
                      <a:pt x="894" y="2352"/>
                    </a:lnTo>
                    <a:cubicBezTo>
                      <a:pt x="894" y="2352"/>
                      <a:pt x="1" y="5360"/>
                      <a:pt x="2710" y="8694"/>
                    </a:cubicBezTo>
                    <a:cubicBezTo>
                      <a:pt x="5390" y="11999"/>
                      <a:pt x="11076" y="14738"/>
                      <a:pt x="11076" y="14738"/>
                    </a:cubicBezTo>
                    <a:cubicBezTo>
                      <a:pt x="11076" y="14738"/>
                      <a:pt x="12952" y="10659"/>
                      <a:pt x="13101" y="7533"/>
                    </a:cubicBezTo>
                    <a:cubicBezTo>
                      <a:pt x="13250" y="4407"/>
                      <a:pt x="12357" y="0"/>
                      <a:pt x="123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63;p15">
                <a:extLst>
                  <a:ext uri="{FF2B5EF4-FFF2-40B4-BE49-F238E27FC236}">
                    <a16:creationId xmlns:a16="http://schemas.microsoft.com/office/drawing/2014/main" id="{289899BC-A0A5-7D49-9A79-E5BE2186D789}"/>
                  </a:ext>
                </a:extLst>
              </p:cNvPr>
              <p:cNvSpPr/>
              <p:nvPr/>
            </p:nvSpPr>
            <p:spPr>
              <a:xfrm>
                <a:off x="1907425" y="1767000"/>
                <a:ext cx="267975" cy="297775"/>
              </a:xfrm>
              <a:custGeom>
                <a:avLst/>
                <a:gdLst/>
                <a:ahLst/>
                <a:cxnLst/>
                <a:rect l="l" t="t" r="r" b="b"/>
                <a:pathLst>
                  <a:path w="10719" h="11911" extrusionOk="0">
                    <a:moveTo>
                      <a:pt x="9974" y="1"/>
                    </a:moveTo>
                    <a:lnTo>
                      <a:pt x="566" y="1251"/>
                    </a:lnTo>
                    <a:lnTo>
                      <a:pt x="715" y="1936"/>
                    </a:lnTo>
                    <a:cubicBezTo>
                      <a:pt x="715" y="1936"/>
                      <a:pt x="0" y="4348"/>
                      <a:pt x="2174" y="7028"/>
                    </a:cubicBezTo>
                    <a:cubicBezTo>
                      <a:pt x="4377" y="9707"/>
                      <a:pt x="8962" y="11911"/>
                      <a:pt x="8962" y="11911"/>
                    </a:cubicBezTo>
                    <a:cubicBezTo>
                      <a:pt x="8962" y="11911"/>
                      <a:pt x="10481" y="8635"/>
                      <a:pt x="10600" y="6105"/>
                    </a:cubicBezTo>
                    <a:cubicBezTo>
                      <a:pt x="10719" y="3574"/>
                      <a:pt x="9974" y="1"/>
                      <a:pt x="99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64;p15">
                <a:extLst>
                  <a:ext uri="{FF2B5EF4-FFF2-40B4-BE49-F238E27FC236}">
                    <a16:creationId xmlns:a16="http://schemas.microsoft.com/office/drawing/2014/main" id="{EEB3F19C-3378-1942-83F2-AD70C8BF5D9F}"/>
                  </a:ext>
                </a:extLst>
              </p:cNvPr>
              <p:cNvSpPr/>
              <p:nvPr/>
            </p:nvSpPr>
            <p:spPr>
              <a:xfrm>
                <a:off x="1416900" y="332150"/>
                <a:ext cx="1487975" cy="1577550"/>
              </a:xfrm>
              <a:custGeom>
                <a:avLst/>
                <a:gdLst/>
                <a:ahLst/>
                <a:cxnLst/>
                <a:rect l="l" t="t" r="r" b="b"/>
                <a:pathLst>
                  <a:path w="59519" h="63102" extrusionOk="0">
                    <a:moveTo>
                      <a:pt x="27279" y="1"/>
                    </a:moveTo>
                    <a:cubicBezTo>
                      <a:pt x="27274" y="1"/>
                      <a:pt x="27282" y="27"/>
                      <a:pt x="27303" y="80"/>
                    </a:cubicBezTo>
                    <a:lnTo>
                      <a:pt x="2084" y="199"/>
                    </a:lnTo>
                    <a:lnTo>
                      <a:pt x="2084" y="29616"/>
                    </a:lnTo>
                    <a:cubicBezTo>
                      <a:pt x="4585" y="31283"/>
                      <a:pt x="3543" y="30062"/>
                      <a:pt x="6997" y="31908"/>
                    </a:cubicBezTo>
                    <a:cubicBezTo>
                      <a:pt x="4943" y="37923"/>
                      <a:pt x="0" y="50606"/>
                      <a:pt x="3603" y="56353"/>
                    </a:cubicBezTo>
                    <a:cubicBezTo>
                      <a:pt x="6625" y="61181"/>
                      <a:pt x="12476" y="63101"/>
                      <a:pt x="18922" y="63101"/>
                    </a:cubicBezTo>
                    <a:cubicBezTo>
                      <a:pt x="26193" y="63101"/>
                      <a:pt x="34222" y="60658"/>
                      <a:pt x="39808" y="57187"/>
                    </a:cubicBezTo>
                    <a:cubicBezTo>
                      <a:pt x="50348" y="50636"/>
                      <a:pt x="59518" y="32921"/>
                      <a:pt x="52343" y="23155"/>
                    </a:cubicBezTo>
                    <a:cubicBezTo>
                      <a:pt x="49693" y="19522"/>
                      <a:pt x="43619" y="17111"/>
                      <a:pt x="31441" y="16664"/>
                    </a:cubicBezTo>
                    <a:cubicBezTo>
                      <a:pt x="31103" y="7933"/>
                      <a:pt x="27355" y="1"/>
                      <a:pt x="272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65;p15">
                <a:extLst>
                  <a:ext uri="{FF2B5EF4-FFF2-40B4-BE49-F238E27FC236}">
                    <a16:creationId xmlns:a16="http://schemas.microsoft.com/office/drawing/2014/main" id="{605BDC24-04CC-3042-951E-C3BCB4E4B09F}"/>
                  </a:ext>
                </a:extLst>
              </p:cNvPr>
              <p:cNvSpPr/>
              <p:nvPr/>
            </p:nvSpPr>
            <p:spPr>
              <a:xfrm>
                <a:off x="2269400" y="1178150"/>
                <a:ext cx="367500" cy="287125"/>
              </a:xfrm>
              <a:custGeom>
                <a:avLst/>
                <a:gdLst/>
                <a:ahLst/>
                <a:cxnLst/>
                <a:rect l="l" t="t" r="r" b="b"/>
                <a:pathLst>
                  <a:path w="14700" h="11485" extrusionOk="0">
                    <a:moveTo>
                      <a:pt x="7290" y="1"/>
                    </a:moveTo>
                    <a:cubicBezTo>
                      <a:pt x="2972" y="1"/>
                      <a:pt x="0" y="4836"/>
                      <a:pt x="2463" y="8787"/>
                    </a:cubicBezTo>
                    <a:cubicBezTo>
                      <a:pt x="3543" y="10523"/>
                      <a:pt x="5411" y="11485"/>
                      <a:pt x="7321" y="11485"/>
                    </a:cubicBezTo>
                    <a:cubicBezTo>
                      <a:pt x="8359" y="11485"/>
                      <a:pt x="9409" y="11201"/>
                      <a:pt x="10353" y="10603"/>
                    </a:cubicBezTo>
                    <a:cubicBezTo>
                      <a:pt x="14700" y="7894"/>
                      <a:pt x="13598" y="1314"/>
                      <a:pt x="8626" y="153"/>
                    </a:cubicBezTo>
                    <a:cubicBezTo>
                      <a:pt x="8170" y="49"/>
                      <a:pt x="7723" y="1"/>
                      <a:pt x="7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66;p15">
                <a:extLst>
                  <a:ext uri="{FF2B5EF4-FFF2-40B4-BE49-F238E27FC236}">
                    <a16:creationId xmlns:a16="http://schemas.microsoft.com/office/drawing/2014/main" id="{CDA807F1-4ABF-0B43-A9AF-4A7053961F8A}"/>
                  </a:ext>
                </a:extLst>
              </p:cNvPr>
              <p:cNvSpPr/>
              <p:nvPr/>
            </p:nvSpPr>
            <p:spPr>
              <a:xfrm>
                <a:off x="2264300" y="1169800"/>
                <a:ext cx="367400" cy="2872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490" extrusionOk="0">
                    <a:moveTo>
                      <a:pt x="7239" y="0"/>
                    </a:moveTo>
                    <a:cubicBezTo>
                      <a:pt x="2957" y="0"/>
                      <a:pt x="0" y="4848"/>
                      <a:pt x="2458" y="8764"/>
                    </a:cubicBezTo>
                    <a:cubicBezTo>
                      <a:pt x="3540" y="10521"/>
                      <a:pt x="5411" y="11490"/>
                      <a:pt x="7324" y="11490"/>
                    </a:cubicBezTo>
                    <a:cubicBezTo>
                      <a:pt x="8359" y="11490"/>
                      <a:pt x="9407" y="11206"/>
                      <a:pt x="10348" y="10610"/>
                    </a:cubicBezTo>
                    <a:cubicBezTo>
                      <a:pt x="14695" y="7900"/>
                      <a:pt x="13594" y="1290"/>
                      <a:pt x="8592" y="159"/>
                    </a:cubicBezTo>
                    <a:cubicBezTo>
                      <a:pt x="8130" y="51"/>
                      <a:pt x="7677" y="0"/>
                      <a:pt x="7239" y="0"/>
                    </a:cubicBezTo>
                    <a:close/>
                  </a:path>
                </a:pathLst>
              </a:custGeom>
              <a:solidFill>
                <a:srgbClr val="E7A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67;p15">
                <a:extLst>
                  <a:ext uri="{FF2B5EF4-FFF2-40B4-BE49-F238E27FC236}">
                    <a16:creationId xmlns:a16="http://schemas.microsoft.com/office/drawing/2014/main" id="{49742E6E-B52C-2243-A6A7-FF54BA06750C}"/>
                  </a:ext>
                </a:extLst>
              </p:cNvPr>
              <p:cNvSpPr/>
              <p:nvPr/>
            </p:nvSpPr>
            <p:spPr>
              <a:xfrm>
                <a:off x="2325750" y="1227525"/>
                <a:ext cx="270225" cy="211975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8479" extrusionOk="0">
                    <a:moveTo>
                      <a:pt x="5363" y="1"/>
                    </a:moveTo>
                    <a:cubicBezTo>
                      <a:pt x="2198" y="1"/>
                      <a:pt x="1" y="3562"/>
                      <a:pt x="1787" y="6485"/>
                    </a:cubicBezTo>
                    <a:cubicBezTo>
                      <a:pt x="2595" y="7773"/>
                      <a:pt x="3974" y="8478"/>
                      <a:pt x="5380" y="8478"/>
                    </a:cubicBezTo>
                    <a:cubicBezTo>
                      <a:pt x="6150" y="8478"/>
                      <a:pt x="6927" y="8267"/>
                      <a:pt x="7622" y="7824"/>
                    </a:cubicBezTo>
                    <a:cubicBezTo>
                      <a:pt x="10808" y="5829"/>
                      <a:pt x="10004" y="976"/>
                      <a:pt x="6342" y="113"/>
                    </a:cubicBezTo>
                    <a:cubicBezTo>
                      <a:pt x="6008" y="37"/>
                      <a:pt x="5680" y="1"/>
                      <a:pt x="5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68;p15">
                <a:extLst>
                  <a:ext uri="{FF2B5EF4-FFF2-40B4-BE49-F238E27FC236}">
                    <a16:creationId xmlns:a16="http://schemas.microsoft.com/office/drawing/2014/main" id="{EE66AE1E-7B49-E945-8048-F40358C46598}"/>
                  </a:ext>
                </a:extLst>
              </p:cNvPr>
              <p:cNvSpPr/>
              <p:nvPr/>
            </p:nvSpPr>
            <p:spPr>
              <a:xfrm>
                <a:off x="2483550" y="1328300"/>
                <a:ext cx="521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606" extrusionOk="0">
                    <a:moveTo>
                      <a:pt x="1050" y="0"/>
                    </a:moveTo>
                    <a:cubicBezTo>
                      <a:pt x="413" y="0"/>
                      <a:pt x="1" y="737"/>
                      <a:pt x="417" y="1292"/>
                    </a:cubicBezTo>
                    <a:cubicBezTo>
                      <a:pt x="564" y="1494"/>
                      <a:pt x="801" y="1606"/>
                      <a:pt x="1045" y="1606"/>
                    </a:cubicBezTo>
                    <a:cubicBezTo>
                      <a:pt x="1197" y="1606"/>
                      <a:pt x="1352" y="1562"/>
                      <a:pt x="1489" y="1471"/>
                    </a:cubicBezTo>
                    <a:cubicBezTo>
                      <a:pt x="2084" y="1054"/>
                      <a:pt x="1876" y="131"/>
                      <a:pt x="1191" y="12"/>
                    </a:cubicBezTo>
                    <a:cubicBezTo>
                      <a:pt x="1143" y="4"/>
                      <a:pt x="1096" y="0"/>
                      <a:pt x="10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69;p15">
                <a:extLst>
                  <a:ext uri="{FF2B5EF4-FFF2-40B4-BE49-F238E27FC236}">
                    <a16:creationId xmlns:a16="http://schemas.microsoft.com/office/drawing/2014/main" id="{A490B8F5-B017-6B4F-B6AF-B98F304C8D48}"/>
                  </a:ext>
                </a:extLst>
              </p:cNvPr>
              <p:cNvSpPr/>
              <p:nvPr/>
            </p:nvSpPr>
            <p:spPr>
              <a:xfrm>
                <a:off x="1825800" y="1465300"/>
                <a:ext cx="366725" cy="286925"/>
              </a:xfrm>
              <a:custGeom>
                <a:avLst/>
                <a:gdLst/>
                <a:ahLst/>
                <a:cxnLst/>
                <a:rect l="l" t="t" r="r" b="b"/>
                <a:pathLst>
                  <a:path w="14669" h="11477" extrusionOk="0">
                    <a:moveTo>
                      <a:pt x="7242" y="1"/>
                    </a:moveTo>
                    <a:cubicBezTo>
                      <a:pt x="2960" y="1"/>
                      <a:pt x="1" y="4848"/>
                      <a:pt x="2432" y="8764"/>
                    </a:cubicBezTo>
                    <a:cubicBezTo>
                      <a:pt x="3532" y="10521"/>
                      <a:pt x="5409" y="11477"/>
                      <a:pt x="7323" y="11477"/>
                    </a:cubicBezTo>
                    <a:cubicBezTo>
                      <a:pt x="8361" y="11477"/>
                      <a:pt x="9410" y="11196"/>
                      <a:pt x="10351" y="10610"/>
                    </a:cubicBezTo>
                    <a:cubicBezTo>
                      <a:pt x="14669" y="7901"/>
                      <a:pt x="13567" y="1291"/>
                      <a:pt x="8595" y="159"/>
                    </a:cubicBezTo>
                    <a:cubicBezTo>
                      <a:pt x="8133" y="51"/>
                      <a:pt x="7680" y="1"/>
                      <a:pt x="7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70;p15">
                <a:extLst>
                  <a:ext uri="{FF2B5EF4-FFF2-40B4-BE49-F238E27FC236}">
                    <a16:creationId xmlns:a16="http://schemas.microsoft.com/office/drawing/2014/main" id="{F5320E62-7497-804D-9F60-AF4E646B4D6C}"/>
                  </a:ext>
                </a:extLst>
              </p:cNvPr>
              <p:cNvSpPr/>
              <p:nvPr/>
            </p:nvSpPr>
            <p:spPr>
              <a:xfrm>
                <a:off x="1820675" y="1456375"/>
                <a:ext cx="367375" cy="287475"/>
              </a:xfrm>
              <a:custGeom>
                <a:avLst/>
                <a:gdLst/>
                <a:ahLst/>
                <a:cxnLst/>
                <a:rect l="l" t="t" r="r" b="b"/>
                <a:pathLst>
                  <a:path w="14695" h="11499" extrusionOk="0">
                    <a:moveTo>
                      <a:pt x="7239" y="0"/>
                    </a:moveTo>
                    <a:cubicBezTo>
                      <a:pt x="2957" y="0"/>
                      <a:pt x="0" y="4850"/>
                      <a:pt x="2458" y="8794"/>
                    </a:cubicBezTo>
                    <a:cubicBezTo>
                      <a:pt x="3535" y="10543"/>
                      <a:pt x="5394" y="11498"/>
                      <a:pt x="7297" y="11498"/>
                    </a:cubicBezTo>
                    <a:cubicBezTo>
                      <a:pt x="8341" y="11498"/>
                      <a:pt x="9399" y="11211"/>
                      <a:pt x="10348" y="10610"/>
                    </a:cubicBezTo>
                    <a:cubicBezTo>
                      <a:pt x="14695" y="7900"/>
                      <a:pt x="13593" y="1320"/>
                      <a:pt x="8591" y="159"/>
                    </a:cubicBezTo>
                    <a:cubicBezTo>
                      <a:pt x="8130" y="51"/>
                      <a:pt x="7677" y="0"/>
                      <a:pt x="7239" y="0"/>
                    </a:cubicBezTo>
                    <a:close/>
                  </a:path>
                </a:pathLst>
              </a:custGeom>
              <a:solidFill>
                <a:srgbClr val="E7A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71;p15">
                <a:extLst>
                  <a:ext uri="{FF2B5EF4-FFF2-40B4-BE49-F238E27FC236}">
                    <a16:creationId xmlns:a16="http://schemas.microsoft.com/office/drawing/2014/main" id="{3A09A6DD-AF21-CF4B-B09E-ABF1C81F561D}"/>
                  </a:ext>
                </a:extLst>
              </p:cNvPr>
              <p:cNvSpPr/>
              <p:nvPr/>
            </p:nvSpPr>
            <p:spPr>
              <a:xfrm>
                <a:off x="1881575" y="1514675"/>
                <a:ext cx="270750" cy="211400"/>
              </a:xfrm>
              <a:custGeom>
                <a:avLst/>
                <a:gdLst/>
                <a:ahLst/>
                <a:cxnLst/>
                <a:rect l="l" t="t" r="r" b="b"/>
                <a:pathLst>
                  <a:path w="10830" h="8456" extrusionOk="0">
                    <a:moveTo>
                      <a:pt x="5331" y="1"/>
                    </a:moveTo>
                    <a:cubicBezTo>
                      <a:pt x="2179" y="1"/>
                      <a:pt x="0" y="3574"/>
                      <a:pt x="1808" y="6462"/>
                    </a:cubicBezTo>
                    <a:cubicBezTo>
                      <a:pt x="2597" y="7751"/>
                      <a:pt x="3970" y="8455"/>
                      <a:pt x="5381" y="8455"/>
                    </a:cubicBezTo>
                    <a:cubicBezTo>
                      <a:pt x="6154" y="8455"/>
                      <a:pt x="6938" y="8244"/>
                      <a:pt x="7644" y="7801"/>
                    </a:cubicBezTo>
                    <a:cubicBezTo>
                      <a:pt x="10830" y="5807"/>
                      <a:pt x="9996" y="953"/>
                      <a:pt x="6334" y="120"/>
                    </a:cubicBezTo>
                    <a:cubicBezTo>
                      <a:pt x="5991" y="39"/>
                      <a:pt x="5656" y="1"/>
                      <a:pt x="5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72;p15">
                <a:extLst>
                  <a:ext uri="{FF2B5EF4-FFF2-40B4-BE49-F238E27FC236}">
                    <a16:creationId xmlns:a16="http://schemas.microsoft.com/office/drawing/2014/main" id="{8984CB48-80D6-A141-B62B-4D181E0C1070}"/>
                  </a:ext>
                </a:extLst>
              </p:cNvPr>
              <p:cNvSpPr/>
              <p:nvPr/>
            </p:nvSpPr>
            <p:spPr>
              <a:xfrm>
                <a:off x="2031725" y="1618625"/>
                <a:ext cx="610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1884" extrusionOk="0">
                    <a:moveTo>
                      <a:pt x="1229" y="0"/>
                    </a:moveTo>
                    <a:cubicBezTo>
                      <a:pt x="499" y="0"/>
                      <a:pt x="1" y="855"/>
                      <a:pt x="477" y="1500"/>
                    </a:cubicBezTo>
                    <a:cubicBezTo>
                      <a:pt x="656" y="1751"/>
                      <a:pt x="934" y="1883"/>
                      <a:pt x="1217" y="1883"/>
                    </a:cubicBezTo>
                    <a:cubicBezTo>
                      <a:pt x="1403" y="1883"/>
                      <a:pt x="1592" y="1826"/>
                      <a:pt x="1757" y="1708"/>
                    </a:cubicBezTo>
                    <a:cubicBezTo>
                      <a:pt x="2442" y="1261"/>
                      <a:pt x="2204" y="160"/>
                      <a:pt x="1370" y="11"/>
                    </a:cubicBezTo>
                    <a:cubicBezTo>
                      <a:pt x="1322" y="4"/>
                      <a:pt x="1275" y="0"/>
                      <a:pt x="1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73;p15">
                <a:extLst>
                  <a:ext uri="{FF2B5EF4-FFF2-40B4-BE49-F238E27FC236}">
                    <a16:creationId xmlns:a16="http://schemas.microsoft.com/office/drawing/2014/main" id="{8E9E0DE1-C997-C34C-8D25-746073B3C2E6}"/>
                  </a:ext>
                </a:extLst>
              </p:cNvPr>
              <p:cNvSpPr/>
              <p:nvPr/>
            </p:nvSpPr>
            <p:spPr>
              <a:xfrm>
                <a:off x="2436075" y="1057400"/>
                <a:ext cx="100350" cy="78625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3145" extrusionOk="0">
                    <a:moveTo>
                      <a:pt x="1988" y="1"/>
                    </a:moveTo>
                    <a:cubicBezTo>
                      <a:pt x="804" y="1"/>
                      <a:pt x="1" y="1308"/>
                      <a:pt x="679" y="2392"/>
                    </a:cubicBezTo>
                    <a:cubicBezTo>
                      <a:pt x="968" y="2875"/>
                      <a:pt x="1483" y="3145"/>
                      <a:pt x="2005" y="3145"/>
                    </a:cubicBezTo>
                    <a:cubicBezTo>
                      <a:pt x="2287" y="3145"/>
                      <a:pt x="2571" y="3066"/>
                      <a:pt x="2822" y="2898"/>
                    </a:cubicBezTo>
                    <a:cubicBezTo>
                      <a:pt x="4013" y="2154"/>
                      <a:pt x="3715" y="368"/>
                      <a:pt x="2346" y="40"/>
                    </a:cubicBezTo>
                    <a:cubicBezTo>
                      <a:pt x="2223" y="13"/>
                      <a:pt x="2104" y="1"/>
                      <a:pt x="19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74;p15">
                <a:extLst>
                  <a:ext uri="{FF2B5EF4-FFF2-40B4-BE49-F238E27FC236}">
                    <a16:creationId xmlns:a16="http://schemas.microsoft.com/office/drawing/2014/main" id="{4EFEA9E8-5EA8-684E-A330-3B94437DF367}"/>
                  </a:ext>
                </a:extLst>
              </p:cNvPr>
              <p:cNvSpPr/>
              <p:nvPr/>
            </p:nvSpPr>
            <p:spPr>
              <a:xfrm>
                <a:off x="1736500" y="1528425"/>
                <a:ext cx="100225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4009" h="3138" extrusionOk="0">
                    <a:moveTo>
                      <a:pt x="1966" y="0"/>
                    </a:moveTo>
                    <a:cubicBezTo>
                      <a:pt x="813" y="0"/>
                      <a:pt x="1" y="1321"/>
                      <a:pt x="674" y="2398"/>
                    </a:cubicBezTo>
                    <a:cubicBezTo>
                      <a:pt x="963" y="2880"/>
                      <a:pt x="1478" y="3138"/>
                      <a:pt x="2006" y="3138"/>
                    </a:cubicBezTo>
                    <a:cubicBezTo>
                      <a:pt x="2294" y="3138"/>
                      <a:pt x="2585" y="3062"/>
                      <a:pt x="2847" y="2904"/>
                    </a:cubicBezTo>
                    <a:cubicBezTo>
                      <a:pt x="4009" y="2160"/>
                      <a:pt x="3711" y="344"/>
                      <a:pt x="2341" y="46"/>
                    </a:cubicBezTo>
                    <a:cubicBezTo>
                      <a:pt x="2213" y="15"/>
                      <a:pt x="2088" y="0"/>
                      <a:pt x="19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75;p15">
                <a:extLst>
                  <a:ext uri="{FF2B5EF4-FFF2-40B4-BE49-F238E27FC236}">
                    <a16:creationId xmlns:a16="http://schemas.microsoft.com/office/drawing/2014/main" id="{5CDA3647-2DF7-ED43-8D31-DAC787DDCB78}"/>
                  </a:ext>
                </a:extLst>
              </p:cNvPr>
              <p:cNvSpPr/>
              <p:nvPr/>
            </p:nvSpPr>
            <p:spPr>
              <a:xfrm>
                <a:off x="2325125" y="957150"/>
                <a:ext cx="160675" cy="155050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6202" extrusionOk="0">
                    <a:moveTo>
                      <a:pt x="6367" y="1"/>
                    </a:moveTo>
                    <a:cubicBezTo>
                      <a:pt x="5176" y="60"/>
                      <a:pt x="4134" y="1549"/>
                      <a:pt x="3449" y="2383"/>
                    </a:cubicBezTo>
                    <a:cubicBezTo>
                      <a:pt x="2973" y="2978"/>
                      <a:pt x="2556" y="3603"/>
                      <a:pt x="2050" y="4169"/>
                    </a:cubicBezTo>
                    <a:cubicBezTo>
                      <a:pt x="1454" y="4913"/>
                      <a:pt x="561" y="5360"/>
                      <a:pt x="25" y="6104"/>
                    </a:cubicBezTo>
                    <a:cubicBezTo>
                      <a:pt x="1" y="6153"/>
                      <a:pt x="36" y="6202"/>
                      <a:pt x="82" y="6202"/>
                    </a:cubicBezTo>
                    <a:cubicBezTo>
                      <a:pt x="93" y="6202"/>
                      <a:pt x="104" y="6199"/>
                      <a:pt x="114" y="6194"/>
                    </a:cubicBezTo>
                    <a:cubicBezTo>
                      <a:pt x="710" y="5658"/>
                      <a:pt x="1425" y="5211"/>
                      <a:pt x="1990" y="4616"/>
                    </a:cubicBezTo>
                    <a:cubicBezTo>
                      <a:pt x="2437" y="4139"/>
                      <a:pt x="2824" y="3633"/>
                      <a:pt x="3211" y="3097"/>
                    </a:cubicBezTo>
                    <a:cubicBezTo>
                      <a:pt x="3687" y="2472"/>
                      <a:pt x="4194" y="1847"/>
                      <a:pt x="4729" y="1281"/>
                    </a:cubicBezTo>
                    <a:cubicBezTo>
                      <a:pt x="5236" y="834"/>
                      <a:pt x="5801" y="447"/>
                      <a:pt x="6397" y="120"/>
                    </a:cubicBezTo>
                    <a:cubicBezTo>
                      <a:pt x="6427" y="60"/>
                      <a:pt x="6397" y="1"/>
                      <a:pt x="6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76;p15">
                <a:extLst>
                  <a:ext uri="{FF2B5EF4-FFF2-40B4-BE49-F238E27FC236}">
                    <a16:creationId xmlns:a16="http://schemas.microsoft.com/office/drawing/2014/main" id="{0708BF3C-4916-0E46-AD9E-EC7A1B176876}"/>
                  </a:ext>
                </a:extLst>
              </p:cNvPr>
              <p:cNvSpPr/>
              <p:nvPr/>
            </p:nvSpPr>
            <p:spPr>
              <a:xfrm>
                <a:off x="2321700" y="975775"/>
                <a:ext cx="807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4194" extrusionOk="0">
                    <a:moveTo>
                      <a:pt x="3110" y="0"/>
                    </a:moveTo>
                    <a:cubicBezTo>
                      <a:pt x="1681" y="744"/>
                      <a:pt x="936" y="2829"/>
                      <a:pt x="43" y="4109"/>
                    </a:cubicBezTo>
                    <a:cubicBezTo>
                      <a:pt x="1" y="4151"/>
                      <a:pt x="48" y="4193"/>
                      <a:pt x="90" y="4193"/>
                    </a:cubicBezTo>
                    <a:cubicBezTo>
                      <a:pt x="107" y="4193"/>
                      <a:pt x="124" y="4186"/>
                      <a:pt x="132" y="4168"/>
                    </a:cubicBezTo>
                    <a:cubicBezTo>
                      <a:pt x="639" y="3543"/>
                      <a:pt x="1085" y="2858"/>
                      <a:pt x="1502" y="2174"/>
                    </a:cubicBezTo>
                    <a:cubicBezTo>
                      <a:pt x="2008" y="1459"/>
                      <a:pt x="2574" y="744"/>
                      <a:pt x="3199" y="89"/>
                    </a:cubicBezTo>
                    <a:cubicBezTo>
                      <a:pt x="3229" y="60"/>
                      <a:pt x="3169" y="0"/>
                      <a:pt x="3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77;p15">
                <a:extLst>
                  <a:ext uri="{FF2B5EF4-FFF2-40B4-BE49-F238E27FC236}">
                    <a16:creationId xmlns:a16="http://schemas.microsoft.com/office/drawing/2014/main" id="{5E82B94F-26F0-4C49-A90F-0398B4A238BA}"/>
                  </a:ext>
                </a:extLst>
              </p:cNvPr>
              <p:cNvSpPr/>
              <p:nvPr/>
            </p:nvSpPr>
            <p:spPr>
              <a:xfrm>
                <a:off x="2282050" y="927525"/>
                <a:ext cx="52450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5231" extrusionOk="0">
                    <a:moveTo>
                      <a:pt x="1997" y="1"/>
                    </a:moveTo>
                    <a:cubicBezTo>
                      <a:pt x="1980" y="1"/>
                      <a:pt x="1965" y="8"/>
                      <a:pt x="1957" y="25"/>
                    </a:cubicBezTo>
                    <a:cubicBezTo>
                      <a:pt x="1034" y="1603"/>
                      <a:pt x="706" y="3478"/>
                      <a:pt x="21" y="5175"/>
                    </a:cubicBezTo>
                    <a:cubicBezTo>
                      <a:pt x="1" y="5196"/>
                      <a:pt x="37" y="5231"/>
                      <a:pt x="71" y="5231"/>
                    </a:cubicBezTo>
                    <a:cubicBezTo>
                      <a:pt x="86" y="5231"/>
                      <a:pt x="101" y="5224"/>
                      <a:pt x="111" y="5205"/>
                    </a:cubicBezTo>
                    <a:cubicBezTo>
                      <a:pt x="944" y="3597"/>
                      <a:pt x="1391" y="1781"/>
                      <a:pt x="2076" y="114"/>
                    </a:cubicBezTo>
                    <a:cubicBezTo>
                      <a:pt x="2097" y="50"/>
                      <a:pt x="2041" y="1"/>
                      <a:pt x="19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78;p15">
                <a:extLst>
                  <a:ext uri="{FF2B5EF4-FFF2-40B4-BE49-F238E27FC236}">
                    <a16:creationId xmlns:a16="http://schemas.microsoft.com/office/drawing/2014/main" id="{4981EFD8-9905-8949-9A81-16EFEDBDCB40}"/>
                  </a:ext>
                </a:extLst>
              </p:cNvPr>
              <p:cNvSpPr/>
              <p:nvPr/>
            </p:nvSpPr>
            <p:spPr>
              <a:xfrm>
                <a:off x="1600875" y="1472250"/>
                <a:ext cx="209800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8392" h="3076" extrusionOk="0">
                    <a:moveTo>
                      <a:pt x="8332" y="0"/>
                    </a:moveTo>
                    <a:cubicBezTo>
                      <a:pt x="7409" y="179"/>
                      <a:pt x="6635" y="745"/>
                      <a:pt x="5682" y="953"/>
                    </a:cubicBezTo>
                    <a:cubicBezTo>
                      <a:pt x="4938" y="1132"/>
                      <a:pt x="4193" y="1281"/>
                      <a:pt x="3449" y="1430"/>
                    </a:cubicBezTo>
                    <a:cubicBezTo>
                      <a:pt x="2407" y="1668"/>
                      <a:pt x="591" y="1936"/>
                      <a:pt x="25" y="2978"/>
                    </a:cubicBezTo>
                    <a:cubicBezTo>
                      <a:pt x="1" y="3026"/>
                      <a:pt x="56" y="3075"/>
                      <a:pt x="93" y="3075"/>
                    </a:cubicBezTo>
                    <a:cubicBezTo>
                      <a:pt x="101" y="3075"/>
                      <a:pt x="109" y="3073"/>
                      <a:pt x="114" y="3067"/>
                    </a:cubicBezTo>
                    <a:cubicBezTo>
                      <a:pt x="680" y="2680"/>
                      <a:pt x="1276" y="2353"/>
                      <a:pt x="1901" y="2085"/>
                    </a:cubicBezTo>
                    <a:cubicBezTo>
                      <a:pt x="2675" y="1876"/>
                      <a:pt x="3419" y="1668"/>
                      <a:pt x="4193" y="1519"/>
                    </a:cubicBezTo>
                    <a:cubicBezTo>
                      <a:pt x="4848" y="1430"/>
                      <a:pt x="5474" y="1281"/>
                      <a:pt x="6129" y="1102"/>
                    </a:cubicBezTo>
                    <a:cubicBezTo>
                      <a:pt x="6873" y="864"/>
                      <a:pt x="7617" y="417"/>
                      <a:pt x="8362" y="120"/>
                    </a:cubicBezTo>
                    <a:cubicBezTo>
                      <a:pt x="8392" y="90"/>
                      <a:pt x="8392" y="0"/>
                      <a:pt x="8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79;p15">
                <a:extLst>
                  <a:ext uri="{FF2B5EF4-FFF2-40B4-BE49-F238E27FC236}">
                    <a16:creationId xmlns:a16="http://schemas.microsoft.com/office/drawing/2014/main" id="{635419AD-D071-CF48-9B4A-E5ED03BB40B9}"/>
                  </a:ext>
                </a:extLst>
              </p:cNvPr>
              <p:cNvSpPr/>
              <p:nvPr/>
            </p:nvSpPr>
            <p:spPr>
              <a:xfrm>
                <a:off x="1654350" y="1455125"/>
                <a:ext cx="12950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073" extrusionOk="0">
                    <a:moveTo>
                      <a:pt x="5118" y="26"/>
                    </a:moveTo>
                    <a:cubicBezTo>
                      <a:pt x="5110" y="26"/>
                      <a:pt x="5101" y="27"/>
                      <a:pt x="5091" y="30"/>
                    </a:cubicBezTo>
                    <a:cubicBezTo>
                      <a:pt x="3543" y="269"/>
                      <a:pt x="1370" y="1"/>
                      <a:pt x="30" y="983"/>
                    </a:cubicBezTo>
                    <a:cubicBezTo>
                      <a:pt x="0" y="1013"/>
                      <a:pt x="30" y="1072"/>
                      <a:pt x="89" y="1072"/>
                    </a:cubicBezTo>
                    <a:cubicBezTo>
                      <a:pt x="953" y="834"/>
                      <a:pt x="1816" y="626"/>
                      <a:pt x="2709" y="477"/>
                    </a:cubicBezTo>
                    <a:cubicBezTo>
                      <a:pt x="3513" y="417"/>
                      <a:pt x="4317" y="298"/>
                      <a:pt x="5121" y="149"/>
                    </a:cubicBezTo>
                    <a:cubicBezTo>
                      <a:pt x="5174" y="123"/>
                      <a:pt x="5180" y="26"/>
                      <a:pt x="5118" y="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80;p15">
                <a:extLst>
                  <a:ext uri="{FF2B5EF4-FFF2-40B4-BE49-F238E27FC236}">
                    <a16:creationId xmlns:a16="http://schemas.microsoft.com/office/drawing/2014/main" id="{5C5FB800-AFF8-BC4D-9CCF-539C9BB81BC4}"/>
                  </a:ext>
                </a:extLst>
              </p:cNvPr>
              <p:cNvSpPr/>
              <p:nvPr/>
            </p:nvSpPr>
            <p:spPr>
              <a:xfrm>
                <a:off x="1640200" y="1396425"/>
                <a:ext cx="14070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5628" h="657" extrusionOk="0">
                    <a:moveTo>
                      <a:pt x="755" y="0"/>
                    </a:moveTo>
                    <a:cubicBezTo>
                      <a:pt x="534" y="0"/>
                      <a:pt x="312" y="8"/>
                      <a:pt x="90" y="26"/>
                    </a:cubicBezTo>
                    <a:cubicBezTo>
                      <a:pt x="0" y="26"/>
                      <a:pt x="0" y="175"/>
                      <a:pt x="90" y="175"/>
                    </a:cubicBezTo>
                    <a:cubicBezTo>
                      <a:pt x="1821" y="259"/>
                      <a:pt x="3526" y="657"/>
                      <a:pt x="5230" y="657"/>
                    </a:cubicBezTo>
                    <a:cubicBezTo>
                      <a:pt x="5342" y="657"/>
                      <a:pt x="5455" y="655"/>
                      <a:pt x="5568" y="652"/>
                    </a:cubicBezTo>
                    <a:cubicBezTo>
                      <a:pt x="5628" y="652"/>
                      <a:pt x="5628" y="562"/>
                      <a:pt x="5568" y="532"/>
                    </a:cubicBezTo>
                    <a:cubicBezTo>
                      <a:pt x="3970" y="428"/>
                      <a:pt x="2373" y="0"/>
                      <a:pt x="7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81;p15">
                <a:extLst>
                  <a:ext uri="{FF2B5EF4-FFF2-40B4-BE49-F238E27FC236}">
                    <a16:creationId xmlns:a16="http://schemas.microsoft.com/office/drawing/2014/main" id="{3D032A9E-B862-BE49-A85D-0EF2C7B22580}"/>
                  </a:ext>
                </a:extLst>
              </p:cNvPr>
              <p:cNvSpPr/>
              <p:nvPr/>
            </p:nvSpPr>
            <p:spPr>
              <a:xfrm>
                <a:off x="1303608" y="334130"/>
                <a:ext cx="899382" cy="414650"/>
              </a:xfrm>
              <a:custGeom>
                <a:avLst/>
                <a:gdLst/>
                <a:ahLst/>
                <a:cxnLst/>
                <a:rect l="l" t="t" r="r" b="b"/>
                <a:pathLst>
                  <a:path w="29358" h="16586" extrusionOk="0">
                    <a:moveTo>
                      <a:pt x="25219" y="1"/>
                    </a:moveTo>
                    <a:lnTo>
                      <a:pt x="0" y="120"/>
                    </a:lnTo>
                    <a:lnTo>
                      <a:pt x="0" y="11494"/>
                    </a:lnTo>
                    <a:cubicBezTo>
                      <a:pt x="0" y="11494"/>
                      <a:pt x="600" y="11695"/>
                      <a:pt x="1812" y="11695"/>
                    </a:cubicBezTo>
                    <a:cubicBezTo>
                      <a:pt x="3434" y="11695"/>
                      <a:pt x="6154" y="11334"/>
                      <a:pt x="10004" y="9648"/>
                    </a:cubicBezTo>
                    <a:cubicBezTo>
                      <a:pt x="10881" y="9265"/>
                      <a:pt x="11856" y="9099"/>
                      <a:pt x="12890" y="9099"/>
                    </a:cubicBezTo>
                    <a:cubicBezTo>
                      <a:pt x="19819" y="9099"/>
                      <a:pt x="29357" y="16585"/>
                      <a:pt x="29357" y="16585"/>
                    </a:cubicBezTo>
                    <a:cubicBezTo>
                      <a:pt x="29357" y="16585"/>
                      <a:pt x="28524" y="8576"/>
                      <a:pt x="28137" y="6492"/>
                    </a:cubicBezTo>
                    <a:cubicBezTo>
                      <a:pt x="27333" y="2234"/>
                      <a:pt x="25219" y="1"/>
                      <a:pt x="25219" y="1"/>
                    </a:cubicBezTo>
                    <a:close/>
                  </a:path>
                </a:pathLst>
              </a:custGeom>
              <a:solidFill>
                <a:srgbClr val="222222">
                  <a:alpha val="5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82;p15">
                <a:extLst>
                  <a:ext uri="{FF2B5EF4-FFF2-40B4-BE49-F238E27FC236}">
                    <a16:creationId xmlns:a16="http://schemas.microsoft.com/office/drawing/2014/main" id="{3C74F4FE-9702-2D4F-B198-647FEE9120F0}"/>
                  </a:ext>
                </a:extLst>
              </p:cNvPr>
              <p:cNvSpPr/>
              <p:nvPr/>
            </p:nvSpPr>
            <p:spPr>
              <a:xfrm>
                <a:off x="2028100" y="1239475"/>
                <a:ext cx="17112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45" h="6043" extrusionOk="0">
                    <a:moveTo>
                      <a:pt x="2583" y="1"/>
                    </a:moveTo>
                    <a:cubicBezTo>
                      <a:pt x="2176" y="1"/>
                      <a:pt x="1787" y="50"/>
                      <a:pt x="1455" y="171"/>
                    </a:cubicBezTo>
                    <a:cubicBezTo>
                      <a:pt x="354" y="558"/>
                      <a:pt x="116" y="1659"/>
                      <a:pt x="56" y="2702"/>
                    </a:cubicBezTo>
                    <a:cubicBezTo>
                      <a:pt x="1" y="3867"/>
                      <a:pt x="230" y="6042"/>
                      <a:pt x="1708" y="6042"/>
                    </a:cubicBezTo>
                    <a:cubicBezTo>
                      <a:pt x="1816" y="6042"/>
                      <a:pt x="1930" y="6031"/>
                      <a:pt x="2051" y="6007"/>
                    </a:cubicBezTo>
                    <a:cubicBezTo>
                      <a:pt x="3510" y="5709"/>
                      <a:pt x="4254" y="4071"/>
                      <a:pt x="5475" y="3386"/>
                    </a:cubicBezTo>
                    <a:cubicBezTo>
                      <a:pt x="6011" y="3059"/>
                      <a:pt x="6696" y="2731"/>
                      <a:pt x="6606" y="2166"/>
                    </a:cubicBezTo>
                    <a:cubicBezTo>
                      <a:pt x="6845" y="1272"/>
                      <a:pt x="5564" y="647"/>
                      <a:pt x="4909" y="409"/>
                    </a:cubicBezTo>
                    <a:cubicBezTo>
                      <a:pt x="4258" y="192"/>
                      <a:pt x="3384" y="1"/>
                      <a:pt x="25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83;p15">
                <a:extLst>
                  <a:ext uri="{FF2B5EF4-FFF2-40B4-BE49-F238E27FC236}">
                    <a16:creationId xmlns:a16="http://schemas.microsoft.com/office/drawing/2014/main" id="{25C460AF-A112-3F41-BD67-E5EA77FE8515}"/>
                  </a:ext>
                </a:extLst>
              </p:cNvPr>
              <p:cNvSpPr/>
              <p:nvPr/>
            </p:nvSpPr>
            <p:spPr>
              <a:xfrm>
                <a:off x="1810100" y="1061025"/>
                <a:ext cx="461100" cy="287950"/>
              </a:xfrm>
              <a:custGeom>
                <a:avLst/>
                <a:gdLst/>
                <a:ahLst/>
                <a:cxnLst/>
                <a:rect l="l" t="t" r="r" b="b"/>
                <a:pathLst>
                  <a:path w="18444" h="11518" extrusionOk="0">
                    <a:moveTo>
                      <a:pt x="14554" y="1"/>
                    </a:moveTo>
                    <a:cubicBezTo>
                      <a:pt x="11262" y="1"/>
                      <a:pt x="7916" y="2300"/>
                      <a:pt x="8627" y="5731"/>
                    </a:cubicBezTo>
                    <a:cubicBezTo>
                      <a:pt x="7879" y="4862"/>
                      <a:pt x="6987" y="4494"/>
                      <a:pt x="6070" y="4494"/>
                    </a:cubicBezTo>
                    <a:cubicBezTo>
                      <a:pt x="3156" y="4494"/>
                      <a:pt x="1" y="8217"/>
                      <a:pt x="499" y="11388"/>
                    </a:cubicBezTo>
                    <a:cubicBezTo>
                      <a:pt x="512" y="11477"/>
                      <a:pt x="580" y="11518"/>
                      <a:pt x="650" y="11518"/>
                    </a:cubicBezTo>
                    <a:cubicBezTo>
                      <a:pt x="744" y="11518"/>
                      <a:pt x="843" y="11447"/>
                      <a:pt x="826" y="11328"/>
                    </a:cubicBezTo>
                    <a:cubicBezTo>
                      <a:pt x="377" y="8398"/>
                      <a:pt x="3339" y="4792"/>
                      <a:pt x="6058" y="4792"/>
                    </a:cubicBezTo>
                    <a:cubicBezTo>
                      <a:pt x="7124" y="4792"/>
                      <a:pt x="8153" y="5346"/>
                      <a:pt x="8925" y="6713"/>
                    </a:cubicBezTo>
                    <a:cubicBezTo>
                      <a:pt x="8963" y="6770"/>
                      <a:pt x="9016" y="6794"/>
                      <a:pt x="9068" y="6794"/>
                    </a:cubicBezTo>
                    <a:cubicBezTo>
                      <a:pt x="9179" y="6794"/>
                      <a:pt x="9284" y="6686"/>
                      <a:pt x="9223" y="6564"/>
                    </a:cubicBezTo>
                    <a:cubicBezTo>
                      <a:pt x="7654" y="2761"/>
                      <a:pt x="11202" y="323"/>
                      <a:pt x="14642" y="323"/>
                    </a:cubicBezTo>
                    <a:cubicBezTo>
                      <a:pt x="15969" y="323"/>
                      <a:pt x="17279" y="686"/>
                      <a:pt x="18274" y="1473"/>
                    </a:cubicBezTo>
                    <a:cubicBezTo>
                      <a:pt x="18288" y="1483"/>
                      <a:pt x="18303" y="1487"/>
                      <a:pt x="18317" y="1487"/>
                    </a:cubicBezTo>
                    <a:cubicBezTo>
                      <a:pt x="18388" y="1487"/>
                      <a:pt x="18443" y="1374"/>
                      <a:pt x="18393" y="1324"/>
                    </a:cubicBezTo>
                    <a:cubicBezTo>
                      <a:pt x="17331" y="412"/>
                      <a:pt x="15947" y="1"/>
                      <a:pt x="14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3" name="Google Shape;1659;p41">
            <a:extLst>
              <a:ext uri="{FF2B5EF4-FFF2-40B4-BE49-F238E27FC236}">
                <a16:creationId xmlns:a16="http://schemas.microsoft.com/office/drawing/2014/main" id="{7BD14D1E-210D-9240-B36E-8A7C2F40A829}"/>
              </a:ext>
            </a:extLst>
          </p:cNvPr>
          <p:cNvGrpSpPr/>
          <p:nvPr/>
        </p:nvGrpSpPr>
        <p:grpSpPr>
          <a:xfrm>
            <a:off x="1912659" y="1665925"/>
            <a:ext cx="1146303" cy="1175210"/>
            <a:chOff x="457208" y="2265147"/>
            <a:chExt cx="2238721" cy="2466762"/>
          </a:xfrm>
        </p:grpSpPr>
        <p:sp>
          <p:nvSpPr>
            <p:cNvPr id="164" name="Google Shape;1660;p41">
              <a:extLst>
                <a:ext uri="{FF2B5EF4-FFF2-40B4-BE49-F238E27FC236}">
                  <a16:creationId xmlns:a16="http://schemas.microsoft.com/office/drawing/2014/main" id="{177E8CC9-3DF8-9E46-9733-05D2E706E143}"/>
                </a:ext>
              </a:extLst>
            </p:cNvPr>
            <p:cNvSpPr/>
            <p:nvPr/>
          </p:nvSpPr>
          <p:spPr>
            <a:xfrm>
              <a:off x="2263094" y="4574712"/>
              <a:ext cx="333900" cy="42300"/>
            </a:xfrm>
            <a:prstGeom prst="ellipse">
              <a:avLst/>
            </a:pr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61;p41">
              <a:extLst>
                <a:ext uri="{FF2B5EF4-FFF2-40B4-BE49-F238E27FC236}">
                  <a16:creationId xmlns:a16="http://schemas.microsoft.com/office/drawing/2014/main" id="{E7005338-D89F-804F-B61B-B28A4015935F}"/>
                </a:ext>
              </a:extLst>
            </p:cNvPr>
            <p:cNvGrpSpPr/>
            <p:nvPr/>
          </p:nvGrpSpPr>
          <p:grpSpPr>
            <a:xfrm>
              <a:off x="457208" y="2265147"/>
              <a:ext cx="2238721" cy="2466762"/>
              <a:chOff x="457208" y="2255744"/>
              <a:chExt cx="2238721" cy="2466762"/>
            </a:xfrm>
          </p:grpSpPr>
          <p:sp>
            <p:nvSpPr>
              <p:cNvPr id="166" name="Google Shape;1662;p41">
                <a:extLst>
                  <a:ext uri="{FF2B5EF4-FFF2-40B4-BE49-F238E27FC236}">
                    <a16:creationId xmlns:a16="http://schemas.microsoft.com/office/drawing/2014/main" id="{BCFEB5F3-9200-774F-A503-6D8D657F1314}"/>
                  </a:ext>
                </a:extLst>
              </p:cNvPr>
              <p:cNvSpPr/>
              <p:nvPr/>
            </p:nvSpPr>
            <p:spPr>
              <a:xfrm flipH="1">
                <a:off x="540493" y="2910113"/>
                <a:ext cx="967673" cy="785238"/>
              </a:xfrm>
              <a:custGeom>
                <a:avLst/>
                <a:gdLst/>
                <a:ahLst/>
                <a:cxnLst/>
                <a:rect l="l" t="t" r="r" b="b"/>
                <a:pathLst>
                  <a:path w="80205" h="65084" extrusionOk="0">
                    <a:moveTo>
                      <a:pt x="44047" y="65084"/>
                    </a:moveTo>
                    <a:lnTo>
                      <a:pt x="43225" y="43718"/>
                    </a:lnTo>
                    <a:cubicBezTo>
                      <a:pt x="43225" y="43718"/>
                      <a:pt x="60153" y="42896"/>
                      <a:pt x="57195" y="31227"/>
                    </a:cubicBezTo>
                    <a:cubicBezTo>
                      <a:pt x="54401" y="19558"/>
                      <a:pt x="44047" y="25639"/>
                      <a:pt x="44047" y="25639"/>
                    </a:cubicBezTo>
                    <a:cubicBezTo>
                      <a:pt x="44047" y="25639"/>
                      <a:pt x="40760" y="27776"/>
                      <a:pt x="39116" y="24982"/>
                    </a:cubicBezTo>
                    <a:cubicBezTo>
                      <a:pt x="37637" y="22188"/>
                      <a:pt x="42239" y="329"/>
                      <a:pt x="63112" y="6903"/>
                    </a:cubicBezTo>
                    <a:cubicBezTo>
                      <a:pt x="63112" y="6903"/>
                      <a:pt x="61961" y="1479"/>
                      <a:pt x="65413" y="658"/>
                    </a:cubicBezTo>
                    <a:cubicBezTo>
                      <a:pt x="68700" y="0"/>
                      <a:pt x="78068" y="12162"/>
                      <a:pt x="74616" y="25968"/>
                    </a:cubicBezTo>
                    <a:cubicBezTo>
                      <a:pt x="75931" y="25146"/>
                      <a:pt x="77739" y="25639"/>
                      <a:pt x="78725" y="26954"/>
                    </a:cubicBezTo>
                    <a:cubicBezTo>
                      <a:pt x="80204" y="29255"/>
                      <a:pt x="79547" y="64591"/>
                      <a:pt x="39774" y="52922"/>
                    </a:cubicBezTo>
                    <a:cubicBezTo>
                      <a:pt x="1" y="41253"/>
                      <a:pt x="44047" y="65084"/>
                      <a:pt x="44047" y="65084"/>
                    </a:cubicBezTo>
                    <a:close/>
                  </a:path>
                </a:pathLst>
              </a:custGeom>
              <a:solidFill>
                <a:srgbClr val="FFBB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63;p41">
                <a:extLst>
                  <a:ext uri="{FF2B5EF4-FFF2-40B4-BE49-F238E27FC236}">
                    <a16:creationId xmlns:a16="http://schemas.microsoft.com/office/drawing/2014/main" id="{903C58D4-A90D-3B44-8D99-3D911D868751}"/>
                  </a:ext>
                </a:extLst>
              </p:cNvPr>
              <p:cNvSpPr/>
              <p:nvPr/>
            </p:nvSpPr>
            <p:spPr>
              <a:xfrm flipH="1">
                <a:off x="921216" y="3895618"/>
                <a:ext cx="465986" cy="787229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65249" extrusionOk="0">
                    <a:moveTo>
                      <a:pt x="19558" y="55881"/>
                    </a:moveTo>
                    <a:cubicBezTo>
                      <a:pt x="19558" y="54730"/>
                      <a:pt x="19558" y="48156"/>
                      <a:pt x="19065" y="47170"/>
                    </a:cubicBezTo>
                    <a:cubicBezTo>
                      <a:pt x="18407" y="46019"/>
                      <a:pt x="9368" y="41253"/>
                      <a:pt x="7067" y="36980"/>
                    </a:cubicBezTo>
                    <a:cubicBezTo>
                      <a:pt x="4766" y="32542"/>
                      <a:pt x="0" y="13477"/>
                      <a:pt x="0" y="13477"/>
                    </a:cubicBezTo>
                    <a:cubicBezTo>
                      <a:pt x="0" y="13477"/>
                      <a:pt x="14956" y="1973"/>
                      <a:pt x="16435" y="1973"/>
                    </a:cubicBezTo>
                    <a:cubicBezTo>
                      <a:pt x="17914" y="1973"/>
                      <a:pt x="27940" y="1"/>
                      <a:pt x="29255" y="3452"/>
                    </a:cubicBezTo>
                    <a:cubicBezTo>
                      <a:pt x="31227" y="8054"/>
                      <a:pt x="32870" y="12656"/>
                      <a:pt x="34185" y="17422"/>
                    </a:cubicBezTo>
                    <a:cubicBezTo>
                      <a:pt x="35336" y="21531"/>
                      <a:pt x="36979" y="25311"/>
                      <a:pt x="38623" y="29255"/>
                    </a:cubicBezTo>
                    <a:cubicBezTo>
                      <a:pt x="38623" y="29255"/>
                      <a:pt x="29912" y="59496"/>
                      <a:pt x="28762" y="61962"/>
                    </a:cubicBezTo>
                    <a:cubicBezTo>
                      <a:pt x="28104" y="63934"/>
                      <a:pt x="26132" y="65249"/>
                      <a:pt x="23995" y="64920"/>
                    </a:cubicBezTo>
                    <a:lnTo>
                      <a:pt x="12655" y="64920"/>
                    </a:lnTo>
                    <a:cubicBezTo>
                      <a:pt x="10354" y="64920"/>
                      <a:pt x="11669" y="61140"/>
                      <a:pt x="14627" y="60482"/>
                    </a:cubicBezTo>
                    <a:cubicBezTo>
                      <a:pt x="17586" y="59825"/>
                      <a:pt x="19558" y="58839"/>
                      <a:pt x="19558" y="55881"/>
                    </a:cubicBezTo>
                    <a:close/>
                  </a:path>
                </a:pathLst>
              </a:custGeom>
              <a:solidFill>
                <a:srgbClr val="FFBB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64;p41">
                <a:extLst>
                  <a:ext uri="{FF2B5EF4-FFF2-40B4-BE49-F238E27FC236}">
                    <a16:creationId xmlns:a16="http://schemas.microsoft.com/office/drawing/2014/main" id="{2C520702-8525-5042-ADAF-9585BE3F2CDE}"/>
                  </a:ext>
                </a:extLst>
              </p:cNvPr>
              <p:cNvSpPr/>
              <p:nvPr/>
            </p:nvSpPr>
            <p:spPr>
              <a:xfrm flipH="1">
                <a:off x="1949441" y="3549119"/>
                <a:ext cx="505656" cy="1086646"/>
              </a:xfrm>
              <a:custGeom>
                <a:avLst/>
                <a:gdLst/>
                <a:ahLst/>
                <a:cxnLst/>
                <a:rect l="l" t="t" r="r" b="b"/>
                <a:pathLst>
                  <a:path w="41911" h="90066" extrusionOk="0">
                    <a:moveTo>
                      <a:pt x="25804" y="1"/>
                    </a:moveTo>
                    <a:cubicBezTo>
                      <a:pt x="25804" y="1"/>
                      <a:pt x="3616" y="31556"/>
                      <a:pt x="1808" y="35994"/>
                    </a:cubicBezTo>
                    <a:cubicBezTo>
                      <a:pt x="0" y="40431"/>
                      <a:pt x="329" y="44376"/>
                      <a:pt x="329" y="59332"/>
                    </a:cubicBezTo>
                    <a:lnTo>
                      <a:pt x="329" y="84642"/>
                    </a:lnTo>
                    <a:cubicBezTo>
                      <a:pt x="329" y="90066"/>
                      <a:pt x="11834" y="83327"/>
                      <a:pt x="9368" y="57360"/>
                    </a:cubicBezTo>
                    <a:cubicBezTo>
                      <a:pt x="9368" y="57360"/>
                      <a:pt x="36980" y="35501"/>
                      <a:pt x="37801" y="32049"/>
                    </a:cubicBezTo>
                    <a:cubicBezTo>
                      <a:pt x="38787" y="28762"/>
                      <a:pt x="41910" y="2959"/>
                      <a:pt x="25804" y="1"/>
                    </a:cubicBezTo>
                    <a:close/>
                  </a:path>
                </a:pathLst>
              </a:custGeom>
              <a:solidFill>
                <a:srgbClr val="FFBB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65;p41">
                <a:extLst>
                  <a:ext uri="{FF2B5EF4-FFF2-40B4-BE49-F238E27FC236}">
                    <a16:creationId xmlns:a16="http://schemas.microsoft.com/office/drawing/2014/main" id="{8323F7D8-01DB-9C48-95EB-5B80C61883BE}"/>
                  </a:ext>
                </a:extLst>
              </p:cNvPr>
              <p:cNvSpPr/>
              <p:nvPr/>
            </p:nvSpPr>
            <p:spPr>
              <a:xfrm flipH="1">
                <a:off x="457208" y="2771305"/>
                <a:ext cx="1911542" cy="1951200"/>
              </a:xfrm>
              <a:custGeom>
                <a:avLst/>
                <a:gdLst/>
                <a:ahLst/>
                <a:cxnLst/>
                <a:rect l="l" t="t" r="r" b="b"/>
                <a:pathLst>
                  <a:path w="158437" h="161724" extrusionOk="0">
                    <a:moveTo>
                      <a:pt x="5260" y="12327"/>
                    </a:moveTo>
                    <a:lnTo>
                      <a:pt x="44540" y="0"/>
                    </a:lnTo>
                    <a:cubicBezTo>
                      <a:pt x="44540" y="0"/>
                      <a:pt x="48649" y="19230"/>
                      <a:pt x="50621" y="22188"/>
                    </a:cubicBezTo>
                    <a:cubicBezTo>
                      <a:pt x="52758" y="24982"/>
                      <a:pt x="114225" y="51936"/>
                      <a:pt x="120142" y="56045"/>
                    </a:cubicBezTo>
                    <a:cubicBezTo>
                      <a:pt x="126059" y="60154"/>
                      <a:pt x="134934" y="81519"/>
                      <a:pt x="140029" y="101735"/>
                    </a:cubicBezTo>
                    <a:cubicBezTo>
                      <a:pt x="145288" y="121950"/>
                      <a:pt x="149068" y="131647"/>
                      <a:pt x="151040" y="134112"/>
                    </a:cubicBezTo>
                    <a:cubicBezTo>
                      <a:pt x="153013" y="136578"/>
                      <a:pt x="158436" y="141015"/>
                      <a:pt x="158436" y="146275"/>
                    </a:cubicBezTo>
                    <a:lnTo>
                      <a:pt x="158436" y="159094"/>
                    </a:lnTo>
                    <a:cubicBezTo>
                      <a:pt x="158436" y="161066"/>
                      <a:pt x="156957" y="161724"/>
                      <a:pt x="154327" y="161724"/>
                    </a:cubicBezTo>
                    <a:lnTo>
                      <a:pt x="142658" y="161724"/>
                    </a:lnTo>
                    <a:cubicBezTo>
                      <a:pt x="141344" y="161724"/>
                      <a:pt x="142494" y="156629"/>
                      <a:pt x="146603" y="156629"/>
                    </a:cubicBezTo>
                    <a:lnTo>
                      <a:pt x="146603" y="150876"/>
                    </a:lnTo>
                    <a:cubicBezTo>
                      <a:pt x="146603" y="147754"/>
                      <a:pt x="139371" y="140851"/>
                      <a:pt x="137235" y="138550"/>
                    </a:cubicBezTo>
                    <a:cubicBezTo>
                      <a:pt x="135263" y="136249"/>
                      <a:pt x="118499" y="132633"/>
                      <a:pt x="113568" y="125895"/>
                    </a:cubicBezTo>
                    <a:cubicBezTo>
                      <a:pt x="108802" y="119321"/>
                      <a:pt x="105350" y="107159"/>
                      <a:pt x="105350" y="107159"/>
                    </a:cubicBezTo>
                    <a:cubicBezTo>
                      <a:pt x="105350" y="107159"/>
                      <a:pt x="86614" y="118992"/>
                      <a:pt x="64098" y="119814"/>
                    </a:cubicBezTo>
                    <a:lnTo>
                      <a:pt x="64098" y="158437"/>
                    </a:lnTo>
                    <a:cubicBezTo>
                      <a:pt x="64098" y="161724"/>
                      <a:pt x="62619" y="161724"/>
                      <a:pt x="61468" y="161724"/>
                    </a:cubicBezTo>
                    <a:lnTo>
                      <a:pt x="45526" y="161724"/>
                    </a:lnTo>
                    <a:cubicBezTo>
                      <a:pt x="42897" y="161724"/>
                      <a:pt x="43390" y="155478"/>
                      <a:pt x="49306" y="155478"/>
                    </a:cubicBezTo>
                    <a:cubicBezTo>
                      <a:pt x="49306" y="155478"/>
                      <a:pt x="40924" y="126223"/>
                      <a:pt x="37309" y="109788"/>
                    </a:cubicBezTo>
                    <a:cubicBezTo>
                      <a:pt x="37309" y="109624"/>
                      <a:pt x="1" y="100749"/>
                      <a:pt x="5260" y="123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666;p41">
                <a:extLst>
                  <a:ext uri="{FF2B5EF4-FFF2-40B4-BE49-F238E27FC236}">
                    <a16:creationId xmlns:a16="http://schemas.microsoft.com/office/drawing/2014/main" id="{DADE1C20-36B9-AA41-8F89-BBCE6C65F85C}"/>
                  </a:ext>
                </a:extLst>
              </p:cNvPr>
              <p:cNvSpPr/>
              <p:nvPr/>
            </p:nvSpPr>
            <p:spPr>
              <a:xfrm flipH="1">
                <a:off x="1097691" y="3128224"/>
                <a:ext cx="1199671" cy="1088637"/>
              </a:xfrm>
              <a:custGeom>
                <a:avLst/>
                <a:gdLst/>
                <a:ahLst/>
                <a:cxnLst/>
                <a:rect l="l" t="t" r="r" b="b"/>
                <a:pathLst>
                  <a:path w="99434" h="90231" extrusionOk="0">
                    <a:moveTo>
                      <a:pt x="31392" y="80041"/>
                    </a:moveTo>
                    <a:cubicBezTo>
                      <a:pt x="31392" y="80041"/>
                      <a:pt x="5753" y="73960"/>
                      <a:pt x="0" y="21696"/>
                    </a:cubicBezTo>
                    <a:cubicBezTo>
                      <a:pt x="1973" y="9369"/>
                      <a:pt x="7725" y="1"/>
                      <a:pt x="13642" y="330"/>
                    </a:cubicBezTo>
                    <a:cubicBezTo>
                      <a:pt x="21037" y="823"/>
                      <a:pt x="33364" y="36816"/>
                      <a:pt x="33364" y="36816"/>
                    </a:cubicBezTo>
                    <a:cubicBezTo>
                      <a:pt x="25146" y="56538"/>
                      <a:pt x="31392" y="80041"/>
                      <a:pt x="31392" y="80041"/>
                    </a:cubicBezTo>
                    <a:close/>
                    <a:moveTo>
                      <a:pt x="99269" y="77411"/>
                    </a:moveTo>
                    <a:cubicBezTo>
                      <a:pt x="99269" y="77411"/>
                      <a:pt x="80697" y="89409"/>
                      <a:pt x="58181" y="90231"/>
                    </a:cubicBezTo>
                    <a:lnTo>
                      <a:pt x="58345" y="72645"/>
                    </a:lnTo>
                    <a:cubicBezTo>
                      <a:pt x="58345" y="72645"/>
                      <a:pt x="58345" y="69687"/>
                      <a:pt x="60811" y="70180"/>
                    </a:cubicBezTo>
                    <a:cubicBezTo>
                      <a:pt x="63276" y="70673"/>
                      <a:pt x="77410" y="75110"/>
                      <a:pt x="85792" y="73467"/>
                    </a:cubicBezTo>
                    <a:cubicBezTo>
                      <a:pt x="94339" y="71988"/>
                      <a:pt x="98283" y="73960"/>
                      <a:pt x="99433" y="77411"/>
                    </a:cubicBezTo>
                    <a:close/>
                  </a:path>
                </a:pathLst>
              </a:custGeom>
              <a:solidFill>
                <a:srgbClr val="FFD5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667;p41">
                <a:extLst>
                  <a:ext uri="{FF2B5EF4-FFF2-40B4-BE49-F238E27FC236}">
                    <a16:creationId xmlns:a16="http://schemas.microsoft.com/office/drawing/2014/main" id="{5D70CAC1-83CD-8A45-9D83-3951AE5D8730}"/>
                  </a:ext>
                </a:extLst>
              </p:cNvPr>
              <p:cNvSpPr/>
              <p:nvPr/>
            </p:nvSpPr>
            <p:spPr>
              <a:xfrm flipH="1">
                <a:off x="1722308" y="2981490"/>
                <a:ext cx="610742" cy="301420"/>
              </a:xfrm>
              <a:custGeom>
                <a:avLst/>
                <a:gdLst/>
                <a:ahLst/>
                <a:cxnLst/>
                <a:rect l="l" t="t" r="r" b="b"/>
                <a:pathLst>
                  <a:path w="50621" h="24983" extrusionOk="0">
                    <a:moveTo>
                      <a:pt x="2137" y="24818"/>
                    </a:moveTo>
                    <a:cubicBezTo>
                      <a:pt x="0" y="24325"/>
                      <a:pt x="0" y="21367"/>
                      <a:pt x="2137" y="20874"/>
                    </a:cubicBezTo>
                    <a:cubicBezTo>
                      <a:pt x="2137" y="20874"/>
                      <a:pt x="29419" y="20874"/>
                      <a:pt x="45526" y="2302"/>
                    </a:cubicBezTo>
                    <a:cubicBezTo>
                      <a:pt x="46676" y="1"/>
                      <a:pt x="50621" y="3452"/>
                      <a:pt x="48648" y="4931"/>
                    </a:cubicBezTo>
                    <a:cubicBezTo>
                      <a:pt x="31227" y="24982"/>
                      <a:pt x="2137" y="24818"/>
                      <a:pt x="2137" y="2481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668;p41">
                <a:extLst>
                  <a:ext uri="{FF2B5EF4-FFF2-40B4-BE49-F238E27FC236}">
                    <a16:creationId xmlns:a16="http://schemas.microsoft.com/office/drawing/2014/main" id="{058EDF7E-C4AD-7343-B737-77675FD71DE6}"/>
                  </a:ext>
                </a:extLst>
              </p:cNvPr>
              <p:cNvSpPr/>
              <p:nvPr/>
            </p:nvSpPr>
            <p:spPr>
              <a:xfrm flipH="1">
                <a:off x="2223983" y="2255744"/>
                <a:ext cx="471947" cy="727749"/>
              </a:xfrm>
              <a:custGeom>
                <a:avLst/>
                <a:gdLst/>
                <a:ahLst/>
                <a:cxnLst/>
                <a:rect l="l" t="t" r="r" b="b"/>
                <a:pathLst>
                  <a:path w="39117" h="60319" extrusionOk="0">
                    <a:moveTo>
                      <a:pt x="39116" y="8876"/>
                    </a:moveTo>
                    <a:cubicBezTo>
                      <a:pt x="39116" y="8876"/>
                      <a:pt x="35665" y="987"/>
                      <a:pt x="33035" y="494"/>
                    </a:cubicBezTo>
                    <a:cubicBezTo>
                      <a:pt x="30406" y="1"/>
                      <a:pt x="5917" y="7561"/>
                      <a:pt x="3452" y="8383"/>
                    </a:cubicBezTo>
                    <a:cubicBezTo>
                      <a:pt x="987" y="9204"/>
                      <a:pt x="1" y="13313"/>
                      <a:pt x="987" y="22846"/>
                    </a:cubicBezTo>
                    <a:cubicBezTo>
                      <a:pt x="2137" y="32214"/>
                      <a:pt x="3452" y="45526"/>
                      <a:pt x="2302" y="50950"/>
                    </a:cubicBezTo>
                    <a:cubicBezTo>
                      <a:pt x="1151" y="56374"/>
                      <a:pt x="12163" y="60318"/>
                      <a:pt x="21531" y="44212"/>
                    </a:cubicBezTo>
                    <a:cubicBezTo>
                      <a:pt x="27940" y="32707"/>
                      <a:pt x="33857" y="20873"/>
                      <a:pt x="39116" y="887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669;p41">
                <a:extLst>
                  <a:ext uri="{FF2B5EF4-FFF2-40B4-BE49-F238E27FC236}">
                    <a16:creationId xmlns:a16="http://schemas.microsoft.com/office/drawing/2014/main" id="{BADA7E46-863D-E54F-97CB-EDA73A3C6829}"/>
                  </a:ext>
                </a:extLst>
              </p:cNvPr>
              <p:cNvSpPr/>
              <p:nvPr/>
            </p:nvSpPr>
            <p:spPr>
              <a:xfrm flipH="1">
                <a:off x="2223983" y="2261692"/>
                <a:ext cx="458060" cy="721801"/>
              </a:xfrm>
              <a:custGeom>
                <a:avLst/>
                <a:gdLst/>
                <a:ahLst/>
                <a:cxnLst/>
                <a:rect l="l" t="t" r="r" b="b"/>
                <a:pathLst>
                  <a:path w="37966" h="59826" extrusionOk="0">
                    <a:moveTo>
                      <a:pt x="37965" y="8383"/>
                    </a:moveTo>
                    <a:cubicBezTo>
                      <a:pt x="37965" y="8383"/>
                      <a:pt x="34514" y="494"/>
                      <a:pt x="31884" y="1"/>
                    </a:cubicBezTo>
                    <a:cubicBezTo>
                      <a:pt x="28104" y="329"/>
                      <a:pt x="24324" y="1151"/>
                      <a:pt x="20544" y="2466"/>
                    </a:cubicBezTo>
                    <a:cubicBezTo>
                      <a:pt x="22516" y="3945"/>
                      <a:pt x="23502" y="6575"/>
                      <a:pt x="23009" y="9040"/>
                    </a:cubicBezTo>
                    <a:cubicBezTo>
                      <a:pt x="21859" y="15779"/>
                      <a:pt x="16435" y="44869"/>
                      <a:pt x="1644" y="47499"/>
                    </a:cubicBezTo>
                    <a:cubicBezTo>
                      <a:pt x="1479" y="48485"/>
                      <a:pt x="1479" y="49471"/>
                      <a:pt x="1151" y="50457"/>
                    </a:cubicBezTo>
                    <a:cubicBezTo>
                      <a:pt x="0" y="55881"/>
                      <a:pt x="11012" y="59825"/>
                      <a:pt x="20380" y="43719"/>
                    </a:cubicBezTo>
                    <a:cubicBezTo>
                      <a:pt x="26789" y="32214"/>
                      <a:pt x="32706" y="20380"/>
                      <a:pt x="37965" y="8383"/>
                    </a:cubicBezTo>
                    <a:close/>
                  </a:path>
                </a:pathLst>
              </a:custGeom>
              <a:solidFill>
                <a:srgbClr val="FFBB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670;p41">
                <a:extLst>
                  <a:ext uri="{FF2B5EF4-FFF2-40B4-BE49-F238E27FC236}">
                    <a16:creationId xmlns:a16="http://schemas.microsoft.com/office/drawing/2014/main" id="{6260605B-6B0B-C34A-AC67-2D62B4263A9F}"/>
                  </a:ext>
                </a:extLst>
              </p:cNvPr>
              <p:cNvSpPr/>
              <p:nvPr/>
            </p:nvSpPr>
            <p:spPr>
              <a:xfrm flipH="1">
                <a:off x="2245796" y="2275579"/>
                <a:ext cx="85275" cy="170539"/>
              </a:xfrm>
              <a:custGeom>
                <a:avLst/>
                <a:gdLst/>
                <a:ahLst/>
                <a:cxnLst/>
                <a:rect l="l" t="t" r="r" b="b"/>
                <a:pathLst>
                  <a:path w="7068" h="14135" extrusionOk="0">
                    <a:moveTo>
                      <a:pt x="5753" y="4766"/>
                    </a:moveTo>
                    <a:cubicBezTo>
                      <a:pt x="5095" y="3123"/>
                      <a:pt x="4274" y="1808"/>
                      <a:pt x="3123" y="658"/>
                    </a:cubicBezTo>
                    <a:cubicBezTo>
                      <a:pt x="1973" y="0"/>
                      <a:pt x="0" y="4109"/>
                      <a:pt x="493" y="9040"/>
                    </a:cubicBezTo>
                    <a:cubicBezTo>
                      <a:pt x="987" y="14135"/>
                      <a:pt x="7068" y="9204"/>
                      <a:pt x="5753" y="47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671;p41">
                <a:extLst>
                  <a:ext uri="{FF2B5EF4-FFF2-40B4-BE49-F238E27FC236}">
                    <a16:creationId xmlns:a16="http://schemas.microsoft.com/office/drawing/2014/main" id="{43CC74BD-EF53-ED47-890A-B30AC9420BA7}"/>
                  </a:ext>
                </a:extLst>
              </p:cNvPr>
              <p:cNvSpPr/>
              <p:nvPr/>
            </p:nvSpPr>
            <p:spPr>
              <a:xfrm flipH="1">
                <a:off x="1395129" y="2325154"/>
                <a:ext cx="444185" cy="763425"/>
              </a:xfrm>
              <a:custGeom>
                <a:avLst/>
                <a:gdLst/>
                <a:ahLst/>
                <a:cxnLst/>
                <a:rect l="l" t="t" r="r" b="b"/>
                <a:pathLst>
                  <a:path w="36816" h="63276" extrusionOk="0">
                    <a:moveTo>
                      <a:pt x="1" y="6738"/>
                    </a:moveTo>
                    <a:cubicBezTo>
                      <a:pt x="1" y="6738"/>
                      <a:pt x="5260" y="0"/>
                      <a:pt x="7890" y="164"/>
                    </a:cubicBezTo>
                    <a:cubicBezTo>
                      <a:pt x="10684" y="329"/>
                      <a:pt x="32542" y="13641"/>
                      <a:pt x="34679" y="15120"/>
                    </a:cubicBezTo>
                    <a:cubicBezTo>
                      <a:pt x="36816" y="16600"/>
                      <a:pt x="36816" y="20873"/>
                      <a:pt x="33364" y="29748"/>
                    </a:cubicBezTo>
                    <a:cubicBezTo>
                      <a:pt x="30077" y="38787"/>
                      <a:pt x="25475" y="51114"/>
                      <a:pt x="25147" y="56702"/>
                    </a:cubicBezTo>
                    <a:cubicBezTo>
                      <a:pt x="24982" y="62125"/>
                      <a:pt x="13313" y="63276"/>
                      <a:pt x="8383" y="45361"/>
                    </a:cubicBezTo>
                    <a:cubicBezTo>
                      <a:pt x="4931" y="32542"/>
                      <a:pt x="2137" y="19722"/>
                      <a:pt x="1" y="673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672;p41">
                <a:extLst>
                  <a:ext uri="{FF2B5EF4-FFF2-40B4-BE49-F238E27FC236}">
                    <a16:creationId xmlns:a16="http://schemas.microsoft.com/office/drawing/2014/main" id="{F5224A72-CE2F-9447-A439-DCBAB5DBCEC4}"/>
                  </a:ext>
                </a:extLst>
              </p:cNvPr>
              <p:cNvSpPr/>
              <p:nvPr/>
            </p:nvSpPr>
            <p:spPr>
              <a:xfrm flipH="1">
                <a:off x="1500227" y="2325154"/>
                <a:ext cx="339087" cy="763425"/>
              </a:xfrm>
              <a:custGeom>
                <a:avLst/>
                <a:gdLst/>
                <a:ahLst/>
                <a:cxnLst/>
                <a:rect l="l" t="t" r="r" b="b"/>
                <a:pathLst>
                  <a:path w="28105" h="63276" extrusionOk="0">
                    <a:moveTo>
                      <a:pt x="1" y="6738"/>
                    </a:moveTo>
                    <a:cubicBezTo>
                      <a:pt x="1" y="6738"/>
                      <a:pt x="5260" y="0"/>
                      <a:pt x="7890" y="164"/>
                    </a:cubicBezTo>
                    <a:cubicBezTo>
                      <a:pt x="10519" y="986"/>
                      <a:pt x="12820" y="2137"/>
                      <a:pt x="15121" y="3451"/>
                    </a:cubicBezTo>
                    <a:cubicBezTo>
                      <a:pt x="12163" y="8382"/>
                      <a:pt x="11177" y="14299"/>
                      <a:pt x="12163" y="19887"/>
                    </a:cubicBezTo>
                    <a:cubicBezTo>
                      <a:pt x="14135" y="31720"/>
                      <a:pt x="19066" y="41253"/>
                      <a:pt x="28105" y="44375"/>
                    </a:cubicBezTo>
                    <a:cubicBezTo>
                      <a:pt x="26626" y="48320"/>
                      <a:pt x="25640" y="52429"/>
                      <a:pt x="25147" y="56537"/>
                    </a:cubicBezTo>
                    <a:cubicBezTo>
                      <a:pt x="24818" y="62125"/>
                      <a:pt x="13313" y="63276"/>
                      <a:pt x="8218" y="45197"/>
                    </a:cubicBezTo>
                    <a:cubicBezTo>
                      <a:pt x="4767" y="32542"/>
                      <a:pt x="2137" y="19722"/>
                      <a:pt x="1" y="6738"/>
                    </a:cubicBezTo>
                    <a:close/>
                  </a:path>
                </a:pathLst>
              </a:custGeom>
              <a:solidFill>
                <a:srgbClr val="FFBB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673;p41">
                <a:extLst>
                  <a:ext uri="{FF2B5EF4-FFF2-40B4-BE49-F238E27FC236}">
                    <a16:creationId xmlns:a16="http://schemas.microsoft.com/office/drawing/2014/main" id="{ACAC31E0-B61B-1843-89D5-841ECEBDFCA9}"/>
                  </a:ext>
                </a:extLst>
              </p:cNvPr>
              <p:cNvSpPr/>
              <p:nvPr/>
            </p:nvSpPr>
            <p:spPr>
              <a:xfrm flipH="1">
                <a:off x="1726277" y="2342998"/>
                <a:ext cx="99150" cy="172517"/>
              </a:xfrm>
              <a:custGeom>
                <a:avLst/>
                <a:gdLst/>
                <a:ahLst/>
                <a:cxnLst/>
                <a:rect l="l" t="t" r="r" b="b"/>
                <a:pathLst>
                  <a:path w="8218" h="14299" extrusionOk="0">
                    <a:moveTo>
                      <a:pt x="2465" y="3616"/>
                    </a:moveTo>
                    <a:cubicBezTo>
                      <a:pt x="2465" y="3616"/>
                      <a:pt x="4766" y="658"/>
                      <a:pt x="6081" y="329"/>
                    </a:cubicBezTo>
                    <a:cubicBezTo>
                      <a:pt x="7396" y="0"/>
                      <a:pt x="8218" y="4602"/>
                      <a:pt x="6574" y="9368"/>
                    </a:cubicBezTo>
                    <a:cubicBezTo>
                      <a:pt x="4931" y="14299"/>
                      <a:pt x="0" y="7560"/>
                      <a:pt x="2465" y="36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674;p41">
                <a:extLst>
                  <a:ext uri="{FF2B5EF4-FFF2-40B4-BE49-F238E27FC236}">
                    <a16:creationId xmlns:a16="http://schemas.microsoft.com/office/drawing/2014/main" id="{778E4795-25CE-0045-A7CE-DFC6A54E6B03}"/>
                  </a:ext>
                </a:extLst>
              </p:cNvPr>
              <p:cNvSpPr/>
              <p:nvPr/>
            </p:nvSpPr>
            <p:spPr>
              <a:xfrm flipH="1">
                <a:off x="1668763" y="2257734"/>
                <a:ext cx="820939" cy="951808"/>
              </a:xfrm>
              <a:custGeom>
                <a:avLst/>
                <a:gdLst/>
                <a:ahLst/>
                <a:cxnLst/>
                <a:rect l="l" t="t" r="r" b="b"/>
                <a:pathLst>
                  <a:path w="68043" h="78890" extrusionOk="0">
                    <a:moveTo>
                      <a:pt x="33528" y="0"/>
                    </a:moveTo>
                    <a:lnTo>
                      <a:pt x="34679" y="0"/>
                    </a:lnTo>
                    <a:cubicBezTo>
                      <a:pt x="64919" y="0"/>
                      <a:pt x="68042" y="45690"/>
                      <a:pt x="58017" y="59989"/>
                    </a:cubicBezTo>
                    <a:cubicBezTo>
                      <a:pt x="54729" y="64591"/>
                      <a:pt x="48648" y="71658"/>
                      <a:pt x="39938" y="74945"/>
                    </a:cubicBezTo>
                    <a:cubicBezTo>
                      <a:pt x="29584" y="78889"/>
                      <a:pt x="17422" y="74781"/>
                      <a:pt x="10026" y="62454"/>
                    </a:cubicBezTo>
                    <a:cubicBezTo>
                      <a:pt x="329" y="60975"/>
                      <a:pt x="0" y="52429"/>
                      <a:pt x="2794" y="46348"/>
                    </a:cubicBezTo>
                    <a:cubicBezTo>
                      <a:pt x="3616" y="44540"/>
                      <a:pt x="5588" y="42567"/>
                      <a:pt x="5588" y="39445"/>
                    </a:cubicBezTo>
                    <a:cubicBezTo>
                      <a:pt x="5588" y="35993"/>
                      <a:pt x="5588" y="30570"/>
                      <a:pt x="5424" y="26625"/>
                    </a:cubicBezTo>
                    <a:cubicBezTo>
                      <a:pt x="4931" y="14299"/>
                      <a:pt x="9861" y="0"/>
                      <a:pt x="335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675;p41">
                <a:extLst>
                  <a:ext uri="{FF2B5EF4-FFF2-40B4-BE49-F238E27FC236}">
                    <a16:creationId xmlns:a16="http://schemas.microsoft.com/office/drawing/2014/main" id="{96017EA5-8C68-BF48-8DF0-7DD910D04F3E}"/>
                  </a:ext>
                </a:extLst>
              </p:cNvPr>
              <p:cNvSpPr/>
              <p:nvPr/>
            </p:nvSpPr>
            <p:spPr>
              <a:xfrm flipH="1">
                <a:off x="1672733" y="2279536"/>
                <a:ext cx="551262" cy="908193"/>
              </a:xfrm>
              <a:custGeom>
                <a:avLst/>
                <a:gdLst/>
                <a:ahLst/>
                <a:cxnLst/>
                <a:rect l="l" t="t" r="r" b="b"/>
                <a:pathLst>
                  <a:path w="45691" h="75275" extrusionOk="0">
                    <a:moveTo>
                      <a:pt x="22352" y="1"/>
                    </a:moveTo>
                    <a:cubicBezTo>
                      <a:pt x="44704" y="494"/>
                      <a:pt x="45690" y="44212"/>
                      <a:pt x="36158" y="57853"/>
                    </a:cubicBezTo>
                    <a:cubicBezTo>
                      <a:pt x="33035" y="62619"/>
                      <a:pt x="26790" y="69851"/>
                      <a:pt x="17915" y="73138"/>
                    </a:cubicBezTo>
                    <a:cubicBezTo>
                      <a:pt x="12162" y="75275"/>
                      <a:pt x="5588" y="74946"/>
                      <a:pt x="0" y="72152"/>
                    </a:cubicBezTo>
                    <a:cubicBezTo>
                      <a:pt x="29419" y="64756"/>
                      <a:pt x="35665" y="34515"/>
                      <a:pt x="33528" y="19066"/>
                    </a:cubicBezTo>
                    <a:cubicBezTo>
                      <a:pt x="32378" y="11506"/>
                      <a:pt x="28269" y="4603"/>
                      <a:pt x="22352" y="1"/>
                    </a:cubicBezTo>
                    <a:close/>
                  </a:path>
                </a:pathLst>
              </a:custGeom>
              <a:solidFill>
                <a:srgbClr val="FFBB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676;p41">
                <a:extLst>
                  <a:ext uri="{FF2B5EF4-FFF2-40B4-BE49-F238E27FC236}">
                    <a16:creationId xmlns:a16="http://schemas.microsoft.com/office/drawing/2014/main" id="{1CF1742E-4F1B-B94D-87FC-435E00C5923C}"/>
                  </a:ext>
                </a:extLst>
              </p:cNvPr>
              <p:cNvSpPr/>
              <p:nvPr/>
            </p:nvSpPr>
            <p:spPr>
              <a:xfrm flipH="1">
                <a:off x="1815510" y="2785180"/>
                <a:ext cx="602816" cy="402549"/>
              </a:xfrm>
              <a:custGeom>
                <a:avLst/>
                <a:gdLst/>
                <a:ahLst/>
                <a:cxnLst/>
                <a:rect l="l" t="t" r="r" b="b"/>
                <a:pathLst>
                  <a:path w="49964" h="33365" extrusionOk="0">
                    <a:moveTo>
                      <a:pt x="28105" y="32543"/>
                    </a:moveTo>
                    <a:cubicBezTo>
                      <a:pt x="19230" y="33365"/>
                      <a:pt x="10026" y="28763"/>
                      <a:pt x="4110" y="18737"/>
                    </a:cubicBezTo>
                    <a:cubicBezTo>
                      <a:pt x="2466" y="18573"/>
                      <a:pt x="987" y="17587"/>
                      <a:pt x="1" y="16107"/>
                    </a:cubicBezTo>
                    <a:cubicBezTo>
                      <a:pt x="2631" y="19066"/>
                      <a:pt x="10026" y="17751"/>
                      <a:pt x="11999" y="14957"/>
                    </a:cubicBezTo>
                    <a:cubicBezTo>
                      <a:pt x="14135" y="11999"/>
                      <a:pt x="12820" y="6904"/>
                      <a:pt x="12820" y="6904"/>
                    </a:cubicBezTo>
                    <a:lnTo>
                      <a:pt x="14300" y="6246"/>
                    </a:lnTo>
                    <a:cubicBezTo>
                      <a:pt x="14300" y="6246"/>
                      <a:pt x="17751" y="1"/>
                      <a:pt x="16765" y="7232"/>
                    </a:cubicBezTo>
                    <a:cubicBezTo>
                      <a:pt x="15943" y="14300"/>
                      <a:pt x="22353" y="20052"/>
                      <a:pt x="31228" y="16601"/>
                    </a:cubicBezTo>
                    <a:cubicBezTo>
                      <a:pt x="36651" y="14628"/>
                      <a:pt x="41418" y="11177"/>
                      <a:pt x="45033" y="6575"/>
                    </a:cubicBezTo>
                    <a:cubicBezTo>
                      <a:pt x="46348" y="5096"/>
                      <a:pt x="44540" y="3945"/>
                      <a:pt x="45362" y="3781"/>
                    </a:cubicBezTo>
                    <a:cubicBezTo>
                      <a:pt x="47006" y="3945"/>
                      <a:pt x="48485" y="4931"/>
                      <a:pt x="49142" y="6246"/>
                    </a:cubicBezTo>
                    <a:cubicBezTo>
                      <a:pt x="49964" y="8054"/>
                      <a:pt x="49471" y="9205"/>
                      <a:pt x="48320" y="7890"/>
                    </a:cubicBezTo>
                    <a:cubicBezTo>
                      <a:pt x="47334" y="6575"/>
                      <a:pt x="47006" y="8219"/>
                      <a:pt x="47006" y="8219"/>
                    </a:cubicBezTo>
                    <a:cubicBezTo>
                      <a:pt x="46020" y="16765"/>
                      <a:pt x="40760" y="24325"/>
                      <a:pt x="33200" y="28270"/>
                    </a:cubicBezTo>
                    <a:cubicBezTo>
                      <a:pt x="29256" y="29913"/>
                      <a:pt x="28269" y="31557"/>
                      <a:pt x="28105" y="325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677;p41">
                <a:extLst>
                  <a:ext uri="{FF2B5EF4-FFF2-40B4-BE49-F238E27FC236}">
                    <a16:creationId xmlns:a16="http://schemas.microsoft.com/office/drawing/2014/main" id="{54AF386E-2C17-AB4D-BCD1-E5B5AFB7FA79}"/>
                  </a:ext>
                </a:extLst>
              </p:cNvPr>
              <p:cNvSpPr/>
              <p:nvPr/>
            </p:nvSpPr>
            <p:spPr>
              <a:xfrm flipH="1">
                <a:off x="1878960" y="2918040"/>
                <a:ext cx="489791" cy="235979"/>
              </a:xfrm>
              <a:custGeom>
                <a:avLst/>
                <a:gdLst/>
                <a:ahLst/>
                <a:cxnLst/>
                <a:rect l="l" t="t" r="r" b="b"/>
                <a:pathLst>
                  <a:path w="40596" h="19559" extrusionOk="0">
                    <a:moveTo>
                      <a:pt x="987" y="9204"/>
                    </a:moveTo>
                    <a:cubicBezTo>
                      <a:pt x="658" y="8711"/>
                      <a:pt x="329" y="8218"/>
                      <a:pt x="1" y="7725"/>
                    </a:cubicBezTo>
                    <a:cubicBezTo>
                      <a:pt x="1" y="7725"/>
                      <a:pt x="8218" y="8876"/>
                      <a:pt x="10355" y="2301"/>
                    </a:cubicBezTo>
                    <a:cubicBezTo>
                      <a:pt x="10355" y="2301"/>
                      <a:pt x="13149" y="8383"/>
                      <a:pt x="22024" y="8383"/>
                    </a:cubicBezTo>
                    <a:cubicBezTo>
                      <a:pt x="31063" y="8383"/>
                      <a:pt x="40596" y="1"/>
                      <a:pt x="40596" y="1"/>
                    </a:cubicBezTo>
                    <a:cubicBezTo>
                      <a:pt x="40596" y="1"/>
                      <a:pt x="37802" y="15450"/>
                      <a:pt x="22846" y="17422"/>
                    </a:cubicBezTo>
                    <a:cubicBezTo>
                      <a:pt x="7890" y="19559"/>
                      <a:pt x="3945" y="8711"/>
                      <a:pt x="3945" y="8711"/>
                    </a:cubicBezTo>
                    <a:cubicBezTo>
                      <a:pt x="3945" y="8711"/>
                      <a:pt x="1480" y="8218"/>
                      <a:pt x="987" y="9204"/>
                    </a:cubicBezTo>
                    <a:close/>
                  </a:path>
                </a:pathLst>
              </a:custGeom>
              <a:solidFill>
                <a:schemeClr val="dk1"/>
              </a:solidFill>
              <a:ln w="12325" cap="rnd" cmpd="sng">
                <a:solidFill>
                  <a:srgbClr val="0C0E0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678;p41">
                <a:extLst>
                  <a:ext uri="{FF2B5EF4-FFF2-40B4-BE49-F238E27FC236}">
                    <a16:creationId xmlns:a16="http://schemas.microsoft.com/office/drawing/2014/main" id="{AEAB5522-F6F3-5E46-9C83-E2EEC0FC5D0F}"/>
                  </a:ext>
                </a:extLst>
              </p:cNvPr>
              <p:cNvSpPr/>
              <p:nvPr/>
            </p:nvSpPr>
            <p:spPr>
              <a:xfrm flipH="1">
                <a:off x="2146646" y="2765357"/>
                <a:ext cx="166581" cy="120964"/>
              </a:xfrm>
              <a:custGeom>
                <a:avLst/>
                <a:gdLst/>
                <a:ahLst/>
                <a:cxnLst/>
                <a:rect l="l" t="t" r="r" b="b"/>
                <a:pathLst>
                  <a:path w="13807" h="10026" extrusionOk="0">
                    <a:moveTo>
                      <a:pt x="6246" y="10026"/>
                    </a:moveTo>
                    <a:cubicBezTo>
                      <a:pt x="2466" y="7725"/>
                      <a:pt x="1" y="5095"/>
                      <a:pt x="329" y="3452"/>
                    </a:cubicBezTo>
                    <a:cubicBezTo>
                      <a:pt x="658" y="0"/>
                      <a:pt x="13806" y="1480"/>
                      <a:pt x="13313" y="4931"/>
                    </a:cubicBezTo>
                    <a:cubicBezTo>
                      <a:pt x="12984" y="6574"/>
                      <a:pt x="10190" y="8547"/>
                      <a:pt x="6246" y="100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679;p41">
                <a:extLst>
                  <a:ext uri="{FF2B5EF4-FFF2-40B4-BE49-F238E27FC236}">
                    <a16:creationId xmlns:a16="http://schemas.microsoft.com/office/drawing/2014/main" id="{0FC8C179-759C-234F-96F0-ACB70BF919AE}"/>
                  </a:ext>
                </a:extLst>
              </p:cNvPr>
              <p:cNvSpPr/>
              <p:nvPr/>
            </p:nvSpPr>
            <p:spPr>
              <a:xfrm flipH="1">
                <a:off x="1995954" y="3025117"/>
                <a:ext cx="337096" cy="368839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0571" extrusionOk="0">
                    <a:moveTo>
                      <a:pt x="27940" y="5589"/>
                    </a:moveTo>
                    <a:cubicBezTo>
                      <a:pt x="23995" y="1808"/>
                      <a:pt x="18243" y="1151"/>
                      <a:pt x="13477" y="3781"/>
                    </a:cubicBezTo>
                    <a:cubicBezTo>
                      <a:pt x="13477" y="3781"/>
                      <a:pt x="7396" y="1"/>
                      <a:pt x="3616" y="3781"/>
                    </a:cubicBezTo>
                    <a:cubicBezTo>
                      <a:pt x="0" y="7725"/>
                      <a:pt x="164" y="20216"/>
                      <a:pt x="3123" y="25475"/>
                    </a:cubicBezTo>
                    <a:cubicBezTo>
                      <a:pt x="6081" y="30570"/>
                      <a:pt x="15778" y="29584"/>
                      <a:pt x="16928" y="22353"/>
                    </a:cubicBezTo>
                    <a:cubicBezTo>
                      <a:pt x="18079" y="15121"/>
                      <a:pt x="19722" y="5753"/>
                      <a:pt x="25310" y="6903"/>
                    </a:cubicBezTo>
                    <a:cubicBezTo>
                      <a:pt x="25475" y="6903"/>
                      <a:pt x="26625" y="6410"/>
                      <a:pt x="27940" y="55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680;p41">
                <a:extLst>
                  <a:ext uri="{FF2B5EF4-FFF2-40B4-BE49-F238E27FC236}">
                    <a16:creationId xmlns:a16="http://schemas.microsoft.com/office/drawing/2014/main" id="{813BBDED-3C16-784E-891D-3D8134E9A339}"/>
                  </a:ext>
                </a:extLst>
              </p:cNvPr>
              <p:cNvSpPr/>
              <p:nvPr/>
            </p:nvSpPr>
            <p:spPr>
              <a:xfrm flipH="1">
                <a:off x="2279506" y="2523442"/>
                <a:ext cx="65453" cy="103120"/>
              </a:xfrm>
              <a:custGeom>
                <a:avLst/>
                <a:gdLst/>
                <a:ahLst/>
                <a:cxnLst/>
                <a:rect l="l" t="t" r="r" b="b"/>
                <a:pathLst>
                  <a:path w="5425" h="8547" extrusionOk="0">
                    <a:moveTo>
                      <a:pt x="2959" y="165"/>
                    </a:moveTo>
                    <a:lnTo>
                      <a:pt x="2959" y="165"/>
                    </a:lnTo>
                    <a:cubicBezTo>
                      <a:pt x="4438" y="165"/>
                      <a:pt x="5425" y="1479"/>
                      <a:pt x="5260" y="2794"/>
                    </a:cubicBezTo>
                    <a:lnTo>
                      <a:pt x="5096" y="6081"/>
                    </a:lnTo>
                    <a:cubicBezTo>
                      <a:pt x="4931" y="7396"/>
                      <a:pt x="3781" y="8547"/>
                      <a:pt x="2466" y="8382"/>
                    </a:cubicBezTo>
                    <a:lnTo>
                      <a:pt x="2466" y="8382"/>
                    </a:lnTo>
                    <a:cubicBezTo>
                      <a:pt x="987" y="8382"/>
                      <a:pt x="1" y="7067"/>
                      <a:pt x="1" y="5753"/>
                    </a:cubicBezTo>
                    <a:lnTo>
                      <a:pt x="330" y="2466"/>
                    </a:lnTo>
                    <a:cubicBezTo>
                      <a:pt x="494" y="986"/>
                      <a:pt x="1644" y="0"/>
                      <a:pt x="2959" y="1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681;p41">
                <a:extLst>
                  <a:ext uri="{FF2B5EF4-FFF2-40B4-BE49-F238E27FC236}">
                    <a16:creationId xmlns:a16="http://schemas.microsoft.com/office/drawing/2014/main" id="{6D1931FB-7652-3341-8C40-5368E2C81820}"/>
                  </a:ext>
                </a:extLst>
              </p:cNvPr>
              <p:cNvSpPr/>
              <p:nvPr/>
            </p:nvSpPr>
            <p:spPr>
              <a:xfrm flipH="1">
                <a:off x="1932492" y="2551203"/>
                <a:ext cx="65453" cy="103120"/>
              </a:xfrm>
              <a:custGeom>
                <a:avLst/>
                <a:gdLst/>
                <a:ahLst/>
                <a:cxnLst/>
                <a:rect l="l" t="t" r="r" b="b"/>
                <a:pathLst>
                  <a:path w="5425" h="8547" extrusionOk="0">
                    <a:moveTo>
                      <a:pt x="3123" y="0"/>
                    </a:moveTo>
                    <a:lnTo>
                      <a:pt x="3123" y="0"/>
                    </a:lnTo>
                    <a:cubicBezTo>
                      <a:pt x="4438" y="165"/>
                      <a:pt x="5424" y="1315"/>
                      <a:pt x="5424" y="2794"/>
                    </a:cubicBezTo>
                    <a:lnTo>
                      <a:pt x="5095" y="6081"/>
                    </a:lnTo>
                    <a:cubicBezTo>
                      <a:pt x="5095" y="7396"/>
                      <a:pt x="3781" y="8547"/>
                      <a:pt x="2466" y="8382"/>
                    </a:cubicBezTo>
                    <a:lnTo>
                      <a:pt x="2466" y="8382"/>
                    </a:lnTo>
                    <a:cubicBezTo>
                      <a:pt x="987" y="8218"/>
                      <a:pt x="1" y="7067"/>
                      <a:pt x="1" y="5588"/>
                    </a:cubicBezTo>
                    <a:lnTo>
                      <a:pt x="329" y="2466"/>
                    </a:lnTo>
                    <a:cubicBezTo>
                      <a:pt x="494" y="986"/>
                      <a:pt x="1644" y="0"/>
                      <a:pt x="3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92;p16">
            <a:extLst>
              <a:ext uri="{FF2B5EF4-FFF2-40B4-BE49-F238E27FC236}">
                <a16:creationId xmlns:a16="http://schemas.microsoft.com/office/drawing/2014/main" id="{09174DCE-EEFE-DD4E-BE3E-07B1C907A933}"/>
              </a:ext>
            </a:extLst>
          </p:cNvPr>
          <p:cNvGrpSpPr/>
          <p:nvPr/>
        </p:nvGrpSpPr>
        <p:grpSpPr>
          <a:xfrm>
            <a:off x="3039662" y="1814222"/>
            <a:ext cx="1684233" cy="1020445"/>
            <a:chOff x="6078012" y="1164022"/>
            <a:chExt cx="1258159" cy="681477"/>
          </a:xfrm>
        </p:grpSpPr>
        <p:sp>
          <p:nvSpPr>
            <p:cNvPr id="187" name="Google Shape;93;p16">
              <a:extLst>
                <a:ext uri="{FF2B5EF4-FFF2-40B4-BE49-F238E27FC236}">
                  <a16:creationId xmlns:a16="http://schemas.microsoft.com/office/drawing/2014/main" id="{0D538E67-9F00-6E47-A5BD-B462A69768D6}"/>
                </a:ext>
              </a:extLst>
            </p:cNvPr>
            <p:cNvSpPr/>
            <p:nvPr/>
          </p:nvSpPr>
          <p:spPr>
            <a:xfrm>
              <a:off x="6857940" y="1589145"/>
              <a:ext cx="143735" cy="255524"/>
            </a:xfrm>
            <a:custGeom>
              <a:avLst/>
              <a:gdLst/>
              <a:ahLst/>
              <a:cxnLst/>
              <a:rect l="l" t="t" r="r" b="b"/>
              <a:pathLst>
                <a:path w="7091" h="12606" extrusionOk="0">
                  <a:moveTo>
                    <a:pt x="2488" y="0"/>
                  </a:moveTo>
                  <a:cubicBezTo>
                    <a:pt x="2488" y="0"/>
                    <a:pt x="0" y="7464"/>
                    <a:pt x="1783" y="12605"/>
                  </a:cubicBezTo>
                  <a:lnTo>
                    <a:pt x="6676" y="12605"/>
                  </a:lnTo>
                  <a:cubicBezTo>
                    <a:pt x="6676" y="12605"/>
                    <a:pt x="7007" y="10698"/>
                    <a:pt x="5722" y="10325"/>
                  </a:cubicBezTo>
                  <a:cubicBezTo>
                    <a:pt x="5440" y="10243"/>
                    <a:pt x="5196" y="10211"/>
                    <a:pt x="4986" y="10211"/>
                  </a:cubicBezTo>
                  <a:cubicBezTo>
                    <a:pt x="4242" y="10211"/>
                    <a:pt x="3939" y="10615"/>
                    <a:pt x="3939" y="10615"/>
                  </a:cubicBezTo>
                  <a:cubicBezTo>
                    <a:pt x="3939" y="10615"/>
                    <a:pt x="7090" y="4976"/>
                    <a:pt x="6966" y="415"/>
                  </a:cubicBezTo>
                  <a:cubicBezTo>
                    <a:pt x="5805" y="332"/>
                    <a:pt x="2488" y="0"/>
                    <a:pt x="2488" y="0"/>
                  </a:cubicBezTo>
                  <a:close/>
                </a:path>
              </a:pathLst>
            </a:custGeom>
            <a:solidFill>
              <a:srgbClr val="DD7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94;p16">
              <a:extLst>
                <a:ext uri="{FF2B5EF4-FFF2-40B4-BE49-F238E27FC236}">
                  <a16:creationId xmlns:a16="http://schemas.microsoft.com/office/drawing/2014/main" id="{56F20EF8-A3DE-C748-B521-AA345E0950C8}"/>
                </a:ext>
              </a:extLst>
            </p:cNvPr>
            <p:cNvSpPr/>
            <p:nvPr/>
          </p:nvSpPr>
          <p:spPr>
            <a:xfrm>
              <a:off x="6555370" y="1601752"/>
              <a:ext cx="189119" cy="242916"/>
            </a:xfrm>
            <a:custGeom>
              <a:avLst/>
              <a:gdLst/>
              <a:ahLst/>
              <a:cxnLst/>
              <a:rect l="l" t="t" r="r" b="b"/>
              <a:pathLst>
                <a:path w="9330" h="11984" extrusionOk="0">
                  <a:moveTo>
                    <a:pt x="1037" y="0"/>
                  </a:moveTo>
                  <a:cubicBezTo>
                    <a:pt x="1" y="5473"/>
                    <a:pt x="4189" y="11983"/>
                    <a:pt x="4189" y="11983"/>
                  </a:cubicBezTo>
                  <a:lnTo>
                    <a:pt x="9164" y="11983"/>
                  </a:lnTo>
                  <a:cubicBezTo>
                    <a:pt x="9164" y="11983"/>
                    <a:pt x="9330" y="10490"/>
                    <a:pt x="8749" y="9786"/>
                  </a:cubicBezTo>
                  <a:cubicBezTo>
                    <a:pt x="8511" y="9496"/>
                    <a:pt x="8160" y="9381"/>
                    <a:pt x="7773" y="9381"/>
                  </a:cubicBezTo>
                  <a:cubicBezTo>
                    <a:pt x="7217" y="9381"/>
                    <a:pt x="6584" y="9617"/>
                    <a:pt x="6096" y="9910"/>
                  </a:cubicBezTo>
                  <a:cubicBezTo>
                    <a:pt x="4811" y="5971"/>
                    <a:pt x="6013" y="0"/>
                    <a:pt x="6013" y="0"/>
                  </a:cubicBezTo>
                  <a:close/>
                </a:path>
              </a:pathLst>
            </a:custGeom>
            <a:solidFill>
              <a:srgbClr val="DD7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5;p16">
              <a:extLst>
                <a:ext uri="{FF2B5EF4-FFF2-40B4-BE49-F238E27FC236}">
                  <a16:creationId xmlns:a16="http://schemas.microsoft.com/office/drawing/2014/main" id="{0B548817-785B-E74B-A855-A41AE542774B}"/>
                </a:ext>
              </a:extLst>
            </p:cNvPr>
            <p:cNvSpPr/>
            <p:nvPr/>
          </p:nvSpPr>
          <p:spPr>
            <a:xfrm>
              <a:off x="6078012" y="1388127"/>
              <a:ext cx="501196" cy="248936"/>
            </a:xfrm>
            <a:custGeom>
              <a:avLst/>
              <a:gdLst/>
              <a:ahLst/>
              <a:cxnLst/>
              <a:rect l="l" t="t" r="r" b="b"/>
              <a:pathLst>
                <a:path w="24726" h="12281" extrusionOk="0">
                  <a:moveTo>
                    <a:pt x="4076" y="1"/>
                  </a:moveTo>
                  <a:cubicBezTo>
                    <a:pt x="3877" y="1"/>
                    <a:pt x="3663" y="54"/>
                    <a:pt x="3442" y="174"/>
                  </a:cubicBezTo>
                  <a:cubicBezTo>
                    <a:pt x="125" y="1957"/>
                    <a:pt x="0" y="4444"/>
                    <a:pt x="166" y="5771"/>
                  </a:cubicBezTo>
                  <a:cubicBezTo>
                    <a:pt x="622" y="8674"/>
                    <a:pt x="3566" y="11410"/>
                    <a:pt x="7008" y="12074"/>
                  </a:cubicBezTo>
                  <a:cubicBezTo>
                    <a:pt x="7547" y="12198"/>
                    <a:pt x="8127" y="12239"/>
                    <a:pt x="8666" y="12281"/>
                  </a:cubicBezTo>
                  <a:cubicBezTo>
                    <a:pt x="12024" y="12281"/>
                    <a:pt x="15217" y="10457"/>
                    <a:pt x="17995" y="8674"/>
                  </a:cubicBezTo>
                  <a:cubicBezTo>
                    <a:pt x="19985" y="7430"/>
                    <a:pt x="21851" y="6020"/>
                    <a:pt x="23592" y="4527"/>
                  </a:cubicBezTo>
                  <a:cubicBezTo>
                    <a:pt x="24726" y="3718"/>
                    <a:pt x="23912" y="2276"/>
                    <a:pt x="22908" y="2276"/>
                  </a:cubicBezTo>
                  <a:cubicBezTo>
                    <a:pt x="22627" y="2276"/>
                    <a:pt x="22331" y="2389"/>
                    <a:pt x="22058" y="2662"/>
                  </a:cubicBezTo>
                  <a:cubicBezTo>
                    <a:pt x="20358" y="4113"/>
                    <a:pt x="18575" y="5440"/>
                    <a:pt x="16751" y="6601"/>
                  </a:cubicBezTo>
                  <a:cubicBezTo>
                    <a:pt x="14268" y="8184"/>
                    <a:pt x="11441" y="9830"/>
                    <a:pt x="8704" y="9830"/>
                  </a:cubicBezTo>
                  <a:cubicBezTo>
                    <a:pt x="8288" y="9830"/>
                    <a:pt x="7874" y="9792"/>
                    <a:pt x="7464" y="9710"/>
                  </a:cubicBezTo>
                  <a:cubicBezTo>
                    <a:pt x="5059" y="9213"/>
                    <a:pt x="2861" y="7305"/>
                    <a:pt x="2571" y="5398"/>
                  </a:cubicBezTo>
                  <a:cubicBezTo>
                    <a:pt x="2364" y="4154"/>
                    <a:pt x="3069" y="3118"/>
                    <a:pt x="4603" y="2288"/>
                  </a:cubicBezTo>
                  <a:cubicBezTo>
                    <a:pt x="5797" y="1621"/>
                    <a:pt x="5176" y="1"/>
                    <a:pt x="40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6;p16">
              <a:extLst>
                <a:ext uri="{FF2B5EF4-FFF2-40B4-BE49-F238E27FC236}">
                  <a16:creationId xmlns:a16="http://schemas.microsoft.com/office/drawing/2014/main" id="{E83D4B49-F371-764A-80C9-8D260AD72E82}"/>
                </a:ext>
              </a:extLst>
            </p:cNvPr>
            <p:cNvSpPr/>
            <p:nvPr/>
          </p:nvSpPr>
          <p:spPr>
            <a:xfrm>
              <a:off x="6431824" y="1382188"/>
              <a:ext cx="765659" cy="463311"/>
            </a:xfrm>
            <a:custGeom>
              <a:avLst/>
              <a:gdLst/>
              <a:ahLst/>
              <a:cxnLst/>
              <a:rect l="l" t="t" r="r" b="b"/>
              <a:pathLst>
                <a:path w="37773" h="22857" extrusionOk="0">
                  <a:moveTo>
                    <a:pt x="25298" y="0"/>
                  </a:moveTo>
                  <a:cubicBezTo>
                    <a:pt x="24909" y="0"/>
                    <a:pt x="24526" y="73"/>
                    <a:pt x="24173" y="218"/>
                  </a:cubicBezTo>
                  <a:cubicBezTo>
                    <a:pt x="22202" y="912"/>
                    <a:pt x="20120" y="1272"/>
                    <a:pt x="18038" y="1272"/>
                  </a:cubicBezTo>
                  <a:cubicBezTo>
                    <a:pt x="17010" y="1272"/>
                    <a:pt x="15983" y="1184"/>
                    <a:pt x="14969" y="1006"/>
                  </a:cubicBezTo>
                  <a:cubicBezTo>
                    <a:pt x="13393" y="716"/>
                    <a:pt x="11818" y="550"/>
                    <a:pt x="10201" y="508"/>
                  </a:cubicBezTo>
                  <a:cubicBezTo>
                    <a:pt x="8086" y="508"/>
                    <a:pt x="6054" y="1006"/>
                    <a:pt x="4479" y="2457"/>
                  </a:cubicBezTo>
                  <a:cubicBezTo>
                    <a:pt x="3608" y="3369"/>
                    <a:pt x="2862" y="4406"/>
                    <a:pt x="2364" y="5567"/>
                  </a:cubicBezTo>
                  <a:cubicBezTo>
                    <a:pt x="1950" y="6355"/>
                    <a:pt x="1618" y="7184"/>
                    <a:pt x="1411" y="8013"/>
                  </a:cubicBezTo>
                  <a:cubicBezTo>
                    <a:pt x="1286" y="8801"/>
                    <a:pt x="1245" y="9589"/>
                    <a:pt x="1245" y="10335"/>
                  </a:cubicBezTo>
                  <a:cubicBezTo>
                    <a:pt x="1245" y="10459"/>
                    <a:pt x="1203" y="10542"/>
                    <a:pt x="1203" y="10667"/>
                  </a:cubicBezTo>
                  <a:cubicBezTo>
                    <a:pt x="1079" y="11496"/>
                    <a:pt x="872" y="12325"/>
                    <a:pt x="706" y="13154"/>
                  </a:cubicBezTo>
                  <a:cubicBezTo>
                    <a:pt x="499" y="14149"/>
                    <a:pt x="333" y="15144"/>
                    <a:pt x="208" y="16140"/>
                  </a:cubicBezTo>
                  <a:cubicBezTo>
                    <a:pt x="1" y="18337"/>
                    <a:pt x="1" y="20700"/>
                    <a:pt x="789" y="22856"/>
                  </a:cubicBezTo>
                  <a:lnTo>
                    <a:pt x="5681" y="22856"/>
                  </a:lnTo>
                  <a:cubicBezTo>
                    <a:pt x="5681" y="22856"/>
                    <a:pt x="5972" y="20949"/>
                    <a:pt x="4686" y="20576"/>
                  </a:cubicBezTo>
                  <a:cubicBezTo>
                    <a:pt x="4390" y="20490"/>
                    <a:pt x="4135" y="20457"/>
                    <a:pt x="3919" y="20457"/>
                  </a:cubicBezTo>
                  <a:cubicBezTo>
                    <a:pt x="3198" y="20457"/>
                    <a:pt x="2903" y="20825"/>
                    <a:pt x="2903" y="20825"/>
                  </a:cubicBezTo>
                  <a:cubicBezTo>
                    <a:pt x="2903" y="20825"/>
                    <a:pt x="5184" y="16762"/>
                    <a:pt x="5806" y="12698"/>
                  </a:cubicBezTo>
                  <a:cubicBezTo>
                    <a:pt x="6386" y="12698"/>
                    <a:pt x="7008" y="12657"/>
                    <a:pt x="7589" y="12574"/>
                  </a:cubicBezTo>
                  <a:cubicBezTo>
                    <a:pt x="8296" y="12468"/>
                    <a:pt x="8988" y="12424"/>
                    <a:pt x="9672" y="12424"/>
                  </a:cubicBezTo>
                  <a:cubicBezTo>
                    <a:pt x="13278" y="12424"/>
                    <a:pt x="16691" y="13657"/>
                    <a:pt x="21188" y="13657"/>
                  </a:cubicBezTo>
                  <a:cubicBezTo>
                    <a:pt x="22193" y="13657"/>
                    <a:pt x="23253" y="13595"/>
                    <a:pt x="24381" y="13445"/>
                  </a:cubicBezTo>
                  <a:cubicBezTo>
                    <a:pt x="25127" y="13362"/>
                    <a:pt x="25915" y="13196"/>
                    <a:pt x="26661" y="12988"/>
                  </a:cubicBezTo>
                  <a:cubicBezTo>
                    <a:pt x="27781" y="17715"/>
                    <a:pt x="32341" y="22856"/>
                    <a:pt x="32341" y="22856"/>
                  </a:cubicBezTo>
                  <a:lnTo>
                    <a:pt x="37524" y="22856"/>
                  </a:lnTo>
                  <a:cubicBezTo>
                    <a:pt x="37524" y="22856"/>
                    <a:pt x="37773" y="21157"/>
                    <a:pt x="36819" y="20783"/>
                  </a:cubicBezTo>
                  <a:cubicBezTo>
                    <a:pt x="36590" y="20716"/>
                    <a:pt x="36356" y="20683"/>
                    <a:pt x="36124" y="20683"/>
                  </a:cubicBezTo>
                  <a:cubicBezTo>
                    <a:pt x="35646" y="20683"/>
                    <a:pt x="35179" y="20822"/>
                    <a:pt x="34788" y="21074"/>
                  </a:cubicBezTo>
                  <a:cubicBezTo>
                    <a:pt x="34788" y="21074"/>
                    <a:pt x="31968" y="16098"/>
                    <a:pt x="31968" y="15891"/>
                  </a:cubicBezTo>
                  <a:cubicBezTo>
                    <a:pt x="31968" y="15808"/>
                    <a:pt x="31885" y="14937"/>
                    <a:pt x="31761" y="13818"/>
                  </a:cubicBezTo>
                  <a:cubicBezTo>
                    <a:pt x="31471" y="11952"/>
                    <a:pt x="31595" y="10045"/>
                    <a:pt x="32134" y="8220"/>
                  </a:cubicBezTo>
                  <a:cubicBezTo>
                    <a:pt x="32383" y="7308"/>
                    <a:pt x="32507" y="6396"/>
                    <a:pt x="32466" y="5442"/>
                  </a:cubicBezTo>
                  <a:cubicBezTo>
                    <a:pt x="32466" y="3162"/>
                    <a:pt x="28527" y="1172"/>
                    <a:pt x="26454" y="218"/>
                  </a:cubicBezTo>
                  <a:cubicBezTo>
                    <a:pt x="26081" y="73"/>
                    <a:pt x="25687" y="0"/>
                    <a:pt x="25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97;p16">
              <a:extLst>
                <a:ext uri="{FF2B5EF4-FFF2-40B4-BE49-F238E27FC236}">
                  <a16:creationId xmlns:a16="http://schemas.microsoft.com/office/drawing/2014/main" id="{C641BA2B-7B07-0643-A129-74BCB029A877}"/>
                </a:ext>
              </a:extLst>
            </p:cNvPr>
            <p:cNvSpPr/>
            <p:nvPr/>
          </p:nvSpPr>
          <p:spPr>
            <a:xfrm>
              <a:off x="6810022" y="1400877"/>
              <a:ext cx="58864" cy="152998"/>
            </a:xfrm>
            <a:custGeom>
              <a:avLst/>
              <a:gdLst/>
              <a:ahLst/>
              <a:cxnLst/>
              <a:rect l="l" t="t" r="r" b="b"/>
              <a:pathLst>
                <a:path w="2904" h="7548" extrusionOk="0">
                  <a:moveTo>
                    <a:pt x="2903" y="1"/>
                  </a:moveTo>
                  <a:cubicBezTo>
                    <a:pt x="2074" y="167"/>
                    <a:pt x="1245" y="250"/>
                    <a:pt x="416" y="291"/>
                  </a:cubicBezTo>
                  <a:cubicBezTo>
                    <a:pt x="1" y="2530"/>
                    <a:pt x="167" y="5681"/>
                    <a:pt x="2116" y="7547"/>
                  </a:cubicBezTo>
                  <a:cubicBezTo>
                    <a:pt x="1618" y="4976"/>
                    <a:pt x="1908" y="2364"/>
                    <a:pt x="2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98;p16">
              <a:extLst>
                <a:ext uri="{FF2B5EF4-FFF2-40B4-BE49-F238E27FC236}">
                  <a16:creationId xmlns:a16="http://schemas.microsoft.com/office/drawing/2014/main" id="{D9F8D0BD-E9F1-1D46-8750-92D493D413B2}"/>
                </a:ext>
              </a:extLst>
            </p:cNvPr>
            <p:cNvSpPr/>
            <p:nvPr/>
          </p:nvSpPr>
          <p:spPr>
            <a:xfrm>
              <a:off x="6625971" y="1391634"/>
              <a:ext cx="62209" cy="142903"/>
            </a:xfrm>
            <a:custGeom>
              <a:avLst/>
              <a:gdLst/>
              <a:ahLst/>
              <a:cxnLst/>
              <a:rect l="l" t="t" r="r" b="b"/>
              <a:pathLst>
                <a:path w="3069" h="7050" extrusionOk="0">
                  <a:moveTo>
                    <a:pt x="789" y="1"/>
                  </a:moveTo>
                  <a:lnTo>
                    <a:pt x="789" y="1"/>
                  </a:lnTo>
                  <a:cubicBezTo>
                    <a:pt x="167" y="2074"/>
                    <a:pt x="1" y="5101"/>
                    <a:pt x="1618" y="7049"/>
                  </a:cubicBezTo>
                  <a:cubicBezTo>
                    <a:pt x="1452" y="4686"/>
                    <a:pt x="1949" y="2281"/>
                    <a:pt x="3069" y="208"/>
                  </a:cubicBezTo>
                  <a:cubicBezTo>
                    <a:pt x="2323" y="84"/>
                    <a:pt x="1535" y="42"/>
                    <a:pt x="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9;p16">
              <a:extLst>
                <a:ext uri="{FF2B5EF4-FFF2-40B4-BE49-F238E27FC236}">
                  <a16:creationId xmlns:a16="http://schemas.microsoft.com/office/drawing/2014/main" id="{DCCB1DC1-BE09-5C46-A0E8-17B91CB21D4A}"/>
                </a:ext>
              </a:extLst>
            </p:cNvPr>
            <p:cNvSpPr/>
            <p:nvPr/>
          </p:nvSpPr>
          <p:spPr>
            <a:xfrm>
              <a:off x="6714226" y="1401728"/>
              <a:ext cx="63891" cy="124397"/>
            </a:xfrm>
            <a:custGeom>
              <a:avLst/>
              <a:gdLst/>
              <a:ahLst/>
              <a:cxnLst/>
              <a:rect l="l" t="t" r="r" b="b"/>
              <a:pathLst>
                <a:path w="3152" h="6137" extrusionOk="0">
                  <a:moveTo>
                    <a:pt x="788" y="0"/>
                  </a:moveTo>
                  <a:lnTo>
                    <a:pt x="788" y="0"/>
                  </a:lnTo>
                  <a:cubicBezTo>
                    <a:pt x="166" y="1742"/>
                    <a:pt x="0" y="4395"/>
                    <a:pt x="1783" y="6137"/>
                  </a:cubicBezTo>
                  <a:cubicBezTo>
                    <a:pt x="1534" y="4064"/>
                    <a:pt x="2032" y="1991"/>
                    <a:pt x="3151" y="249"/>
                  </a:cubicBezTo>
                  <a:cubicBezTo>
                    <a:pt x="2447" y="208"/>
                    <a:pt x="1742" y="125"/>
                    <a:pt x="1037" y="42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00;p16">
              <a:extLst>
                <a:ext uri="{FF2B5EF4-FFF2-40B4-BE49-F238E27FC236}">
                  <a16:creationId xmlns:a16="http://schemas.microsoft.com/office/drawing/2014/main" id="{6C1869FD-1211-B743-977C-D7FB3E184752}"/>
                </a:ext>
              </a:extLst>
            </p:cNvPr>
            <p:cNvSpPr/>
            <p:nvPr/>
          </p:nvSpPr>
          <p:spPr>
            <a:xfrm>
              <a:off x="6765489" y="1553854"/>
              <a:ext cx="42891" cy="101715"/>
            </a:xfrm>
            <a:custGeom>
              <a:avLst/>
              <a:gdLst/>
              <a:ahLst/>
              <a:cxnLst/>
              <a:rect l="l" t="t" r="r" b="b"/>
              <a:pathLst>
                <a:path w="2116" h="5018" extrusionOk="0">
                  <a:moveTo>
                    <a:pt x="871" y="0"/>
                  </a:moveTo>
                  <a:cubicBezTo>
                    <a:pt x="332" y="1534"/>
                    <a:pt x="42" y="3110"/>
                    <a:pt x="0" y="4768"/>
                  </a:cubicBezTo>
                  <a:cubicBezTo>
                    <a:pt x="664" y="4851"/>
                    <a:pt x="1369" y="4976"/>
                    <a:pt x="2115" y="5017"/>
                  </a:cubicBezTo>
                  <a:cubicBezTo>
                    <a:pt x="1327" y="3441"/>
                    <a:pt x="913" y="1741"/>
                    <a:pt x="871" y="0"/>
                  </a:cubicBezTo>
                  <a:close/>
                </a:path>
              </a:pathLst>
            </a:custGeom>
            <a:solidFill>
              <a:srgbClr val="3C24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01;p16">
              <a:extLst>
                <a:ext uri="{FF2B5EF4-FFF2-40B4-BE49-F238E27FC236}">
                  <a16:creationId xmlns:a16="http://schemas.microsoft.com/office/drawing/2014/main" id="{09A8B008-BD4E-354F-B85D-9B7993CCE92D}"/>
                </a:ext>
              </a:extLst>
            </p:cNvPr>
            <p:cNvSpPr/>
            <p:nvPr/>
          </p:nvSpPr>
          <p:spPr>
            <a:xfrm>
              <a:off x="6288962" y="1566462"/>
              <a:ext cx="70621" cy="63040"/>
            </a:xfrm>
            <a:custGeom>
              <a:avLst/>
              <a:gdLst/>
              <a:ahLst/>
              <a:cxnLst/>
              <a:rect l="l" t="t" r="r" b="b"/>
              <a:pathLst>
                <a:path w="3484" h="3110" extrusionOk="0">
                  <a:moveTo>
                    <a:pt x="2405" y="0"/>
                  </a:moveTo>
                  <a:lnTo>
                    <a:pt x="2405" y="0"/>
                  </a:lnTo>
                  <a:cubicBezTo>
                    <a:pt x="1617" y="373"/>
                    <a:pt x="830" y="622"/>
                    <a:pt x="0" y="829"/>
                  </a:cubicBezTo>
                  <a:cubicBezTo>
                    <a:pt x="125" y="1659"/>
                    <a:pt x="457" y="2446"/>
                    <a:pt x="954" y="3110"/>
                  </a:cubicBezTo>
                  <a:cubicBezTo>
                    <a:pt x="1825" y="2861"/>
                    <a:pt x="2654" y="2571"/>
                    <a:pt x="3483" y="2198"/>
                  </a:cubicBezTo>
                  <a:cubicBezTo>
                    <a:pt x="2737" y="1700"/>
                    <a:pt x="2322" y="871"/>
                    <a:pt x="2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02;p16">
              <a:extLst>
                <a:ext uri="{FF2B5EF4-FFF2-40B4-BE49-F238E27FC236}">
                  <a16:creationId xmlns:a16="http://schemas.microsoft.com/office/drawing/2014/main" id="{103F74E5-B77B-7445-B3A9-F56037690F4D}"/>
                </a:ext>
              </a:extLst>
            </p:cNvPr>
            <p:cNvSpPr/>
            <p:nvPr/>
          </p:nvSpPr>
          <p:spPr>
            <a:xfrm>
              <a:off x="6091451" y="1507619"/>
              <a:ext cx="67256" cy="73985"/>
            </a:xfrm>
            <a:custGeom>
              <a:avLst/>
              <a:gdLst/>
              <a:ahLst/>
              <a:cxnLst/>
              <a:rect l="l" t="t" r="r" b="b"/>
              <a:pathLst>
                <a:path w="3318" h="3650" extrusionOk="0">
                  <a:moveTo>
                    <a:pt x="1991" y="1"/>
                  </a:moveTo>
                  <a:cubicBezTo>
                    <a:pt x="1245" y="332"/>
                    <a:pt x="540" y="871"/>
                    <a:pt x="1" y="1535"/>
                  </a:cubicBezTo>
                  <a:cubicBezTo>
                    <a:pt x="415" y="2323"/>
                    <a:pt x="913" y="3027"/>
                    <a:pt x="1535" y="3649"/>
                  </a:cubicBezTo>
                  <a:cubicBezTo>
                    <a:pt x="1908" y="2903"/>
                    <a:pt x="2530" y="2281"/>
                    <a:pt x="3318" y="2032"/>
                  </a:cubicBezTo>
                  <a:cubicBezTo>
                    <a:pt x="2737" y="1452"/>
                    <a:pt x="2281" y="747"/>
                    <a:pt x="19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03;p16">
              <a:extLst>
                <a:ext uri="{FF2B5EF4-FFF2-40B4-BE49-F238E27FC236}">
                  <a16:creationId xmlns:a16="http://schemas.microsoft.com/office/drawing/2014/main" id="{855CD153-1DED-7743-A5A6-894805758311}"/>
                </a:ext>
              </a:extLst>
            </p:cNvPr>
            <p:cNvSpPr/>
            <p:nvPr/>
          </p:nvSpPr>
          <p:spPr>
            <a:xfrm>
              <a:off x="6096498" y="1420214"/>
              <a:ext cx="23554" cy="22723"/>
            </a:xfrm>
            <a:custGeom>
              <a:avLst/>
              <a:gdLst/>
              <a:ahLst/>
              <a:cxnLst/>
              <a:rect l="l" t="t" r="r" b="b"/>
              <a:pathLst>
                <a:path w="1162" h="1121" extrusionOk="0">
                  <a:moveTo>
                    <a:pt x="581" y="1"/>
                  </a:moveTo>
                  <a:cubicBezTo>
                    <a:pt x="374" y="249"/>
                    <a:pt x="166" y="498"/>
                    <a:pt x="1" y="788"/>
                  </a:cubicBezTo>
                  <a:cubicBezTo>
                    <a:pt x="540" y="954"/>
                    <a:pt x="1162" y="1120"/>
                    <a:pt x="1162" y="1120"/>
                  </a:cubicBezTo>
                  <a:lnTo>
                    <a:pt x="5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04;p16">
              <a:extLst>
                <a:ext uri="{FF2B5EF4-FFF2-40B4-BE49-F238E27FC236}">
                  <a16:creationId xmlns:a16="http://schemas.microsoft.com/office/drawing/2014/main" id="{BB25D37D-48FB-A546-903E-0E4A9468D21E}"/>
                </a:ext>
              </a:extLst>
            </p:cNvPr>
            <p:cNvSpPr/>
            <p:nvPr/>
          </p:nvSpPr>
          <p:spPr>
            <a:xfrm>
              <a:off x="6143565" y="1585780"/>
              <a:ext cx="19358" cy="24405"/>
            </a:xfrm>
            <a:custGeom>
              <a:avLst/>
              <a:gdLst/>
              <a:ahLst/>
              <a:cxnLst/>
              <a:rect l="l" t="t" r="r" b="b"/>
              <a:pathLst>
                <a:path w="955" h="1204" extrusionOk="0">
                  <a:moveTo>
                    <a:pt x="954" y="1"/>
                  </a:moveTo>
                  <a:lnTo>
                    <a:pt x="0" y="706"/>
                  </a:lnTo>
                  <a:cubicBezTo>
                    <a:pt x="249" y="871"/>
                    <a:pt x="498" y="1037"/>
                    <a:pt x="788" y="1203"/>
                  </a:cubicBezTo>
                  <a:cubicBezTo>
                    <a:pt x="913" y="623"/>
                    <a:pt x="954" y="1"/>
                    <a:pt x="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05;p16">
              <a:extLst>
                <a:ext uri="{FF2B5EF4-FFF2-40B4-BE49-F238E27FC236}">
                  <a16:creationId xmlns:a16="http://schemas.microsoft.com/office/drawing/2014/main" id="{E1457A8A-3892-B04F-8A44-E8D3A03893EF}"/>
                </a:ext>
              </a:extLst>
            </p:cNvPr>
            <p:cNvSpPr/>
            <p:nvPr/>
          </p:nvSpPr>
          <p:spPr>
            <a:xfrm>
              <a:off x="6251138" y="1616874"/>
              <a:ext cx="17675" cy="19358"/>
            </a:xfrm>
            <a:custGeom>
              <a:avLst/>
              <a:gdLst/>
              <a:ahLst/>
              <a:cxnLst/>
              <a:rect l="l" t="t" r="r" b="b"/>
              <a:pathLst>
                <a:path w="872" h="955" extrusionOk="0">
                  <a:moveTo>
                    <a:pt x="415" y="1"/>
                  </a:moveTo>
                  <a:lnTo>
                    <a:pt x="1" y="954"/>
                  </a:lnTo>
                  <a:lnTo>
                    <a:pt x="871" y="954"/>
                  </a:lnTo>
                  <a:cubicBezTo>
                    <a:pt x="664" y="457"/>
                    <a:pt x="415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06;p16">
              <a:extLst>
                <a:ext uri="{FF2B5EF4-FFF2-40B4-BE49-F238E27FC236}">
                  <a16:creationId xmlns:a16="http://schemas.microsoft.com/office/drawing/2014/main" id="{4822A41E-A8EE-974B-ACDD-0BFD464CE41F}"/>
                </a:ext>
              </a:extLst>
            </p:cNvPr>
            <p:cNvSpPr/>
            <p:nvPr/>
          </p:nvSpPr>
          <p:spPr>
            <a:xfrm>
              <a:off x="6422581" y="1547125"/>
              <a:ext cx="25236" cy="24385"/>
            </a:xfrm>
            <a:custGeom>
              <a:avLst/>
              <a:gdLst/>
              <a:ahLst/>
              <a:cxnLst/>
              <a:rect l="l" t="t" r="r" b="b"/>
              <a:pathLst>
                <a:path w="1245" h="1203" extrusionOk="0">
                  <a:moveTo>
                    <a:pt x="1" y="0"/>
                  </a:moveTo>
                  <a:lnTo>
                    <a:pt x="374" y="1203"/>
                  </a:lnTo>
                  <a:lnTo>
                    <a:pt x="996" y="830"/>
                  </a:lnTo>
                  <a:lnTo>
                    <a:pt x="1245" y="664"/>
                  </a:lnTo>
                  <a:cubicBezTo>
                    <a:pt x="830" y="415"/>
                    <a:pt x="416" y="16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07;p16">
              <a:extLst>
                <a:ext uri="{FF2B5EF4-FFF2-40B4-BE49-F238E27FC236}">
                  <a16:creationId xmlns:a16="http://schemas.microsoft.com/office/drawing/2014/main" id="{4AA54769-7491-4E45-B299-AD7BFDB21055}"/>
                </a:ext>
              </a:extLst>
            </p:cNvPr>
            <p:cNvSpPr/>
            <p:nvPr/>
          </p:nvSpPr>
          <p:spPr>
            <a:xfrm>
              <a:off x="6104910" y="1478207"/>
              <a:ext cx="25236" cy="21040"/>
            </a:xfrm>
            <a:custGeom>
              <a:avLst/>
              <a:gdLst/>
              <a:ahLst/>
              <a:cxnLst/>
              <a:rect l="l" t="t" r="r" b="b"/>
              <a:pathLst>
                <a:path w="1245" h="1038" extrusionOk="0">
                  <a:moveTo>
                    <a:pt x="1244" y="0"/>
                  </a:moveTo>
                  <a:lnTo>
                    <a:pt x="0" y="581"/>
                  </a:lnTo>
                  <a:cubicBezTo>
                    <a:pt x="0" y="581"/>
                    <a:pt x="622" y="871"/>
                    <a:pt x="1244" y="1037"/>
                  </a:cubicBezTo>
                  <a:cubicBezTo>
                    <a:pt x="1244" y="1037"/>
                    <a:pt x="1203" y="996"/>
                    <a:pt x="1203" y="954"/>
                  </a:cubicBezTo>
                  <a:cubicBezTo>
                    <a:pt x="1161" y="622"/>
                    <a:pt x="1161" y="291"/>
                    <a:pt x="1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08;p16">
              <a:extLst>
                <a:ext uri="{FF2B5EF4-FFF2-40B4-BE49-F238E27FC236}">
                  <a16:creationId xmlns:a16="http://schemas.microsoft.com/office/drawing/2014/main" id="{0ACB4B50-4F04-E24E-90FE-DD7ECDF77381}"/>
                </a:ext>
              </a:extLst>
            </p:cNvPr>
            <p:cNvSpPr/>
            <p:nvPr/>
          </p:nvSpPr>
          <p:spPr>
            <a:xfrm>
              <a:off x="6214165" y="1581584"/>
              <a:ext cx="21020" cy="26919"/>
            </a:xfrm>
            <a:custGeom>
              <a:avLst/>
              <a:gdLst/>
              <a:ahLst/>
              <a:cxnLst/>
              <a:rect l="l" t="t" r="r" b="b"/>
              <a:pathLst>
                <a:path w="1037" h="1328" extrusionOk="0">
                  <a:moveTo>
                    <a:pt x="0" y="0"/>
                  </a:moveTo>
                  <a:lnTo>
                    <a:pt x="249" y="1327"/>
                  </a:lnTo>
                  <a:cubicBezTo>
                    <a:pt x="249" y="1327"/>
                    <a:pt x="705" y="747"/>
                    <a:pt x="1037" y="249"/>
                  </a:cubicBezTo>
                  <a:cubicBezTo>
                    <a:pt x="912" y="208"/>
                    <a:pt x="830" y="166"/>
                    <a:pt x="705" y="166"/>
                  </a:cubicBezTo>
                  <a:cubicBezTo>
                    <a:pt x="498" y="125"/>
                    <a:pt x="249" y="8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09;p16">
              <a:extLst>
                <a:ext uri="{FF2B5EF4-FFF2-40B4-BE49-F238E27FC236}">
                  <a16:creationId xmlns:a16="http://schemas.microsoft.com/office/drawing/2014/main" id="{F75D5926-2A04-BE4D-B871-5B433613802B}"/>
                </a:ext>
              </a:extLst>
            </p:cNvPr>
            <p:cNvSpPr/>
            <p:nvPr/>
          </p:nvSpPr>
          <p:spPr>
            <a:xfrm>
              <a:off x="6360393" y="1546273"/>
              <a:ext cx="17675" cy="25236"/>
            </a:xfrm>
            <a:custGeom>
              <a:avLst/>
              <a:gdLst/>
              <a:ahLst/>
              <a:cxnLst/>
              <a:rect l="l" t="t" r="r" b="b"/>
              <a:pathLst>
                <a:path w="872" h="1245" extrusionOk="0">
                  <a:moveTo>
                    <a:pt x="830" y="1"/>
                  </a:moveTo>
                  <a:lnTo>
                    <a:pt x="1" y="457"/>
                  </a:lnTo>
                  <a:lnTo>
                    <a:pt x="871" y="1245"/>
                  </a:lnTo>
                  <a:cubicBezTo>
                    <a:pt x="871" y="1245"/>
                    <a:pt x="871" y="623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10;p16">
              <a:extLst>
                <a:ext uri="{FF2B5EF4-FFF2-40B4-BE49-F238E27FC236}">
                  <a16:creationId xmlns:a16="http://schemas.microsoft.com/office/drawing/2014/main" id="{91963C27-9BE1-C744-AF4E-94F90AD18D25}"/>
                </a:ext>
              </a:extLst>
            </p:cNvPr>
            <p:cNvSpPr/>
            <p:nvPr/>
          </p:nvSpPr>
          <p:spPr>
            <a:xfrm>
              <a:off x="6454527" y="1483254"/>
              <a:ext cx="21040" cy="31114"/>
            </a:xfrm>
            <a:custGeom>
              <a:avLst/>
              <a:gdLst/>
              <a:ahLst/>
              <a:cxnLst/>
              <a:rect l="l" t="t" r="r" b="b"/>
              <a:pathLst>
                <a:path w="1038" h="1535" extrusionOk="0">
                  <a:moveTo>
                    <a:pt x="954" y="0"/>
                  </a:moveTo>
                  <a:cubicBezTo>
                    <a:pt x="664" y="208"/>
                    <a:pt x="332" y="456"/>
                    <a:pt x="0" y="664"/>
                  </a:cubicBezTo>
                  <a:lnTo>
                    <a:pt x="996" y="1534"/>
                  </a:lnTo>
                  <a:cubicBezTo>
                    <a:pt x="1037" y="1037"/>
                    <a:pt x="996" y="498"/>
                    <a:pt x="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11;p16">
              <a:extLst>
                <a:ext uri="{FF2B5EF4-FFF2-40B4-BE49-F238E27FC236}">
                  <a16:creationId xmlns:a16="http://schemas.microsoft.com/office/drawing/2014/main" id="{5A1E2D57-8A8A-F741-9E82-528565A2896B}"/>
                </a:ext>
              </a:extLst>
            </p:cNvPr>
            <p:cNvSpPr/>
            <p:nvPr/>
          </p:nvSpPr>
          <p:spPr>
            <a:xfrm>
              <a:off x="6496547" y="1421066"/>
              <a:ext cx="57161" cy="105059"/>
            </a:xfrm>
            <a:custGeom>
              <a:avLst/>
              <a:gdLst/>
              <a:ahLst/>
              <a:cxnLst/>
              <a:rect l="l" t="t" r="r" b="b"/>
              <a:pathLst>
                <a:path w="2820" h="5183" extrusionOk="0">
                  <a:moveTo>
                    <a:pt x="1949" y="0"/>
                  </a:moveTo>
                  <a:lnTo>
                    <a:pt x="1949" y="0"/>
                  </a:lnTo>
                  <a:cubicBezTo>
                    <a:pt x="1701" y="166"/>
                    <a:pt x="1493" y="373"/>
                    <a:pt x="1286" y="539"/>
                  </a:cubicBezTo>
                  <a:cubicBezTo>
                    <a:pt x="830" y="1037"/>
                    <a:pt x="374" y="1534"/>
                    <a:pt x="1" y="2115"/>
                  </a:cubicBezTo>
                  <a:cubicBezTo>
                    <a:pt x="747" y="3276"/>
                    <a:pt x="1701" y="4312"/>
                    <a:pt x="2820" y="5183"/>
                  </a:cubicBezTo>
                  <a:cubicBezTo>
                    <a:pt x="1701" y="3815"/>
                    <a:pt x="1783" y="1410"/>
                    <a:pt x="19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12;p16">
              <a:extLst>
                <a:ext uri="{FF2B5EF4-FFF2-40B4-BE49-F238E27FC236}">
                  <a16:creationId xmlns:a16="http://schemas.microsoft.com/office/drawing/2014/main" id="{297E6EED-47B1-5B46-ACD8-A56CD0FA5838}"/>
                </a:ext>
              </a:extLst>
            </p:cNvPr>
            <p:cNvSpPr/>
            <p:nvPr/>
          </p:nvSpPr>
          <p:spPr>
            <a:xfrm>
              <a:off x="6441919" y="1644624"/>
              <a:ext cx="62209" cy="27750"/>
            </a:xfrm>
            <a:custGeom>
              <a:avLst/>
              <a:gdLst/>
              <a:ahLst/>
              <a:cxnLst/>
              <a:rect l="l" t="t" r="r" b="b"/>
              <a:pathLst>
                <a:path w="3069" h="1369" extrusionOk="0">
                  <a:moveTo>
                    <a:pt x="249" y="0"/>
                  </a:moveTo>
                  <a:cubicBezTo>
                    <a:pt x="208" y="83"/>
                    <a:pt x="208" y="124"/>
                    <a:pt x="208" y="207"/>
                  </a:cubicBezTo>
                  <a:cubicBezTo>
                    <a:pt x="125" y="580"/>
                    <a:pt x="42" y="995"/>
                    <a:pt x="1" y="1368"/>
                  </a:cubicBezTo>
                  <a:cubicBezTo>
                    <a:pt x="1037" y="1368"/>
                    <a:pt x="2074" y="1244"/>
                    <a:pt x="3069" y="954"/>
                  </a:cubicBezTo>
                  <a:cubicBezTo>
                    <a:pt x="2032" y="912"/>
                    <a:pt x="1079" y="580"/>
                    <a:pt x="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13;p16">
              <a:extLst>
                <a:ext uri="{FF2B5EF4-FFF2-40B4-BE49-F238E27FC236}">
                  <a16:creationId xmlns:a16="http://schemas.microsoft.com/office/drawing/2014/main" id="{8E09C036-82C4-0D47-BD59-776DD1F38C33}"/>
                </a:ext>
              </a:extLst>
            </p:cNvPr>
            <p:cNvSpPr/>
            <p:nvPr/>
          </p:nvSpPr>
          <p:spPr>
            <a:xfrm>
              <a:off x="6457892" y="1532003"/>
              <a:ext cx="60526" cy="54648"/>
            </a:xfrm>
            <a:custGeom>
              <a:avLst/>
              <a:gdLst/>
              <a:ahLst/>
              <a:cxnLst/>
              <a:rect l="l" t="t" r="r" b="b"/>
              <a:pathLst>
                <a:path w="2986" h="2696" extrusionOk="0">
                  <a:moveTo>
                    <a:pt x="291" y="0"/>
                  </a:moveTo>
                  <a:cubicBezTo>
                    <a:pt x="208" y="207"/>
                    <a:pt x="166" y="415"/>
                    <a:pt x="125" y="622"/>
                  </a:cubicBezTo>
                  <a:cubicBezTo>
                    <a:pt x="0" y="1078"/>
                    <a:pt x="0" y="1534"/>
                    <a:pt x="0" y="1990"/>
                  </a:cubicBezTo>
                  <a:cubicBezTo>
                    <a:pt x="954" y="2405"/>
                    <a:pt x="1949" y="2654"/>
                    <a:pt x="2986" y="2695"/>
                  </a:cubicBezTo>
                  <a:cubicBezTo>
                    <a:pt x="1783" y="2322"/>
                    <a:pt x="871" y="995"/>
                    <a:pt x="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14;p16">
              <a:extLst>
                <a:ext uri="{FF2B5EF4-FFF2-40B4-BE49-F238E27FC236}">
                  <a16:creationId xmlns:a16="http://schemas.microsoft.com/office/drawing/2014/main" id="{34736EBC-25C3-2B40-B242-A2C8512B663F}"/>
                </a:ext>
              </a:extLst>
            </p:cNvPr>
            <p:cNvSpPr/>
            <p:nvPr/>
          </p:nvSpPr>
          <p:spPr>
            <a:xfrm>
              <a:off x="6433507" y="1761440"/>
              <a:ext cx="42060" cy="18507"/>
            </a:xfrm>
            <a:custGeom>
              <a:avLst/>
              <a:gdLst/>
              <a:ahLst/>
              <a:cxnLst/>
              <a:rect l="l" t="t" r="r" b="b"/>
              <a:pathLst>
                <a:path w="2075" h="913" extrusionOk="0">
                  <a:moveTo>
                    <a:pt x="1" y="0"/>
                  </a:moveTo>
                  <a:lnTo>
                    <a:pt x="1" y="0"/>
                  </a:lnTo>
                  <a:cubicBezTo>
                    <a:pt x="42" y="290"/>
                    <a:pt x="42" y="622"/>
                    <a:pt x="42" y="912"/>
                  </a:cubicBezTo>
                  <a:cubicBezTo>
                    <a:pt x="747" y="747"/>
                    <a:pt x="1411" y="498"/>
                    <a:pt x="2074" y="208"/>
                  </a:cubicBezTo>
                  <a:lnTo>
                    <a:pt x="2074" y="208"/>
                  </a:lnTo>
                  <a:cubicBezTo>
                    <a:pt x="1861" y="233"/>
                    <a:pt x="1647" y="246"/>
                    <a:pt x="1435" y="246"/>
                  </a:cubicBezTo>
                  <a:cubicBezTo>
                    <a:pt x="946" y="246"/>
                    <a:pt x="463" y="17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15;p16">
              <a:extLst>
                <a:ext uri="{FF2B5EF4-FFF2-40B4-BE49-F238E27FC236}">
                  <a16:creationId xmlns:a16="http://schemas.microsoft.com/office/drawing/2014/main" id="{A8BCF833-F62D-104D-8C4B-66A508CD4E13}"/>
                </a:ext>
              </a:extLst>
            </p:cNvPr>
            <p:cNvSpPr/>
            <p:nvPr/>
          </p:nvSpPr>
          <p:spPr>
            <a:xfrm>
              <a:off x="6475547" y="1710177"/>
              <a:ext cx="55479" cy="26067"/>
            </a:xfrm>
            <a:custGeom>
              <a:avLst/>
              <a:gdLst/>
              <a:ahLst/>
              <a:cxnLst/>
              <a:rect l="l" t="t" r="r" b="b"/>
              <a:pathLst>
                <a:path w="2737" h="1286" extrusionOk="0">
                  <a:moveTo>
                    <a:pt x="2737" y="0"/>
                  </a:moveTo>
                  <a:lnTo>
                    <a:pt x="2737" y="0"/>
                  </a:lnTo>
                  <a:cubicBezTo>
                    <a:pt x="2085" y="358"/>
                    <a:pt x="1331" y="538"/>
                    <a:pt x="595" y="538"/>
                  </a:cubicBezTo>
                  <a:cubicBezTo>
                    <a:pt x="395" y="538"/>
                    <a:pt x="195" y="524"/>
                    <a:pt x="0" y="498"/>
                  </a:cubicBezTo>
                  <a:lnTo>
                    <a:pt x="0" y="498"/>
                  </a:lnTo>
                  <a:cubicBezTo>
                    <a:pt x="705" y="871"/>
                    <a:pt x="1493" y="1120"/>
                    <a:pt x="2280" y="1285"/>
                  </a:cubicBezTo>
                  <a:cubicBezTo>
                    <a:pt x="2446" y="871"/>
                    <a:pt x="2571" y="415"/>
                    <a:pt x="2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16;p16">
              <a:extLst>
                <a:ext uri="{FF2B5EF4-FFF2-40B4-BE49-F238E27FC236}">
                  <a16:creationId xmlns:a16="http://schemas.microsoft.com/office/drawing/2014/main" id="{6C580F08-7865-6747-B755-873AB18DFA56}"/>
                </a:ext>
              </a:extLst>
            </p:cNvPr>
            <p:cNvSpPr/>
            <p:nvPr/>
          </p:nvSpPr>
          <p:spPr>
            <a:xfrm>
              <a:off x="6577221" y="1544591"/>
              <a:ext cx="50452" cy="92472"/>
            </a:xfrm>
            <a:custGeom>
              <a:avLst/>
              <a:gdLst/>
              <a:ahLst/>
              <a:cxnLst/>
              <a:rect l="l" t="t" r="r" b="b"/>
              <a:pathLst>
                <a:path w="2489" h="4562" extrusionOk="0">
                  <a:moveTo>
                    <a:pt x="955" y="1"/>
                  </a:moveTo>
                  <a:cubicBezTo>
                    <a:pt x="291" y="1452"/>
                    <a:pt x="1" y="2986"/>
                    <a:pt x="42" y="4562"/>
                  </a:cubicBezTo>
                  <a:lnTo>
                    <a:pt x="416" y="4520"/>
                  </a:lnTo>
                  <a:cubicBezTo>
                    <a:pt x="1079" y="4437"/>
                    <a:pt x="1784" y="4396"/>
                    <a:pt x="2489" y="4396"/>
                  </a:cubicBezTo>
                  <a:cubicBezTo>
                    <a:pt x="1784" y="3401"/>
                    <a:pt x="664" y="1577"/>
                    <a:pt x="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17;p16">
              <a:extLst>
                <a:ext uri="{FF2B5EF4-FFF2-40B4-BE49-F238E27FC236}">
                  <a16:creationId xmlns:a16="http://schemas.microsoft.com/office/drawing/2014/main" id="{3A3C90F0-EAAD-DD44-B4A8-4FA9ED6E01F4}"/>
                </a:ext>
              </a:extLst>
            </p:cNvPr>
            <p:cNvSpPr/>
            <p:nvPr/>
          </p:nvSpPr>
          <p:spPr>
            <a:xfrm>
              <a:off x="6673037" y="1574023"/>
              <a:ext cx="34479" cy="67256"/>
            </a:xfrm>
            <a:custGeom>
              <a:avLst/>
              <a:gdLst/>
              <a:ahLst/>
              <a:cxnLst/>
              <a:rect l="l" t="t" r="r" b="b"/>
              <a:pathLst>
                <a:path w="1701" h="3318" extrusionOk="0">
                  <a:moveTo>
                    <a:pt x="830" y="0"/>
                  </a:moveTo>
                  <a:lnTo>
                    <a:pt x="830" y="0"/>
                  </a:lnTo>
                  <a:cubicBezTo>
                    <a:pt x="415" y="954"/>
                    <a:pt x="125" y="1990"/>
                    <a:pt x="1" y="3068"/>
                  </a:cubicBezTo>
                  <a:cubicBezTo>
                    <a:pt x="581" y="3151"/>
                    <a:pt x="1120" y="3193"/>
                    <a:pt x="1701" y="3317"/>
                  </a:cubicBezTo>
                  <a:cubicBezTo>
                    <a:pt x="1162" y="2322"/>
                    <a:pt x="664" y="1078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18;p16">
              <a:extLst>
                <a:ext uri="{FF2B5EF4-FFF2-40B4-BE49-F238E27FC236}">
                  <a16:creationId xmlns:a16="http://schemas.microsoft.com/office/drawing/2014/main" id="{B8E45D8C-EE49-FF4B-9C7C-48D667492883}"/>
                </a:ext>
              </a:extLst>
            </p:cNvPr>
            <p:cNvSpPr/>
            <p:nvPr/>
          </p:nvSpPr>
          <p:spPr>
            <a:xfrm>
              <a:off x="6873913" y="1595023"/>
              <a:ext cx="31946" cy="63060"/>
            </a:xfrm>
            <a:custGeom>
              <a:avLst/>
              <a:gdLst/>
              <a:ahLst/>
              <a:cxnLst/>
              <a:rect l="l" t="t" r="r" b="b"/>
              <a:pathLst>
                <a:path w="1576" h="3111" extrusionOk="0">
                  <a:moveTo>
                    <a:pt x="871" y="1"/>
                  </a:moveTo>
                  <a:lnTo>
                    <a:pt x="871" y="1"/>
                  </a:lnTo>
                  <a:cubicBezTo>
                    <a:pt x="415" y="996"/>
                    <a:pt x="124" y="2032"/>
                    <a:pt x="0" y="3110"/>
                  </a:cubicBezTo>
                  <a:cubicBezTo>
                    <a:pt x="498" y="3110"/>
                    <a:pt x="1037" y="3069"/>
                    <a:pt x="1576" y="3027"/>
                  </a:cubicBezTo>
                  <a:cubicBezTo>
                    <a:pt x="995" y="2115"/>
                    <a:pt x="746" y="1079"/>
                    <a:pt x="871" y="1"/>
                  </a:cubicBezTo>
                  <a:close/>
                </a:path>
              </a:pathLst>
            </a:custGeom>
            <a:solidFill>
              <a:srgbClr val="3C24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19;p16">
              <a:extLst>
                <a:ext uri="{FF2B5EF4-FFF2-40B4-BE49-F238E27FC236}">
                  <a16:creationId xmlns:a16="http://schemas.microsoft.com/office/drawing/2014/main" id="{B7037019-E9CF-394A-9943-91AC5F64C80E}"/>
                </a:ext>
              </a:extLst>
            </p:cNvPr>
            <p:cNvSpPr/>
            <p:nvPr/>
          </p:nvSpPr>
          <p:spPr>
            <a:xfrm>
              <a:off x="6882305" y="1697569"/>
              <a:ext cx="38675" cy="25216"/>
            </a:xfrm>
            <a:custGeom>
              <a:avLst/>
              <a:gdLst/>
              <a:ahLst/>
              <a:cxnLst/>
              <a:rect l="l" t="t" r="r" b="b"/>
              <a:pathLst>
                <a:path w="1908" h="1244" extrusionOk="0">
                  <a:moveTo>
                    <a:pt x="125" y="0"/>
                  </a:moveTo>
                  <a:cubicBezTo>
                    <a:pt x="84" y="415"/>
                    <a:pt x="42" y="829"/>
                    <a:pt x="1" y="1244"/>
                  </a:cubicBezTo>
                  <a:cubicBezTo>
                    <a:pt x="706" y="1203"/>
                    <a:pt x="1369" y="954"/>
                    <a:pt x="1908" y="498"/>
                  </a:cubicBezTo>
                  <a:cubicBezTo>
                    <a:pt x="1286" y="373"/>
                    <a:pt x="706" y="207"/>
                    <a:pt x="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20;p16">
              <a:extLst>
                <a:ext uri="{FF2B5EF4-FFF2-40B4-BE49-F238E27FC236}">
                  <a16:creationId xmlns:a16="http://schemas.microsoft.com/office/drawing/2014/main" id="{601F0E95-14DF-5344-8811-DCFA5AC71011}"/>
                </a:ext>
              </a:extLst>
            </p:cNvPr>
            <p:cNvSpPr/>
            <p:nvPr/>
          </p:nvSpPr>
          <p:spPr>
            <a:xfrm>
              <a:off x="6882305" y="1773196"/>
              <a:ext cx="33648" cy="32797"/>
            </a:xfrm>
            <a:custGeom>
              <a:avLst/>
              <a:gdLst/>
              <a:ahLst/>
              <a:cxnLst/>
              <a:rect l="l" t="t" r="r" b="b"/>
              <a:pathLst>
                <a:path w="1660" h="1618" extrusionOk="0">
                  <a:moveTo>
                    <a:pt x="1659" y="1"/>
                  </a:moveTo>
                  <a:lnTo>
                    <a:pt x="1659" y="1"/>
                  </a:lnTo>
                  <a:cubicBezTo>
                    <a:pt x="1120" y="167"/>
                    <a:pt x="540" y="291"/>
                    <a:pt x="1" y="374"/>
                  </a:cubicBezTo>
                  <a:cubicBezTo>
                    <a:pt x="1" y="747"/>
                    <a:pt x="84" y="1203"/>
                    <a:pt x="84" y="1618"/>
                  </a:cubicBezTo>
                  <a:cubicBezTo>
                    <a:pt x="747" y="1245"/>
                    <a:pt x="1493" y="664"/>
                    <a:pt x="16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21;p16">
              <a:extLst>
                <a:ext uri="{FF2B5EF4-FFF2-40B4-BE49-F238E27FC236}">
                  <a16:creationId xmlns:a16="http://schemas.microsoft.com/office/drawing/2014/main" id="{EBECF977-F0F2-314E-A1EC-C8C8DFACB07D}"/>
                </a:ext>
              </a:extLst>
            </p:cNvPr>
            <p:cNvSpPr/>
            <p:nvPr/>
          </p:nvSpPr>
          <p:spPr>
            <a:xfrm>
              <a:off x="6928541" y="1729494"/>
              <a:ext cx="42871" cy="25236"/>
            </a:xfrm>
            <a:custGeom>
              <a:avLst/>
              <a:gdLst/>
              <a:ahLst/>
              <a:cxnLst/>
              <a:rect l="l" t="t" r="r" b="b"/>
              <a:pathLst>
                <a:path w="2115" h="1245" extrusionOk="0">
                  <a:moveTo>
                    <a:pt x="0" y="1"/>
                  </a:moveTo>
                  <a:lnTo>
                    <a:pt x="0" y="1"/>
                  </a:lnTo>
                  <a:cubicBezTo>
                    <a:pt x="373" y="581"/>
                    <a:pt x="954" y="1037"/>
                    <a:pt x="1617" y="1245"/>
                  </a:cubicBezTo>
                  <a:cubicBezTo>
                    <a:pt x="1783" y="871"/>
                    <a:pt x="1949" y="457"/>
                    <a:pt x="2115" y="1"/>
                  </a:cubicBezTo>
                  <a:lnTo>
                    <a:pt x="2115" y="1"/>
                  </a:lnTo>
                  <a:cubicBezTo>
                    <a:pt x="1762" y="42"/>
                    <a:pt x="1410" y="63"/>
                    <a:pt x="1057" y="63"/>
                  </a:cubicBezTo>
                  <a:cubicBezTo>
                    <a:pt x="705" y="63"/>
                    <a:pt x="353" y="4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22;p16">
              <a:extLst>
                <a:ext uri="{FF2B5EF4-FFF2-40B4-BE49-F238E27FC236}">
                  <a16:creationId xmlns:a16="http://schemas.microsoft.com/office/drawing/2014/main" id="{D09DE899-8457-2C48-A496-492A87CC71A8}"/>
                </a:ext>
              </a:extLst>
            </p:cNvPr>
            <p:cNvSpPr/>
            <p:nvPr/>
          </p:nvSpPr>
          <p:spPr>
            <a:xfrm>
              <a:off x="6587316" y="1724447"/>
              <a:ext cx="33628" cy="21871"/>
            </a:xfrm>
            <a:custGeom>
              <a:avLst/>
              <a:gdLst/>
              <a:ahLst/>
              <a:cxnLst/>
              <a:rect l="l" t="t" r="r" b="b"/>
              <a:pathLst>
                <a:path w="1659" h="1079" extrusionOk="0">
                  <a:moveTo>
                    <a:pt x="1659" y="1"/>
                  </a:moveTo>
                  <a:cubicBezTo>
                    <a:pt x="1278" y="30"/>
                    <a:pt x="876" y="60"/>
                    <a:pt x="483" y="60"/>
                  </a:cubicBezTo>
                  <a:cubicBezTo>
                    <a:pt x="320" y="60"/>
                    <a:pt x="158" y="55"/>
                    <a:pt x="0" y="42"/>
                  </a:cubicBezTo>
                  <a:lnTo>
                    <a:pt x="0" y="42"/>
                  </a:lnTo>
                  <a:cubicBezTo>
                    <a:pt x="125" y="374"/>
                    <a:pt x="208" y="747"/>
                    <a:pt x="332" y="1079"/>
                  </a:cubicBezTo>
                  <a:cubicBezTo>
                    <a:pt x="871" y="872"/>
                    <a:pt x="1369" y="498"/>
                    <a:pt x="16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23;p16">
              <a:extLst>
                <a:ext uri="{FF2B5EF4-FFF2-40B4-BE49-F238E27FC236}">
                  <a16:creationId xmlns:a16="http://schemas.microsoft.com/office/drawing/2014/main" id="{8C4FE030-6945-1A41-B876-6C4EE8DFB7BE}"/>
                </a:ext>
              </a:extLst>
            </p:cNvPr>
            <p:cNvSpPr/>
            <p:nvPr/>
          </p:nvSpPr>
          <p:spPr>
            <a:xfrm>
              <a:off x="6636065" y="1755561"/>
              <a:ext cx="36993" cy="24669"/>
            </a:xfrm>
            <a:custGeom>
              <a:avLst/>
              <a:gdLst/>
              <a:ahLst/>
              <a:cxnLst/>
              <a:rect l="l" t="t" r="r" b="b"/>
              <a:pathLst>
                <a:path w="1825" h="1217" extrusionOk="0">
                  <a:moveTo>
                    <a:pt x="1659" y="0"/>
                  </a:moveTo>
                  <a:cubicBezTo>
                    <a:pt x="1120" y="332"/>
                    <a:pt x="581" y="663"/>
                    <a:pt x="0" y="912"/>
                  </a:cubicBezTo>
                  <a:cubicBezTo>
                    <a:pt x="378" y="1115"/>
                    <a:pt x="816" y="1217"/>
                    <a:pt x="1258" y="1217"/>
                  </a:cubicBezTo>
                  <a:cubicBezTo>
                    <a:pt x="1448" y="1217"/>
                    <a:pt x="1638" y="1198"/>
                    <a:pt x="1825" y="1161"/>
                  </a:cubicBezTo>
                  <a:cubicBezTo>
                    <a:pt x="1742" y="788"/>
                    <a:pt x="1700" y="373"/>
                    <a:pt x="1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24;p16">
              <a:extLst>
                <a:ext uri="{FF2B5EF4-FFF2-40B4-BE49-F238E27FC236}">
                  <a16:creationId xmlns:a16="http://schemas.microsoft.com/office/drawing/2014/main" id="{0FD21713-CE1E-4E4B-B46A-2D3DBC1F207F}"/>
                </a:ext>
              </a:extLst>
            </p:cNvPr>
            <p:cNvSpPr/>
            <p:nvPr/>
          </p:nvSpPr>
          <p:spPr>
            <a:xfrm>
              <a:off x="6636065" y="1674866"/>
              <a:ext cx="31946" cy="24608"/>
            </a:xfrm>
            <a:custGeom>
              <a:avLst/>
              <a:gdLst/>
              <a:ahLst/>
              <a:cxnLst/>
              <a:rect l="l" t="t" r="r" b="b"/>
              <a:pathLst>
                <a:path w="1576" h="1214" extrusionOk="0">
                  <a:moveTo>
                    <a:pt x="1576" y="1"/>
                  </a:moveTo>
                  <a:cubicBezTo>
                    <a:pt x="1078" y="374"/>
                    <a:pt x="539" y="664"/>
                    <a:pt x="0" y="913"/>
                  </a:cubicBezTo>
                  <a:cubicBezTo>
                    <a:pt x="382" y="1121"/>
                    <a:pt x="823" y="1213"/>
                    <a:pt x="1272" y="1213"/>
                  </a:cubicBezTo>
                  <a:cubicBezTo>
                    <a:pt x="1359" y="1213"/>
                    <a:pt x="1447" y="1210"/>
                    <a:pt x="1534" y="1203"/>
                  </a:cubicBezTo>
                  <a:cubicBezTo>
                    <a:pt x="1534" y="788"/>
                    <a:pt x="1576" y="374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25;p16">
              <a:extLst>
                <a:ext uri="{FF2B5EF4-FFF2-40B4-BE49-F238E27FC236}">
                  <a16:creationId xmlns:a16="http://schemas.microsoft.com/office/drawing/2014/main" id="{1969B21B-9945-6840-B91D-492DBB523C40}"/>
                </a:ext>
              </a:extLst>
            </p:cNvPr>
            <p:cNvSpPr/>
            <p:nvPr/>
          </p:nvSpPr>
          <p:spPr>
            <a:xfrm>
              <a:off x="6996607" y="1590827"/>
              <a:ext cx="78181" cy="31114"/>
            </a:xfrm>
            <a:custGeom>
              <a:avLst/>
              <a:gdLst/>
              <a:ahLst/>
              <a:cxnLst/>
              <a:rect l="l" t="t" r="r" b="b"/>
              <a:pathLst>
                <a:path w="3857" h="1535" extrusionOk="0">
                  <a:moveTo>
                    <a:pt x="3857" y="0"/>
                  </a:moveTo>
                  <a:cubicBezTo>
                    <a:pt x="2613" y="415"/>
                    <a:pt x="1327" y="664"/>
                    <a:pt x="1" y="664"/>
                  </a:cubicBezTo>
                  <a:cubicBezTo>
                    <a:pt x="1203" y="1120"/>
                    <a:pt x="2488" y="1410"/>
                    <a:pt x="3774" y="1535"/>
                  </a:cubicBezTo>
                  <a:cubicBezTo>
                    <a:pt x="3732" y="1037"/>
                    <a:pt x="3774" y="498"/>
                    <a:pt x="3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26;p16">
              <a:extLst>
                <a:ext uri="{FF2B5EF4-FFF2-40B4-BE49-F238E27FC236}">
                  <a16:creationId xmlns:a16="http://schemas.microsoft.com/office/drawing/2014/main" id="{638D7B39-15F1-D849-AA34-375E352DCD0A}"/>
                </a:ext>
              </a:extLst>
            </p:cNvPr>
            <p:cNvSpPr/>
            <p:nvPr/>
          </p:nvSpPr>
          <p:spPr>
            <a:xfrm>
              <a:off x="7031898" y="1686643"/>
              <a:ext cx="50452" cy="27121"/>
            </a:xfrm>
            <a:custGeom>
              <a:avLst/>
              <a:gdLst/>
              <a:ahLst/>
              <a:cxnLst/>
              <a:rect l="l" t="t" r="r" b="b"/>
              <a:pathLst>
                <a:path w="2489" h="1338" extrusionOk="0">
                  <a:moveTo>
                    <a:pt x="2281" y="0"/>
                  </a:moveTo>
                  <a:cubicBezTo>
                    <a:pt x="1577" y="539"/>
                    <a:pt x="830" y="995"/>
                    <a:pt x="1" y="1327"/>
                  </a:cubicBezTo>
                  <a:cubicBezTo>
                    <a:pt x="148" y="1334"/>
                    <a:pt x="295" y="1338"/>
                    <a:pt x="442" y="1338"/>
                  </a:cubicBezTo>
                  <a:cubicBezTo>
                    <a:pt x="1124" y="1338"/>
                    <a:pt x="1806" y="1263"/>
                    <a:pt x="2489" y="1161"/>
                  </a:cubicBezTo>
                  <a:cubicBezTo>
                    <a:pt x="2447" y="1037"/>
                    <a:pt x="2406" y="954"/>
                    <a:pt x="2364" y="871"/>
                  </a:cubicBezTo>
                  <a:cubicBezTo>
                    <a:pt x="2364" y="829"/>
                    <a:pt x="2323" y="498"/>
                    <a:pt x="2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27;p16">
              <a:extLst>
                <a:ext uri="{FF2B5EF4-FFF2-40B4-BE49-F238E27FC236}">
                  <a16:creationId xmlns:a16="http://schemas.microsoft.com/office/drawing/2014/main" id="{AF163A10-6E56-5146-9AC3-834242584E24}"/>
                </a:ext>
              </a:extLst>
            </p:cNvPr>
            <p:cNvSpPr/>
            <p:nvPr/>
          </p:nvSpPr>
          <p:spPr>
            <a:xfrm>
              <a:off x="7084863" y="1766487"/>
              <a:ext cx="36993" cy="17371"/>
            </a:xfrm>
            <a:custGeom>
              <a:avLst/>
              <a:gdLst/>
              <a:ahLst/>
              <a:cxnLst/>
              <a:rect l="l" t="t" r="r" b="b"/>
              <a:pathLst>
                <a:path w="1825" h="857" extrusionOk="0">
                  <a:moveTo>
                    <a:pt x="1368" y="0"/>
                  </a:moveTo>
                  <a:cubicBezTo>
                    <a:pt x="995" y="332"/>
                    <a:pt x="498" y="622"/>
                    <a:pt x="0" y="829"/>
                  </a:cubicBezTo>
                  <a:cubicBezTo>
                    <a:pt x="258" y="846"/>
                    <a:pt x="515" y="857"/>
                    <a:pt x="770" y="857"/>
                  </a:cubicBezTo>
                  <a:cubicBezTo>
                    <a:pt x="1130" y="857"/>
                    <a:pt x="1484" y="836"/>
                    <a:pt x="1824" y="788"/>
                  </a:cubicBezTo>
                  <a:lnTo>
                    <a:pt x="1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28;p16">
              <a:extLst>
                <a:ext uri="{FF2B5EF4-FFF2-40B4-BE49-F238E27FC236}">
                  <a16:creationId xmlns:a16="http://schemas.microsoft.com/office/drawing/2014/main" id="{7BC3FF3B-A18A-CF41-9EB9-E95EAEC36448}"/>
                </a:ext>
              </a:extLst>
            </p:cNvPr>
            <p:cNvSpPr/>
            <p:nvPr/>
          </p:nvSpPr>
          <p:spPr>
            <a:xfrm>
              <a:off x="7026871" y="1754710"/>
              <a:ext cx="30263" cy="23554"/>
            </a:xfrm>
            <a:custGeom>
              <a:avLst/>
              <a:gdLst/>
              <a:ahLst/>
              <a:cxnLst/>
              <a:rect l="l" t="t" r="r" b="b"/>
              <a:pathLst>
                <a:path w="1493" h="1162" extrusionOk="0">
                  <a:moveTo>
                    <a:pt x="1493" y="1"/>
                  </a:moveTo>
                  <a:cubicBezTo>
                    <a:pt x="1037" y="249"/>
                    <a:pt x="539" y="415"/>
                    <a:pt x="0" y="498"/>
                  </a:cubicBezTo>
                  <a:cubicBezTo>
                    <a:pt x="166" y="705"/>
                    <a:pt x="290" y="954"/>
                    <a:pt x="456" y="1161"/>
                  </a:cubicBezTo>
                  <a:cubicBezTo>
                    <a:pt x="829" y="830"/>
                    <a:pt x="1203" y="415"/>
                    <a:pt x="1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29;p16">
              <a:extLst>
                <a:ext uri="{FF2B5EF4-FFF2-40B4-BE49-F238E27FC236}">
                  <a16:creationId xmlns:a16="http://schemas.microsoft.com/office/drawing/2014/main" id="{7EB81489-1911-BB4E-A8F1-7EE7112DFDA0}"/>
                </a:ext>
              </a:extLst>
            </p:cNvPr>
            <p:cNvSpPr/>
            <p:nvPr/>
          </p:nvSpPr>
          <p:spPr>
            <a:xfrm>
              <a:off x="6981486" y="1667306"/>
              <a:ext cx="30263" cy="26067"/>
            </a:xfrm>
            <a:custGeom>
              <a:avLst/>
              <a:gdLst/>
              <a:ahLst/>
              <a:cxnLst/>
              <a:rect l="l" t="t" r="r" b="b"/>
              <a:pathLst>
                <a:path w="1493" h="1286" extrusionOk="0">
                  <a:moveTo>
                    <a:pt x="1493" y="0"/>
                  </a:moveTo>
                  <a:lnTo>
                    <a:pt x="1493" y="0"/>
                  </a:lnTo>
                  <a:cubicBezTo>
                    <a:pt x="1037" y="208"/>
                    <a:pt x="539" y="374"/>
                    <a:pt x="0" y="457"/>
                  </a:cubicBezTo>
                  <a:cubicBezTo>
                    <a:pt x="125" y="747"/>
                    <a:pt x="208" y="996"/>
                    <a:pt x="332" y="1286"/>
                  </a:cubicBezTo>
                  <a:cubicBezTo>
                    <a:pt x="788" y="913"/>
                    <a:pt x="1161" y="457"/>
                    <a:pt x="1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30;p16">
              <a:extLst>
                <a:ext uri="{FF2B5EF4-FFF2-40B4-BE49-F238E27FC236}">
                  <a16:creationId xmlns:a16="http://schemas.microsoft.com/office/drawing/2014/main" id="{69E30D0D-2E1D-3E4A-88FA-B97D1B241F58}"/>
                </a:ext>
              </a:extLst>
            </p:cNvPr>
            <p:cNvSpPr/>
            <p:nvPr/>
          </p:nvSpPr>
          <p:spPr>
            <a:xfrm>
              <a:off x="6873913" y="1164022"/>
              <a:ext cx="149613" cy="133052"/>
            </a:xfrm>
            <a:custGeom>
              <a:avLst/>
              <a:gdLst/>
              <a:ahLst/>
              <a:cxnLst/>
              <a:rect l="l" t="t" r="r" b="b"/>
              <a:pathLst>
                <a:path w="7381" h="6564" extrusionOk="0">
                  <a:moveTo>
                    <a:pt x="5011" y="1"/>
                  </a:moveTo>
                  <a:cubicBezTo>
                    <a:pt x="4374" y="1"/>
                    <a:pt x="3622" y="232"/>
                    <a:pt x="2819" y="698"/>
                  </a:cubicBezTo>
                  <a:cubicBezTo>
                    <a:pt x="995" y="1694"/>
                    <a:pt x="0" y="4181"/>
                    <a:pt x="1078" y="5052"/>
                  </a:cubicBezTo>
                  <a:cubicBezTo>
                    <a:pt x="1677" y="5579"/>
                    <a:pt x="2692" y="6564"/>
                    <a:pt x="4011" y="6564"/>
                  </a:cubicBezTo>
                  <a:cubicBezTo>
                    <a:pt x="4973" y="6564"/>
                    <a:pt x="6097" y="6039"/>
                    <a:pt x="7339" y="4430"/>
                  </a:cubicBezTo>
                  <a:cubicBezTo>
                    <a:pt x="7380" y="3269"/>
                    <a:pt x="7173" y="2108"/>
                    <a:pt x="6717" y="1030"/>
                  </a:cubicBezTo>
                  <a:cubicBezTo>
                    <a:pt x="6398" y="346"/>
                    <a:pt x="5790" y="1"/>
                    <a:pt x="50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31;p16">
              <a:extLst>
                <a:ext uri="{FF2B5EF4-FFF2-40B4-BE49-F238E27FC236}">
                  <a16:creationId xmlns:a16="http://schemas.microsoft.com/office/drawing/2014/main" id="{5888EE8A-8D0F-2B40-B108-73F27C0E3AE9}"/>
                </a:ext>
              </a:extLst>
            </p:cNvPr>
            <p:cNvSpPr/>
            <p:nvPr/>
          </p:nvSpPr>
          <p:spPr>
            <a:xfrm>
              <a:off x="6915082" y="1198156"/>
              <a:ext cx="89168" cy="81283"/>
            </a:xfrm>
            <a:custGeom>
              <a:avLst/>
              <a:gdLst/>
              <a:ahLst/>
              <a:cxnLst/>
              <a:rect l="l" t="t" r="r" b="b"/>
              <a:pathLst>
                <a:path w="4399" h="4010" extrusionOk="0">
                  <a:moveTo>
                    <a:pt x="2495" y="1"/>
                  </a:moveTo>
                  <a:cubicBezTo>
                    <a:pt x="2212" y="1"/>
                    <a:pt x="1880" y="66"/>
                    <a:pt x="1493" y="217"/>
                  </a:cubicBezTo>
                  <a:cubicBezTo>
                    <a:pt x="457" y="756"/>
                    <a:pt x="1" y="1958"/>
                    <a:pt x="291" y="2580"/>
                  </a:cubicBezTo>
                  <a:cubicBezTo>
                    <a:pt x="520" y="3154"/>
                    <a:pt x="1631" y="4009"/>
                    <a:pt x="2323" y="4009"/>
                  </a:cubicBezTo>
                  <a:cubicBezTo>
                    <a:pt x="2381" y="4009"/>
                    <a:pt x="2437" y="4003"/>
                    <a:pt x="2488" y="3990"/>
                  </a:cubicBezTo>
                  <a:cubicBezTo>
                    <a:pt x="3110" y="3783"/>
                    <a:pt x="3649" y="3409"/>
                    <a:pt x="4147" y="2953"/>
                  </a:cubicBezTo>
                  <a:cubicBezTo>
                    <a:pt x="4147" y="2953"/>
                    <a:pt x="4398" y="1"/>
                    <a:pt x="2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32;p16">
              <a:extLst>
                <a:ext uri="{FF2B5EF4-FFF2-40B4-BE49-F238E27FC236}">
                  <a16:creationId xmlns:a16="http://schemas.microsoft.com/office/drawing/2014/main" id="{5A12521D-A9BC-C244-ACEF-439E46A2F0EC}"/>
                </a:ext>
              </a:extLst>
            </p:cNvPr>
            <p:cNvSpPr/>
            <p:nvPr/>
          </p:nvSpPr>
          <p:spPr>
            <a:xfrm>
              <a:off x="7187389" y="1164022"/>
              <a:ext cx="148782" cy="133052"/>
            </a:xfrm>
            <a:custGeom>
              <a:avLst/>
              <a:gdLst/>
              <a:ahLst/>
              <a:cxnLst/>
              <a:rect l="l" t="t" r="r" b="b"/>
              <a:pathLst>
                <a:path w="7340" h="6564" extrusionOk="0">
                  <a:moveTo>
                    <a:pt x="2353" y="1"/>
                  </a:moveTo>
                  <a:cubicBezTo>
                    <a:pt x="1578" y="1"/>
                    <a:pt x="983" y="346"/>
                    <a:pt x="664" y="1030"/>
                  </a:cubicBezTo>
                  <a:cubicBezTo>
                    <a:pt x="208" y="2108"/>
                    <a:pt x="0" y="3269"/>
                    <a:pt x="42" y="4430"/>
                  </a:cubicBezTo>
                  <a:cubicBezTo>
                    <a:pt x="1266" y="6039"/>
                    <a:pt x="2380" y="6564"/>
                    <a:pt x="3340" y="6564"/>
                  </a:cubicBezTo>
                  <a:cubicBezTo>
                    <a:pt x="4654" y="6564"/>
                    <a:pt x="5680" y="5579"/>
                    <a:pt x="6303" y="5052"/>
                  </a:cubicBezTo>
                  <a:cubicBezTo>
                    <a:pt x="7339" y="4181"/>
                    <a:pt x="6344" y="1694"/>
                    <a:pt x="4561" y="698"/>
                  </a:cubicBezTo>
                  <a:cubicBezTo>
                    <a:pt x="3740" y="232"/>
                    <a:pt x="2986" y="1"/>
                    <a:pt x="2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33;p16">
              <a:extLst>
                <a:ext uri="{FF2B5EF4-FFF2-40B4-BE49-F238E27FC236}">
                  <a16:creationId xmlns:a16="http://schemas.microsoft.com/office/drawing/2014/main" id="{F75712DC-C96A-B942-989B-D32C87666077}"/>
                </a:ext>
              </a:extLst>
            </p:cNvPr>
            <p:cNvSpPr/>
            <p:nvPr/>
          </p:nvSpPr>
          <p:spPr>
            <a:xfrm>
              <a:off x="7206666" y="1198156"/>
              <a:ext cx="88316" cy="81283"/>
            </a:xfrm>
            <a:custGeom>
              <a:avLst/>
              <a:gdLst/>
              <a:ahLst/>
              <a:cxnLst/>
              <a:rect l="l" t="t" r="r" b="b"/>
              <a:pathLst>
                <a:path w="4357" h="4010" extrusionOk="0">
                  <a:moveTo>
                    <a:pt x="1876" y="1"/>
                  </a:moveTo>
                  <a:cubicBezTo>
                    <a:pt x="1" y="1"/>
                    <a:pt x="252" y="2953"/>
                    <a:pt x="252" y="2953"/>
                  </a:cubicBezTo>
                  <a:cubicBezTo>
                    <a:pt x="708" y="3409"/>
                    <a:pt x="1288" y="3783"/>
                    <a:pt x="1910" y="3990"/>
                  </a:cubicBezTo>
                  <a:cubicBezTo>
                    <a:pt x="1959" y="4003"/>
                    <a:pt x="2012" y="4009"/>
                    <a:pt x="2068" y="4009"/>
                  </a:cubicBezTo>
                  <a:cubicBezTo>
                    <a:pt x="2733" y="4009"/>
                    <a:pt x="3878" y="3154"/>
                    <a:pt x="4108" y="2580"/>
                  </a:cubicBezTo>
                  <a:cubicBezTo>
                    <a:pt x="4357" y="1958"/>
                    <a:pt x="3901" y="756"/>
                    <a:pt x="2864" y="217"/>
                  </a:cubicBezTo>
                  <a:cubicBezTo>
                    <a:pt x="2482" y="66"/>
                    <a:pt x="2156" y="1"/>
                    <a:pt x="1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34;p16">
              <a:extLst>
                <a:ext uri="{FF2B5EF4-FFF2-40B4-BE49-F238E27FC236}">
                  <a16:creationId xmlns:a16="http://schemas.microsoft.com/office/drawing/2014/main" id="{F14D0FA0-33A5-7643-93F2-7367E00E84F9}"/>
                </a:ext>
              </a:extLst>
            </p:cNvPr>
            <p:cNvSpPr/>
            <p:nvPr/>
          </p:nvSpPr>
          <p:spPr>
            <a:xfrm>
              <a:off x="6883987" y="1217676"/>
              <a:ext cx="139539" cy="79398"/>
            </a:xfrm>
            <a:custGeom>
              <a:avLst/>
              <a:gdLst/>
              <a:ahLst/>
              <a:cxnLst/>
              <a:rect l="l" t="t" r="r" b="b"/>
              <a:pathLst>
                <a:path w="6884" h="3917" extrusionOk="0">
                  <a:moveTo>
                    <a:pt x="498" y="0"/>
                  </a:moveTo>
                  <a:lnTo>
                    <a:pt x="498" y="0"/>
                  </a:lnTo>
                  <a:cubicBezTo>
                    <a:pt x="42" y="954"/>
                    <a:pt x="1" y="1949"/>
                    <a:pt x="581" y="2405"/>
                  </a:cubicBezTo>
                  <a:cubicBezTo>
                    <a:pt x="1204" y="2932"/>
                    <a:pt x="2215" y="3917"/>
                    <a:pt x="3526" y="3917"/>
                  </a:cubicBezTo>
                  <a:cubicBezTo>
                    <a:pt x="4483" y="3917"/>
                    <a:pt x="5600" y="3392"/>
                    <a:pt x="6842" y="1783"/>
                  </a:cubicBezTo>
                  <a:cubicBezTo>
                    <a:pt x="6883" y="1368"/>
                    <a:pt x="6842" y="912"/>
                    <a:pt x="6800" y="498"/>
                  </a:cubicBezTo>
                  <a:cubicBezTo>
                    <a:pt x="5971" y="705"/>
                    <a:pt x="4437" y="1244"/>
                    <a:pt x="3483" y="1990"/>
                  </a:cubicBezTo>
                  <a:cubicBezTo>
                    <a:pt x="3314" y="2129"/>
                    <a:pt x="3113" y="2190"/>
                    <a:pt x="2896" y="2190"/>
                  </a:cubicBezTo>
                  <a:cubicBezTo>
                    <a:pt x="1948" y="2190"/>
                    <a:pt x="701" y="1013"/>
                    <a:pt x="498" y="0"/>
                  </a:cubicBezTo>
                  <a:close/>
                </a:path>
              </a:pathLst>
            </a:custGeom>
            <a:solidFill>
              <a:srgbClr val="595959">
                <a:alpha val="1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35;p16">
              <a:extLst>
                <a:ext uri="{FF2B5EF4-FFF2-40B4-BE49-F238E27FC236}">
                  <a16:creationId xmlns:a16="http://schemas.microsoft.com/office/drawing/2014/main" id="{2B17EC87-8EB0-8041-9766-4C2191DE96CE}"/>
                </a:ext>
              </a:extLst>
            </p:cNvPr>
            <p:cNvSpPr/>
            <p:nvPr/>
          </p:nvSpPr>
          <p:spPr>
            <a:xfrm>
              <a:off x="7187389" y="1217676"/>
              <a:ext cx="139539" cy="79398"/>
            </a:xfrm>
            <a:custGeom>
              <a:avLst/>
              <a:gdLst/>
              <a:ahLst/>
              <a:cxnLst/>
              <a:rect l="l" t="t" r="r" b="b"/>
              <a:pathLst>
                <a:path w="6884" h="3917" extrusionOk="0">
                  <a:moveTo>
                    <a:pt x="6386" y="0"/>
                  </a:moveTo>
                  <a:lnTo>
                    <a:pt x="6386" y="0"/>
                  </a:lnTo>
                  <a:cubicBezTo>
                    <a:pt x="6184" y="1008"/>
                    <a:pt x="4921" y="2206"/>
                    <a:pt x="3964" y="2206"/>
                  </a:cubicBezTo>
                  <a:cubicBezTo>
                    <a:pt x="3740" y="2206"/>
                    <a:pt x="3532" y="2140"/>
                    <a:pt x="3359" y="1990"/>
                  </a:cubicBezTo>
                  <a:cubicBezTo>
                    <a:pt x="2488" y="1203"/>
                    <a:pt x="913" y="705"/>
                    <a:pt x="83" y="498"/>
                  </a:cubicBezTo>
                  <a:cubicBezTo>
                    <a:pt x="0" y="912"/>
                    <a:pt x="0" y="1368"/>
                    <a:pt x="42" y="1783"/>
                  </a:cubicBezTo>
                  <a:cubicBezTo>
                    <a:pt x="1266" y="3392"/>
                    <a:pt x="2380" y="3917"/>
                    <a:pt x="3340" y="3917"/>
                  </a:cubicBezTo>
                  <a:cubicBezTo>
                    <a:pt x="4654" y="3917"/>
                    <a:pt x="5680" y="2932"/>
                    <a:pt x="6303" y="2405"/>
                  </a:cubicBezTo>
                  <a:cubicBezTo>
                    <a:pt x="6883" y="1949"/>
                    <a:pt x="6842" y="954"/>
                    <a:pt x="6386" y="0"/>
                  </a:cubicBezTo>
                  <a:close/>
                </a:path>
              </a:pathLst>
            </a:custGeom>
            <a:solidFill>
              <a:srgbClr val="595959">
                <a:alpha val="1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36;p16">
              <a:extLst>
                <a:ext uri="{FF2B5EF4-FFF2-40B4-BE49-F238E27FC236}">
                  <a16:creationId xmlns:a16="http://schemas.microsoft.com/office/drawing/2014/main" id="{11EF41D5-B546-8B4D-A77E-F43F0348DEA6}"/>
                </a:ext>
              </a:extLst>
            </p:cNvPr>
            <p:cNvSpPr/>
            <p:nvPr/>
          </p:nvSpPr>
          <p:spPr>
            <a:xfrm>
              <a:off x="6878940" y="1224953"/>
              <a:ext cx="453014" cy="341529"/>
            </a:xfrm>
            <a:custGeom>
              <a:avLst/>
              <a:gdLst/>
              <a:ahLst/>
              <a:cxnLst/>
              <a:rect l="l" t="t" r="r" b="b"/>
              <a:pathLst>
                <a:path w="22349" h="16849" extrusionOk="0">
                  <a:moveTo>
                    <a:pt x="10686" y="1"/>
                  </a:moveTo>
                  <a:cubicBezTo>
                    <a:pt x="9110" y="1"/>
                    <a:pt x="3980" y="382"/>
                    <a:pt x="1991" y="5197"/>
                  </a:cubicBezTo>
                  <a:cubicBezTo>
                    <a:pt x="1" y="10090"/>
                    <a:pt x="3815" y="14360"/>
                    <a:pt x="8625" y="16350"/>
                  </a:cubicBezTo>
                  <a:cubicBezTo>
                    <a:pt x="9433" y="16682"/>
                    <a:pt x="10294" y="16848"/>
                    <a:pt x="11154" y="16848"/>
                  </a:cubicBezTo>
                  <a:cubicBezTo>
                    <a:pt x="12015" y="16848"/>
                    <a:pt x="12875" y="16682"/>
                    <a:pt x="13683" y="16350"/>
                  </a:cubicBezTo>
                  <a:cubicBezTo>
                    <a:pt x="18534" y="14360"/>
                    <a:pt x="22349" y="10090"/>
                    <a:pt x="20317" y="5197"/>
                  </a:cubicBezTo>
                  <a:cubicBezTo>
                    <a:pt x="18329" y="382"/>
                    <a:pt x="13199" y="1"/>
                    <a:pt x="11622" y="1"/>
                  </a:cubicBezTo>
                  <a:cubicBezTo>
                    <a:pt x="11325" y="1"/>
                    <a:pt x="11154" y="14"/>
                    <a:pt x="11154" y="14"/>
                  </a:cubicBezTo>
                  <a:cubicBezTo>
                    <a:pt x="11154" y="14"/>
                    <a:pt x="10983" y="1"/>
                    <a:pt x="10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37;p16">
              <a:extLst>
                <a:ext uri="{FF2B5EF4-FFF2-40B4-BE49-F238E27FC236}">
                  <a16:creationId xmlns:a16="http://schemas.microsoft.com/office/drawing/2014/main" id="{86B3D1AF-3562-724E-A5D1-42C5525AE106}"/>
                </a:ext>
              </a:extLst>
            </p:cNvPr>
            <p:cNvSpPr/>
            <p:nvPr/>
          </p:nvSpPr>
          <p:spPr>
            <a:xfrm>
              <a:off x="7001655" y="1444579"/>
              <a:ext cx="207605" cy="74614"/>
            </a:xfrm>
            <a:custGeom>
              <a:avLst/>
              <a:gdLst/>
              <a:ahLst/>
              <a:cxnLst/>
              <a:rect l="l" t="t" r="r" b="b"/>
              <a:pathLst>
                <a:path w="10242" h="3681" extrusionOk="0">
                  <a:moveTo>
                    <a:pt x="2350" y="1"/>
                  </a:moveTo>
                  <a:cubicBezTo>
                    <a:pt x="2116" y="1"/>
                    <a:pt x="1884" y="26"/>
                    <a:pt x="1659" y="84"/>
                  </a:cubicBezTo>
                  <a:cubicBezTo>
                    <a:pt x="0" y="540"/>
                    <a:pt x="208" y="2530"/>
                    <a:pt x="1659" y="3318"/>
                  </a:cubicBezTo>
                  <a:cubicBezTo>
                    <a:pt x="2057" y="3565"/>
                    <a:pt x="2496" y="3680"/>
                    <a:pt x="2929" y="3680"/>
                  </a:cubicBezTo>
                  <a:cubicBezTo>
                    <a:pt x="3805" y="3680"/>
                    <a:pt x="4656" y="3210"/>
                    <a:pt x="5100" y="2406"/>
                  </a:cubicBezTo>
                  <a:cubicBezTo>
                    <a:pt x="5572" y="3210"/>
                    <a:pt x="6414" y="3680"/>
                    <a:pt x="7292" y="3680"/>
                  </a:cubicBezTo>
                  <a:cubicBezTo>
                    <a:pt x="7727" y="3680"/>
                    <a:pt x="8171" y="3565"/>
                    <a:pt x="8583" y="3318"/>
                  </a:cubicBezTo>
                  <a:cubicBezTo>
                    <a:pt x="9993" y="2530"/>
                    <a:pt x="10241" y="540"/>
                    <a:pt x="8583" y="84"/>
                  </a:cubicBezTo>
                  <a:cubicBezTo>
                    <a:pt x="8372" y="36"/>
                    <a:pt x="8154" y="15"/>
                    <a:pt x="7934" y="15"/>
                  </a:cubicBezTo>
                  <a:cubicBezTo>
                    <a:pt x="6817" y="15"/>
                    <a:pt x="5654" y="553"/>
                    <a:pt x="5100" y="830"/>
                  </a:cubicBezTo>
                  <a:cubicBezTo>
                    <a:pt x="4587" y="557"/>
                    <a:pt x="3453" y="1"/>
                    <a:pt x="2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38;p16">
              <a:extLst>
                <a:ext uri="{FF2B5EF4-FFF2-40B4-BE49-F238E27FC236}">
                  <a16:creationId xmlns:a16="http://schemas.microsoft.com/office/drawing/2014/main" id="{2EDE93CF-FCF6-2847-8B3A-4D0F2379F00B}"/>
                </a:ext>
              </a:extLst>
            </p:cNvPr>
            <p:cNvSpPr/>
            <p:nvPr/>
          </p:nvSpPr>
          <p:spPr>
            <a:xfrm>
              <a:off x="6974756" y="1332384"/>
              <a:ext cx="84485" cy="48344"/>
            </a:xfrm>
            <a:custGeom>
              <a:avLst/>
              <a:gdLst/>
              <a:ahLst/>
              <a:cxnLst/>
              <a:rect l="l" t="t" r="r" b="b"/>
              <a:pathLst>
                <a:path w="4168" h="2385" extrusionOk="0">
                  <a:moveTo>
                    <a:pt x="2074" y="1"/>
                  </a:moveTo>
                  <a:cubicBezTo>
                    <a:pt x="1037" y="1"/>
                    <a:pt x="1" y="685"/>
                    <a:pt x="1" y="2053"/>
                  </a:cubicBezTo>
                  <a:cubicBezTo>
                    <a:pt x="1" y="2260"/>
                    <a:pt x="166" y="2385"/>
                    <a:pt x="332" y="2385"/>
                  </a:cubicBezTo>
                  <a:cubicBezTo>
                    <a:pt x="498" y="2385"/>
                    <a:pt x="622" y="2219"/>
                    <a:pt x="622" y="2053"/>
                  </a:cubicBezTo>
                  <a:cubicBezTo>
                    <a:pt x="622" y="1079"/>
                    <a:pt x="1358" y="592"/>
                    <a:pt x="2094" y="592"/>
                  </a:cubicBezTo>
                  <a:cubicBezTo>
                    <a:pt x="2830" y="592"/>
                    <a:pt x="3566" y="1079"/>
                    <a:pt x="3566" y="2053"/>
                  </a:cubicBezTo>
                  <a:cubicBezTo>
                    <a:pt x="3546" y="2240"/>
                    <a:pt x="3701" y="2333"/>
                    <a:pt x="3857" y="2333"/>
                  </a:cubicBezTo>
                  <a:cubicBezTo>
                    <a:pt x="4012" y="2333"/>
                    <a:pt x="4167" y="2240"/>
                    <a:pt x="4147" y="2053"/>
                  </a:cubicBezTo>
                  <a:cubicBezTo>
                    <a:pt x="4147" y="685"/>
                    <a:pt x="3110" y="1"/>
                    <a:pt x="2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39;p16">
              <a:extLst>
                <a:ext uri="{FF2B5EF4-FFF2-40B4-BE49-F238E27FC236}">
                  <a16:creationId xmlns:a16="http://schemas.microsoft.com/office/drawing/2014/main" id="{2F9B4C3E-6F18-064D-86E0-96FA16185EB7}"/>
                </a:ext>
              </a:extLst>
            </p:cNvPr>
            <p:cNvSpPr/>
            <p:nvPr/>
          </p:nvSpPr>
          <p:spPr>
            <a:xfrm>
              <a:off x="7151247" y="1332384"/>
              <a:ext cx="84485" cy="48344"/>
            </a:xfrm>
            <a:custGeom>
              <a:avLst/>
              <a:gdLst/>
              <a:ahLst/>
              <a:cxnLst/>
              <a:rect l="l" t="t" r="r" b="b"/>
              <a:pathLst>
                <a:path w="4168" h="2385" extrusionOk="0">
                  <a:moveTo>
                    <a:pt x="2074" y="1"/>
                  </a:moveTo>
                  <a:cubicBezTo>
                    <a:pt x="1037" y="1"/>
                    <a:pt x="1" y="685"/>
                    <a:pt x="1" y="2053"/>
                  </a:cubicBezTo>
                  <a:cubicBezTo>
                    <a:pt x="1" y="2260"/>
                    <a:pt x="125" y="2385"/>
                    <a:pt x="291" y="2385"/>
                  </a:cubicBezTo>
                  <a:cubicBezTo>
                    <a:pt x="457" y="2385"/>
                    <a:pt x="623" y="2219"/>
                    <a:pt x="623" y="2053"/>
                  </a:cubicBezTo>
                  <a:cubicBezTo>
                    <a:pt x="623" y="1079"/>
                    <a:pt x="1348" y="592"/>
                    <a:pt x="2074" y="592"/>
                  </a:cubicBezTo>
                  <a:cubicBezTo>
                    <a:pt x="2799" y="592"/>
                    <a:pt x="3525" y="1079"/>
                    <a:pt x="3525" y="2053"/>
                  </a:cubicBezTo>
                  <a:cubicBezTo>
                    <a:pt x="3504" y="2240"/>
                    <a:pt x="3670" y="2333"/>
                    <a:pt x="3836" y="2333"/>
                  </a:cubicBezTo>
                  <a:cubicBezTo>
                    <a:pt x="4002" y="2333"/>
                    <a:pt x="4168" y="2240"/>
                    <a:pt x="4147" y="2053"/>
                  </a:cubicBezTo>
                  <a:cubicBezTo>
                    <a:pt x="4147" y="685"/>
                    <a:pt x="3110" y="1"/>
                    <a:pt x="2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0;p16">
              <a:extLst>
                <a:ext uri="{FF2B5EF4-FFF2-40B4-BE49-F238E27FC236}">
                  <a16:creationId xmlns:a16="http://schemas.microsoft.com/office/drawing/2014/main" id="{282AE223-8A95-B642-BFF9-80F2C85C38CF}"/>
                </a:ext>
              </a:extLst>
            </p:cNvPr>
            <p:cNvSpPr/>
            <p:nvPr/>
          </p:nvSpPr>
          <p:spPr>
            <a:xfrm>
              <a:off x="7042823" y="1243561"/>
              <a:ext cx="121884" cy="24547"/>
            </a:xfrm>
            <a:custGeom>
              <a:avLst/>
              <a:gdLst/>
              <a:ahLst/>
              <a:cxnLst/>
              <a:rect l="l" t="t" r="r" b="b"/>
              <a:pathLst>
                <a:path w="6013" h="1211" extrusionOk="0">
                  <a:moveTo>
                    <a:pt x="3407" y="1"/>
                  </a:moveTo>
                  <a:cubicBezTo>
                    <a:pt x="3280" y="1"/>
                    <a:pt x="3154" y="3"/>
                    <a:pt x="3028" y="9"/>
                  </a:cubicBezTo>
                  <a:cubicBezTo>
                    <a:pt x="2530" y="9"/>
                    <a:pt x="2033" y="9"/>
                    <a:pt x="1535" y="50"/>
                  </a:cubicBezTo>
                  <a:cubicBezTo>
                    <a:pt x="1038" y="91"/>
                    <a:pt x="499" y="216"/>
                    <a:pt x="1" y="340"/>
                  </a:cubicBezTo>
                  <a:cubicBezTo>
                    <a:pt x="457" y="672"/>
                    <a:pt x="955" y="879"/>
                    <a:pt x="1452" y="1004"/>
                  </a:cubicBezTo>
                  <a:cubicBezTo>
                    <a:pt x="1991" y="1128"/>
                    <a:pt x="2489" y="1211"/>
                    <a:pt x="3028" y="1211"/>
                  </a:cubicBezTo>
                  <a:cubicBezTo>
                    <a:pt x="3525" y="1211"/>
                    <a:pt x="4064" y="1128"/>
                    <a:pt x="4562" y="1004"/>
                  </a:cubicBezTo>
                  <a:cubicBezTo>
                    <a:pt x="5101" y="879"/>
                    <a:pt x="5557" y="672"/>
                    <a:pt x="6013" y="340"/>
                  </a:cubicBezTo>
                  <a:cubicBezTo>
                    <a:pt x="5144" y="123"/>
                    <a:pt x="4276" y="1"/>
                    <a:pt x="3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1;p16">
              <a:extLst>
                <a:ext uri="{FF2B5EF4-FFF2-40B4-BE49-F238E27FC236}">
                  <a16:creationId xmlns:a16="http://schemas.microsoft.com/office/drawing/2014/main" id="{A7CDE40E-FD91-9D4E-9596-85952641310C}"/>
                </a:ext>
              </a:extLst>
            </p:cNvPr>
            <p:cNvSpPr/>
            <p:nvPr/>
          </p:nvSpPr>
          <p:spPr>
            <a:xfrm>
              <a:off x="7058796" y="1294155"/>
              <a:ext cx="88276" cy="18304"/>
            </a:xfrm>
            <a:custGeom>
              <a:avLst/>
              <a:gdLst/>
              <a:ahLst/>
              <a:cxnLst/>
              <a:rect l="l" t="t" r="r" b="b"/>
              <a:pathLst>
                <a:path w="4355" h="903" extrusionOk="0">
                  <a:moveTo>
                    <a:pt x="2198" y="0"/>
                  </a:moveTo>
                  <a:cubicBezTo>
                    <a:pt x="1825" y="0"/>
                    <a:pt x="1493" y="0"/>
                    <a:pt x="1120" y="83"/>
                  </a:cubicBezTo>
                  <a:cubicBezTo>
                    <a:pt x="747" y="83"/>
                    <a:pt x="374" y="166"/>
                    <a:pt x="1" y="290"/>
                  </a:cubicBezTo>
                  <a:cubicBezTo>
                    <a:pt x="332" y="498"/>
                    <a:pt x="664" y="664"/>
                    <a:pt x="1037" y="747"/>
                  </a:cubicBezTo>
                  <a:cubicBezTo>
                    <a:pt x="1410" y="850"/>
                    <a:pt x="1794" y="902"/>
                    <a:pt x="2172" y="902"/>
                  </a:cubicBezTo>
                  <a:cubicBezTo>
                    <a:pt x="2551" y="902"/>
                    <a:pt x="2924" y="850"/>
                    <a:pt x="3276" y="747"/>
                  </a:cubicBezTo>
                  <a:cubicBezTo>
                    <a:pt x="3691" y="664"/>
                    <a:pt x="4064" y="498"/>
                    <a:pt x="4354" y="290"/>
                  </a:cubicBezTo>
                  <a:cubicBezTo>
                    <a:pt x="3649" y="83"/>
                    <a:pt x="2945" y="0"/>
                    <a:pt x="2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42;p16">
              <a:extLst>
                <a:ext uri="{FF2B5EF4-FFF2-40B4-BE49-F238E27FC236}">
                  <a16:creationId xmlns:a16="http://schemas.microsoft.com/office/drawing/2014/main" id="{90A85363-5485-CF4F-93A1-52B489229164}"/>
                </a:ext>
              </a:extLst>
            </p:cNvPr>
            <p:cNvSpPr/>
            <p:nvPr/>
          </p:nvSpPr>
          <p:spPr>
            <a:xfrm>
              <a:off x="6907521" y="1358026"/>
              <a:ext cx="84060" cy="43216"/>
            </a:xfrm>
            <a:custGeom>
              <a:avLst/>
              <a:gdLst/>
              <a:ahLst/>
              <a:cxnLst/>
              <a:rect l="l" t="t" r="r" b="b"/>
              <a:pathLst>
                <a:path w="4147" h="2132" extrusionOk="0">
                  <a:moveTo>
                    <a:pt x="208" y="0"/>
                  </a:moveTo>
                  <a:cubicBezTo>
                    <a:pt x="42" y="664"/>
                    <a:pt x="1" y="1369"/>
                    <a:pt x="83" y="2032"/>
                  </a:cubicBezTo>
                  <a:cubicBezTo>
                    <a:pt x="529" y="2100"/>
                    <a:pt x="975" y="2132"/>
                    <a:pt x="1419" y="2132"/>
                  </a:cubicBezTo>
                  <a:cubicBezTo>
                    <a:pt x="2339" y="2132"/>
                    <a:pt x="3252" y="1993"/>
                    <a:pt x="4147" y="1742"/>
                  </a:cubicBezTo>
                  <a:cubicBezTo>
                    <a:pt x="2654" y="1700"/>
                    <a:pt x="1244" y="1078"/>
                    <a:pt x="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43;p16">
              <a:extLst>
                <a:ext uri="{FF2B5EF4-FFF2-40B4-BE49-F238E27FC236}">
                  <a16:creationId xmlns:a16="http://schemas.microsoft.com/office/drawing/2014/main" id="{10231DC6-AB35-1047-9EDC-8B48D9FB72C5}"/>
                </a:ext>
              </a:extLst>
            </p:cNvPr>
            <p:cNvSpPr/>
            <p:nvPr/>
          </p:nvSpPr>
          <p:spPr>
            <a:xfrm>
              <a:off x="6919298" y="1430309"/>
              <a:ext cx="77330" cy="36993"/>
            </a:xfrm>
            <a:custGeom>
              <a:avLst/>
              <a:gdLst/>
              <a:ahLst/>
              <a:cxnLst/>
              <a:rect l="l" t="t" r="r" b="b"/>
              <a:pathLst>
                <a:path w="3815" h="1825" extrusionOk="0">
                  <a:moveTo>
                    <a:pt x="3815" y="0"/>
                  </a:moveTo>
                  <a:cubicBezTo>
                    <a:pt x="3065" y="310"/>
                    <a:pt x="2251" y="475"/>
                    <a:pt x="1442" y="475"/>
                  </a:cubicBezTo>
                  <a:cubicBezTo>
                    <a:pt x="954" y="475"/>
                    <a:pt x="468" y="415"/>
                    <a:pt x="0" y="290"/>
                  </a:cubicBezTo>
                  <a:lnTo>
                    <a:pt x="0" y="290"/>
                  </a:lnTo>
                  <a:cubicBezTo>
                    <a:pt x="207" y="829"/>
                    <a:pt x="498" y="1368"/>
                    <a:pt x="829" y="1824"/>
                  </a:cubicBezTo>
                  <a:cubicBezTo>
                    <a:pt x="1949" y="1410"/>
                    <a:pt x="2944" y="788"/>
                    <a:pt x="3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44;p16">
              <a:extLst>
                <a:ext uri="{FF2B5EF4-FFF2-40B4-BE49-F238E27FC236}">
                  <a16:creationId xmlns:a16="http://schemas.microsoft.com/office/drawing/2014/main" id="{2AB3FF8B-E83C-EE47-94A7-2F39263B3F9F}"/>
                </a:ext>
              </a:extLst>
            </p:cNvPr>
            <p:cNvSpPr/>
            <p:nvPr/>
          </p:nvSpPr>
          <p:spPr>
            <a:xfrm>
              <a:off x="7219334" y="1358026"/>
              <a:ext cx="83208" cy="43216"/>
            </a:xfrm>
            <a:custGeom>
              <a:avLst/>
              <a:gdLst/>
              <a:ahLst/>
              <a:cxnLst/>
              <a:rect l="l" t="t" r="r" b="b"/>
              <a:pathLst>
                <a:path w="4105" h="2132" extrusionOk="0">
                  <a:moveTo>
                    <a:pt x="3939" y="0"/>
                  </a:moveTo>
                  <a:cubicBezTo>
                    <a:pt x="2902" y="1078"/>
                    <a:pt x="1493" y="1700"/>
                    <a:pt x="0" y="1742"/>
                  </a:cubicBezTo>
                  <a:cubicBezTo>
                    <a:pt x="867" y="1993"/>
                    <a:pt x="1790" y="2132"/>
                    <a:pt x="2706" y="2132"/>
                  </a:cubicBezTo>
                  <a:cubicBezTo>
                    <a:pt x="3149" y="2132"/>
                    <a:pt x="3590" y="2100"/>
                    <a:pt x="4022" y="2032"/>
                  </a:cubicBezTo>
                  <a:cubicBezTo>
                    <a:pt x="4105" y="1369"/>
                    <a:pt x="4063" y="664"/>
                    <a:pt x="39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45;p16">
              <a:extLst>
                <a:ext uri="{FF2B5EF4-FFF2-40B4-BE49-F238E27FC236}">
                  <a16:creationId xmlns:a16="http://schemas.microsoft.com/office/drawing/2014/main" id="{9DC4C1D5-627C-4B47-92B8-777CEE9BAB01}"/>
                </a:ext>
              </a:extLst>
            </p:cNvPr>
            <p:cNvSpPr/>
            <p:nvPr/>
          </p:nvSpPr>
          <p:spPr>
            <a:xfrm>
              <a:off x="7213436" y="1430309"/>
              <a:ext cx="78181" cy="37824"/>
            </a:xfrm>
            <a:custGeom>
              <a:avLst/>
              <a:gdLst/>
              <a:ahLst/>
              <a:cxnLst/>
              <a:rect l="l" t="t" r="r" b="b"/>
              <a:pathLst>
                <a:path w="3857" h="1866" extrusionOk="0">
                  <a:moveTo>
                    <a:pt x="1" y="0"/>
                  </a:moveTo>
                  <a:lnTo>
                    <a:pt x="1" y="0"/>
                  </a:lnTo>
                  <a:cubicBezTo>
                    <a:pt x="871" y="788"/>
                    <a:pt x="1908" y="1410"/>
                    <a:pt x="2986" y="1866"/>
                  </a:cubicBezTo>
                  <a:cubicBezTo>
                    <a:pt x="3318" y="1368"/>
                    <a:pt x="3608" y="829"/>
                    <a:pt x="3857" y="290"/>
                  </a:cubicBezTo>
                  <a:lnTo>
                    <a:pt x="3857" y="290"/>
                  </a:lnTo>
                  <a:cubicBezTo>
                    <a:pt x="3353" y="420"/>
                    <a:pt x="2842" y="487"/>
                    <a:pt x="2332" y="487"/>
                  </a:cubicBezTo>
                  <a:cubicBezTo>
                    <a:pt x="1543" y="487"/>
                    <a:pt x="757" y="32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46;p16">
              <a:extLst>
                <a:ext uri="{FF2B5EF4-FFF2-40B4-BE49-F238E27FC236}">
                  <a16:creationId xmlns:a16="http://schemas.microsoft.com/office/drawing/2014/main" id="{5DDA8F23-024F-6B49-8D80-803AAB434E12}"/>
                </a:ext>
              </a:extLst>
            </p:cNvPr>
            <p:cNvSpPr/>
            <p:nvPr/>
          </p:nvSpPr>
          <p:spPr>
            <a:xfrm>
              <a:off x="7050404" y="1412573"/>
              <a:ext cx="109276" cy="67540"/>
            </a:xfrm>
            <a:custGeom>
              <a:avLst/>
              <a:gdLst/>
              <a:ahLst/>
              <a:cxnLst/>
              <a:rect l="l" t="t" r="r" b="b"/>
              <a:pathLst>
                <a:path w="5391" h="3332" extrusionOk="0">
                  <a:moveTo>
                    <a:pt x="2835" y="1"/>
                  </a:moveTo>
                  <a:cubicBezTo>
                    <a:pt x="2747" y="1"/>
                    <a:pt x="2695" y="4"/>
                    <a:pt x="2695" y="4"/>
                  </a:cubicBezTo>
                  <a:cubicBezTo>
                    <a:pt x="2695" y="4"/>
                    <a:pt x="2668" y="3"/>
                    <a:pt x="2620" y="3"/>
                  </a:cubicBezTo>
                  <a:cubicBezTo>
                    <a:pt x="2295" y="3"/>
                    <a:pt x="1003" y="66"/>
                    <a:pt x="498" y="1041"/>
                  </a:cubicBezTo>
                  <a:cubicBezTo>
                    <a:pt x="0" y="1995"/>
                    <a:pt x="954" y="2824"/>
                    <a:pt x="2115" y="3238"/>
                  </a:cubicBezTo>
                  <a:cubicBezTo>
                    <a:pt x="2301" y="3301"/>
                    <a:pt x="2498" y="3332"/>
                    <a:pt x="2700" y="3332"/>
                  </a:cubicBezTo>
                  <a:cubicBezTo>
                    <a:pt x="2902" y="3332"/>
                    <a:pt x="3110" y="3301"/>
                    <a:pt x="3317" y="3238"/>
                  </a:cubicBezTo>
                  <a:cubicBezTo>
                    <a:pt x="4478" y="2824"/>
                    <a:pt x="5390" y="1995"/>
                    <a:pt x="4893" y="1041"/>
                  </a:cubicBezTo>
                  <a:cubicBezTo>
                    <a:pt x="4449" y="85"/>
                    <a:pt x="3246" y="1"/>
                    <a:pt x="2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47;p16">
              <a:extLst>
                <a:ext uri="{FF2B5EF4-FFF2-40B4-BE49-F238E27FC236}">
                  <a16:creationId xmlns:a16="http://schemas.microsoft.com/office/drawing/2014/main" id="{FC6508D7-A1AE-B340-9EB8-C9D9C9C43969}"/>
                </a:ext>
              </a:extLst>
            </p:cNvPr>
            <p:cNvSpPr/>
            <p:nvPr/>
          </p:nvSpPr>
          <p:spPr>
            <a:xfrm>
              <a:off x="7050404" y="1424410"/>
              <a:ext cx="100032" cy="55499"/>
            </a:xfrm>
            <a:custGeom>
              <a:avLst/>
              <a:gdLst/>
              <a:ahLst/>
              <a:cxnLst/>
              <a:rect l="l" t="t" r="r" b="b"/>
              <a:pathLst>
                <a:path w="4935" h="2738" extrusionOk="0">
                  <a:moveTo>
                    <a:pt x="871" y="1"/>
                  </a:moveTo>
                  <a:cubicBezTo>
                    <a:pt x="705" y="125"/>
                    <a:pt x="581" y="291"/>
                    <a:pt x="498" y="457"/>
                  </a:cubicBezTo>
                  <a:cubicBezTo>
                    <a:pt x="0" y="1411"/>
                    <a:pt x="954" y="2240"/>
                    <a:pt x="2115" y="2613"/>
                  </a:cubicBezTo>
                  <a:cubicBezTo>
                    <a:pt x="2301" y="2696"/>
                    <a:pt x="2498" y="2737"/>
                    <a:pt x="2700" y="2737"/>
                  </a:cubicBezTo>
                  <a:cubicBezTo>
                    <a:pt x="2902" y="2737"/>
                    <a:pt x="3110" y="2696"/>
                    <a:pt x="3317" y="2613"/>
                  </a:cubicBezTo>
                  <a:cubicBezTo>
                    <a:pt x="4022" y="2447"/>
                    <a:pt x="4602" y="1991"/>
                    <a:pt x="4934" y="1369"/>
                  </a:cubicBezTo>
                  <a:lnTo>
                    <a:pt x="4934" y="1369"/>
                  </a:lnTo>
                  <a:cubicBezTo>
                    <a:pt x="4602" y="1659"/>
                    <a:pt x="4188" y="1908"/>
                    <a:pt x="3690" y="2074"/>
                  </a:cubicBezTo>
                  <a:cubicBezTo>
                    <a:pt x="3504" y="2136"/>
                    <a:pt x="3307" y="2167"/>
                    <a:pt x="3105" y="2167"/>
                  </a:cubicBezTo>
                  <a:cubicBezTo>
                    <a:pt x="2902" y="2167"/>
                    <a:pt x="2695" y="2136"/>
                    <a:pt x="2488" y="2074"/>
                  </a:cubicBezTo>
                  <a:cubicBezTo>
                    <a:pt x="1368" y="1701"/>
                    <a:pt x="498" y="913"/>
                    <a:pt x="871" y="1"/>
                  </a:cubicBezTo>
                  <a:close/>
                </a:path>
              </a:pathLst>
            </a:custGeom>
            <a:solidFill>
              <a:srgbClr val="3C24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48;p16">
              <a:extLst>
                <a:ext uri="{FF2B5EF4-FFF2-40B4-BE49-F238E27FC236}">
                  <a16:creationId xmlns:a16="http://schemas.microsoft.com/office/drawing/2014/main" id="{F2DCCE70-49BD-D042-B8F6-A734BDE2C1F8}"/>
                </a:ext>
              </a:extLst>
            </p:cNvPr>
            <p:cNvSpPr/>
            <p:nvPr/>
          </p:nvSpPr>
          <p:spPr>
            <a:xfrm>
              <a:off x="6878940" y="1292473"/>
              <a:ext cx="407630" cy="273159"/>
            </a:xfrm>
            <a:custGeom>
              <a:avLst/>
              <a:gdLst/>
              <a:ahLst/>
              <a:cxnLst/>
              <a:rect l="l" t="t" r="r" b="b"/>
              <a:pathLst>
                <a:path w="20110" h="13476" extrusionOk="0">
                  <a:moveTo>
                    <a:pt x="3069" y="0"/>
                  </a:moveTo>
                  <a:lnTo>
                    <a:pt x="3069" y="0"/>
                  </a:lnTo>
                  <a:cubicBezTo>
                    <a:pt x="2654" y="581"/>
                    <a:pt x="2281" y="1203"/>
                    <a:pt x="1991" y="1866"/>
                  </a:cubicBezTo>
                  <a:cubicBezTo>
                    <a:pt x="1" y="6759"/>
                    <a:pt x="3815" y="11029"/>
                    <a:pt x="8625" y="12978"/>
                  </a:cubicBezTo>
                  <a:cubicBezTo>
                    <a:pt x="9433" y="13310"/>
                    <a:pt x="10294" y="13476"/>
                    <a:pt x="11154" y="13476"/>
                  </a:cubicBezTo>
                  <a:cubicBezTo>
                    <a:pt x="12015" y="13476"/>
                    <a:pt x="12875" y="13310"/>
                    <a:pt x="13683" y="12978"/>
                  </a:cubicBezTo>
                  <a:cubicBezTo>
                    <a:pt x="16503" y="11817"/>
                    <a:pt x="18949" y="9910"/>
                    <a:pt x="20110" y="7546"/>
                  </a:cubicBezTo>
                  <a:lnTo>
                    <a:pt x="20110" y="7546"/>
                  </a:lnTo>
                  <a:cubicBezTo>
                    <a:pt x="18659" y="9371"/>
                    <a:pt x="16710" y="10822"/>
                    <a:pt x="14513" y="11693"/>
                  </a:cubicBezTo>
                  <a:cubicBezTo>
                    <a:pt x="13704" y="12024"/>
                    <a:pt x="12844" y="12190"/>
                    <a:pt x="11983" y="12190"/>
                  </a:cubicBezTo>
                  <a:cubicBezTo>
                    <a:pt x="11123" y="12190"/>
                    <a:pt x="10263" y="12024"/>
                    <a:pt x="9454" y="11693"/>
                  </a:cubicBezTo>
                  <a:cubicBezTo>
                    <a:pt x="4645" y="9702"/>
                    <a:pt x="830" y="5390"/>
                    <a:pt x="2820" y="498"/>
                  </a:cubicBezTo>
                  <a:cubicBezTo>
                    <a:pt x="2903" y="373"/>
                    <a:pt x="2986" y="166"/>
                    <a:pt x="3069" y="0"/>
                  </a:cubicBezTo>
                  <a:close/>
                </a:path>
              </a:pathLst>
            </a:custGeom>
            <a:solidFill>
              <a:srgbClr val="595959">
                <a:alpha val="5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49;p16">
              <a:extLst>
                <a:ext uri="{FF2B5EF4-FFF2-40B4-BE49-F238E27FC236}">
                  <a16:creationId xmlns:a16="http://schemas.microsoft.com/office/drawing/2014/main" id="{E66AE81B-7D00-854C-AEF2-67228A6AB2D5}"/>
                </a:ext>
              </a:extLst>
            </p:cNvPr>
            <p:cNvSpPr/>
            <p:nvPr/>
          </p:nvSpPr>
          <p:spPr>
            <a:xfrm>
              <a:off x="6954588" y="1461403"/>
              <a:ext cx="90262" cy="21020"/>
            </a:xfrm>
            <a:custGeom>
              <a:avLst/>
              <a:gdLst/>
              <a:ahLst/>
              <a:cxnLst/>
              <a:rect l="l" t="t" r="r" b="b"/>
              <a:pathLst>
                <a:path w="4453" h="1037" extrusionOk="0">
                  <a:moveTo>
                    <a:pt x="3069" y="0"/>
                  </a:moveTo>
                  <a:cubicBezTo>
                    <a:pt x="2695" y="0"/>
                    <a:pt x="2322" y="0"/>
                    <a:pt x="1949" y="83"/>
                  </a:cubicBezTo>
                  <a:cubicBezTo>
                    <a:pt x="1244" y="208"/>
                    <a:pt x="539" y="539"/>
                    <a:pt x="0" y="1037"/>
                  </a:cubicBezTo>
                  <a:cubicBezTo>
                    <a:pt x="581" y="581"/>
                    <a:pt x="1286" y="332"/>
                    <a:pt x="1991" y="290"/>
                  </a:cubicBezTo>
                  <a:cubicBezTo>
                    <a:pt x="2112" y="283"/>
                    <a:pt x="2232" y="280"/>
                    <a:pt x="2353" y="280"/>
                  </a:cubicBezTo>
                  <a:cubicBezTo>
                    <a:pt x="2936" y="280"/>
                    <a:pt x="3514" y="360"/>
                    <a:pt x="4064" y="498"/>
                  </a:cubicBezTo>
                  <a:cubicBezTo>
                    <a:pt x="4090" y="505"/>
                    <a:pt x="4115" y="509"/>
                    <a:pt x="4138" y="509"/>
                  </a:cubicBezTo>
                  <a:cubicBezTo>
                    <a:pt x="4373" y="509"/>
                    <a:pt x="4452" y="159"/>
                    <a:pt x="4188" y="83"/>
                  </a:cubicBezTo>
                  <a:cubicBezTo>
                    <a:pt x="3815" y="0"/>
                    <a:pt x="3442" y="0"/>
                    <a:pt x="3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50;p16">
              <a:extLst>
                <a:ext uri="{FF2B5EF4-FFF2-40B4-BE49-F238E27FC236}">
                  <a16:creationId xmlns:a16="http://schemas.microsoft.com/office/drawing/2014/main" id="{E7F0969F-8134-A545-B21B-7F19C9CA1952}"/>
                </a:ext>
              </a:extLst>
            </p:cNvPr>
            <p:cNvSpPr/>
            <p:nvPr/>
          </p:nvSpPr>
          <p:spPr>
            <a:xfrm>
              <a:off x="6973925" y="1483254"/>
              <a:ext cx="77330" cy="45405"/>
            </a:xfrm>
            <a:custGeom>
              <a:avLst/>
              <a:gdLst/>
              <a:ahLst/>
              <a:cxnLst/>
              <a:rect l="l" t="t" r="r" b="b"/>
              <a:pathLst>
                <a:path w="3815" h="2240" extrusionOk="0">
                  <a:moveTo>
                    <a:pt x="3483" y="0"/>
                  </a:moveTo>
                  <a:cubicBezTo>
                    <a:pt x="3110" y="42"/>
                    <a:pt x="2778" y="125"/>
                    <a:pt x="2405" y="208"/>
                  </a:cubicBezTo>
                  <a:cubicBezTo>
                    <a:pt x="2073" y="332"/>
                    <a:pt x="1700" y="456"/>
                    <a:pt x="1410" y="664"/>
                  </a:cubicBezTo>
                  <a:cubicBezTo>
                    <a:pt x="1078" y="830"/>
                    <a:pt x="788" y="1037"/>
                    <a:pt x="539" y="1286"/>
                  </a:cubicBezTo>
                  <a:cubicBezTo>
                    <a:pt x="290" y="1576"/>
                    <a:pt x="124" y="1908"/>
                    <a:pt x="0" y="2239"/>
                  </a:cubicBezTo>
                  <a:cubicBezTo>
                    <a:pt x="124" y="1908"/>
                    <a:pt x="332" y="1617"/>
                    <a:pt x="622" y="1369"/>
                  </a:cubicBezTo>
                  <a:cubicBezTo>
                    <a:pt x="871" y="1161"/>
                    <a:pt x="1161" y="995"/>
                    <a:pt x="1493" y="871"/>
                  </a:cubicBezTo>
                  <a:cubicBezTo>
                    <a:pt x="2115" y="622"/>
                    <a:pt x="2819" y="456"/>
                    <a:pt x="3524" y="456"/>
                  </a:cubicBezTo>
                  <a:cubicBezTo>
                    <a:pt x="3815" y="456"/>
                    <a:pt x="3815" y="0"/>
                    <a:pt x="3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51;p16">
              <a:extLst>
                <a:ext uri="{FF2B5EF4-FFF2-40B4-BE49-F238E27FC236}">
                  <a16:creationId xmlns:a16="http://schemas.microsoft.com/office/drawing/2014/main" id="{155C5124-9DEC-954D-AB6B-E567BB854633}"/>
                </a:ext>
              </a:extLst>
            </p:cNvPr>
            <p:cNvSpPr/>
            <p:nvPr/>
          </p:nvSpPr>
          <p:spPr>
            <a:xfrm>
              <a:off x="7014263" y="1500686"/>
              <a:ext cx="44553" cy="54020"/>
            </a:xfrm>
            <a:custGeom>
              <a:avLst/>
              <a:gdLst/>
              <a:ahLst/>
              <a:cxnLst/>
              <a:rect l="l" t="t" r="r" b="b"/>
              <a:pathLst>
                <a:path w="2198" h="2665" extrusionOk="0">
                  <a:moveTo>
                    <a:pt x="2011" y="0"/>
                  </a:moveTo>
                  <a:cubicBezTo>
                    <a:pt x="1992" y="0"/>
                    <a:pt x="1971" y="4"/>
                    <a:pt x="1949" y="11"/>
                  </a:cubicBezTo>
                  <a:lnTo>
                    <a:pt x="1908" y="11"/>
                  </a:lnTo>
                  <a:cubicBezTo>
                    <a:pt x="1617" y="94"/>
                    <a:pt x="1368" y="260"/>
                    <a:pt x="1120" y="426"/>
                  </a:cubicBezTo>
                  <a:cubicBezTo>
                    <a:pt x="871" y="591"/>
                    <a:pt x="664" y="840"/>
                    <a:pt x="498" y="1089"/>
                  </a:cubicBezTo>
                  <a:cubicBezTo>
                    <a:pt x="332" y="1296"/>
                    <a:pt x="208" y="1587"/>
                    <a:pt x="125" y="1835"/>
                  </a:cubicBezTo>
                  <a:cubicBezTo>
                    <a:pt x="42" y="2126"/>
                    <a:pt x="0" y="2374"/>
                    <a:pt x="0" y="2665"/>
                  </a:cubicBezTo>
                  <a:cubicBezTo>
                    <a:pt x="42" y="2416"/>
                    <a:pt x="125" y="2126"/>
                    <a:pt x="249" y="1877"/>
                  </a:cubicBezTo>
                  <a:cubicBezTo>
                    <a:pt x="373" y="1628"/>
                    <a:pt x="498" y="1421"/>
                    <a:pt x="705" y="1213"/>
                  </a:cubicBezTo>
                  <a:cubicBezTo>
                    <a:pt x="1037" y="840"/>
                    <a:pt x="1493" y="550"/>
                    <a:pt x="2032" y="467"/>
                  </a:cubicBezTo>
                  <a:cubicBezTo>
                    <a:pt x="2115" y="426"/>
                    <a:pt x="2198" y="301"/>
                    <a:pt x="2198" y="177"/>
                  </a:cubicBezTo>
                  <a:cubicBezTo>
                    <a:pt x="2164" y="74"/>
                    <a:pt x="2101" y="0"/>
                    <a:pt x="2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52;p16">
              <a:extLst>
                <a:ext uri="{FF2B5EF4-FFF2-40B4-BE49-F238E27FC236}">
                  <a16:creationId xmlns:a16="http://schemas.microsoft.com/office/drawing/2014/main" id="{9C25A05E-0BDD-BD42-95DA-EB4A1A1D5D98}"/>
                </a:ext>
              </a:extLst>
            </p:cNvPr>
            <p:cNvSpPr/>
            <p:nvPr/>
          </p:nvSpPr>
          <p:spPr>
            <a:xfrm>
              <a:off x="7167220" y="1461403"/>
              <a:ext cx="88256" cy="21020"/>
            </a:xfrm>
            <a:custGeom>
              <a:avLst/>
              <a:gdLst/>
              <a:ahLst/>
              <a:cxnLst/>
              <a:rect l="l" t="t" r="r" b="b"/>
              <a:pathLst>
                <a:path w="4354" h="1037" extrusionOk="0">
                  <a:moveTo>
                    <a:pt x="1327" y="0"/>
                  </a:moveTo>
                  <a:cubicBezTo>
                    <a:pt x="954" y="0"/>
                    <a:pt x="581" y="0"/>
                    <a:pt x="208" y="83"/>
                  </a:cubicBezTo>
                  <a:cubicBezTo>
                    <a:pt x="83" y="125"/>
                    <a:pt x="0" y="249"/>
                    <a:pt x="42" y="373"/>
                  </a:cubicBezTo>
                  <a:cubicBezTo>
                    <a:pt x="76" y="441"/>
                    <a:pt x="165" y="509"/>
                    <a:pt x="264" y="509"/>
                  </a:cubicBezTo>
                  <a:cubicBezTo>
                    <a:pt x="286" y="509"/>
                    <a:pt x="309" y="505"/>
                    <a:pt x="332" y="498"/>
                  </a:cubicBezTo>
                  <a:cubicBezTo>
                    <a:pt x="882" y="360"/>
                    <a:pt x="1460" y="280"/>
                    <a:pt x="2043" y="280"/>
                  </a:cubicBezTo>
                  <a:cubicBezTo>
                    <a:pt x="2163" y="280"/>
                    <a:pt x="2284" y="283"/>
                    <a:pt x="2405" y="290"/>
                  </a:cubicBezTo>
                  <a:cubicBezTo>
                    <a:pt x="3110" y="332"/>
                    <a:pt x="3773" y="581"/>
                    <a:pt x="4354" y="1037"/>
                  </a:cubicBezTo>
                  <a:cubicBezTo>
                    <a:pt x="3815" y="539"/>
                    <a:pt x="3151" y="208"/>
                    <a:pt x="2405" y="83"/>
                  </a:cubicBezTo>
                  <a:cubicBezTo>
                    <a:pt x="2073" y="0"/>
                    <a:pt x="1700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53;p16">
              <a:extLst>
                <a:ext uri="{FF2B5EF4-FFF2-40B4-BE49-F238E27FC236}">
                  <a16:creationId xmlns:a16="http://schemas.microsoft.com/office/drawing/2014/main" id="{B1362985-CC3F-A143-BBB4-C6E6513E4022}"/>
                </a:ext>
              </a:extLst>
            </p:cNvPr>
            <p:cNvSpPr/>
            <p:nvPr/>
          </p:nvSpPr>
          <p:spPr>
            <a:xfrm>
              <a:off x="7159659" y="1483254"/>
              <a:ext cx="76499" cy="45405"/>
            </a:xfrm>
            <a:custGeom>
              <a:avLst/>
              <a:gdLst/>
              <a:ahLst/>
              <a:cxnLst/>
              <a:rect l="l" t="t" r="r" b="b"/>
              <a:pathLst>
                <a:path w="3774" h="2240" extrusionOk="0">
                  <a:moveTo>
                    <a:pt x="290" y="0"/>
                  </a:moveTo>
                  <a:cubicBezTo>
                    <a:pt x="0" y="0"/>
                    <a:pt x="0" y="456"/>
                    <a:pt x="290" y="456"/>
                  </a:cubicBezTo>
                  <a:cubicBezTo>
                    <a:pt x="995" y="456"/>
                    <a:pt x="1659" y="622"/>
                    <a:pt x="2322" y="871"/>
                  </a:cubicBezTo>
                  <a:cubicBezTo>
                    <a:pt x="2612" y="995"/>
                    <a:pt x="2944" y="1161"/>
                    <a:pt x="3193" y="1369"/>
                  </a:cubicBezTo>
                  <a:cubicBezTo>
                    <a:pt x="3442" y="1617"/>
                    <a:pt x="3649" y="1908"/>
                    <a:pt x="3773" y="2239"/>
                  </a:cubicBezTo>
                  <a:cubicBezTo>
                    <a:pt x="3690" y="1908"/>
                    <a:pt x="3524" y="1576"/>
                    <a:pt x="3276" y="1286"/>
                  </a:cubicBezTo>
                  <a:cubicBezTo>
                    <a:pt x="3027" y="1037"/>
                    <a:pt x="2737" y="830"/>
                    <a:pt x="2405" y="664"/>
                  </a:cubicBezTo>
                  <a:cubicBezTo>
                    <a:pt x="2073" y="456"/>
                    <a:pt x="1742" y="332"/>
                    <a:pt x="1368" y="208"/>
                  </a:cubicBezTo>
                  <a:cubicBezTo>
                    <a:pt x="1037" y="125"/>
                    <a:pt x="664" y="42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54;p16">
              <a:extLst>
                <a:ext uri="{FF2B5EF4-FFF2-40B4-BE49-F238E27FC236}">
                  <a16:creationId xmlns:a16="http://schemas.microsoft.com/office/drawing/2014/main" id="{01DCC5D5-4723-3142-B194-F63BD2B64B5C}"/>
                </a:ext>
              </a:extLst>
            </p:cNvPr>
            <p:cNvSpPr/>
            <p:nvPr/>
          </p:nvSpPr>
          <p:spPr>
            <a:xfrm>
              <a:off x="7151247" y="1500686"/>
              <a:ext cx="45405" cy="54020"/>
            </a:xfrm>
            <a:custGeom>
              <a:avLst/>
              <a:gdLst/>
              <a:ahLst/>
              <a:cxnLst/>
              <a:rect l="l" t="t" r="r" b="b"/>
              <a:pathLst>
                <a:path w="2240" h="2665" extrusionOk="0">
                  <a:moveTo>
                    <a:pt x="225" y="0"/>
                  </a:moveTo>
                  <a:cubicBezTo>
                    <a:pt x="125" y="0"/>
                    <a:pt x="35" y="74"/>
                    <a:pt x="1" y="177"/>
                  </a:cubicBezTo>
                  <a:cubicBezTo>
                    <a:pt x="1" y="301"/>
                    <a:pt x="84" y="426"/>
                    <a:pt x="208" y="467"/>
                  </a:cubicBezTo>
                  <a:cubicBezTo>
                    <a:pt x="705" y="550"/>
                    <a:pt x="1203" y="840"/>
                    <a:pt x="1535" y="1213"/>
                  </a:cubicBezTo>
                  <a:cubicBezTo>
                    <a:pt x="1701" y="1421"/>
                    <a:pt x="1866" y="1628"/>
                    <a:pt x="1991" y="1877"/>
                  </a:cubicBezTo>
                  <a:cubicBezTo>
                    <a:pt x="2074" y="2126"/>
                    <a:pt x="2157" y="2416"/>
                    <a:pt x="2240" y="2665"/>
                  </a:cubicBezTo>
                  <a:cubicBezTo>
                    <a:pt x="2198" y="2374"/>
                    <a:pt x="2157" y="2126"/>
                    <a:pt x="2074" y="1835"/>
                  </a:cubicBezTo>
                  <a:cubicBezTo>
                    <a:pt x="1991" y="1587"/>
                    <a:pt x="1866" y="1296"/>
                    <a:pt x="1701" y="1089"/>
                  </a:cubicBezTo>
                  <a:cubicBezTo>
                    <a:pt x="1535" y="840"/>
                    <a:pt x="1327" y="591"/>
                    <a:pt x="1120" y="426"/>
                  </a:cubicBezTo>
                  <a:cubicBezTo>
                    <a:pt x="871" y="260"/>
                    <a:pt x="581" y="94"/>
                    <a:pt x="291" y="11"/>
                  </a:cubicBezTo>
                  <a:cubicBezTo>
                    <a:pt x="269" y="4"/>
                    <a:pt x="247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55;p16">
              <a:extLst>
                <a:ext uri="{FF2B5EF4-FFF2-40B4-BE49-F238E27FC236}">
                  <a16:creationId xmlns:a16="http://schemas.microsoft.com/office/drawing/2014/main" id="{25F0D9B3-BBB5-BC4A-88B8-C7917ED55EB8}"/>
                </a:ext>
              </a:extLst>
            </p:cNvPr>
            <p:cNvSpPr/>
            <p:nvPr/>
          </p:nvSpPr>
          <p:spPr>
            <a:xfrm>
              <a:off x="6490668" y="1802608"/>
              <a:ext cx="851" cy="1703"/>
            </a:xfrm>
            <a:custGeom>
              <a:avLst/>
              <a:gdLst/>
              <a:ahLst/>
              <a:cxnLst/>
              <a:rect l="l" t="t" r="r" b="b"/>
              <a:pathLst>
                <a:path w="42" h="84" extrusionOk="0">
                  <a:moveTo>
                    <a:pt x="42" y="1"/>
                  </a:moveTo>
                  <a:lnTo>
                    <a:pt x="0" y="84"/>
                  </a:lnTo>
                  <a:close/>
                </a:path>
              </a:pathLst>
            </a:custGeom>
            <a:solidFill>
              <a:srgbClr val="FF9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56;p16">
              <a:extLst>
                <a:ext uri="{FF2B5EF4-FFF2-40B4-BE49-F238E27FC236}">
                  <a16:creationId xmlns:a16="http://schemas.microsoft.com/office/drawing/2014/main" id="{0231FA96-0F51-1C45-A803-E43ECBC83F2A}"/>
                </a:ext>
              </a:extLst>
            </p:cNvPr>
            <p:cNvSpPr/>
            <p:nvPr/>
          </p:nvSpPr>
          <p:spPr>
            <a:xfrm>
              <a:off x="6477777" y="1597111"/>
              <a:ext cx="592816" cy="227369"/>
            </a:xfrm>
            <a:custGeom>
              <a:avLst/>
              <a:gdLst/>
              <a:ahLst/>
              <a:cxnLst/>
              <a:rect l="l" t="t" r="r" b="b"/>
              <a:pathLst>
                <a:path w="29246" h="11217" extrusionOk="0">
                  <a:moveTo>
                    <a:pt x="7897" y="1"/>
                  </a:moveTo>
                  <a:cubicBezTo>
                    <a:pt x="6791" y="1"/>
                    <a:pt x="6234" y="258"/>
                    <a:pt x="5395" y="258"/>
                  </a:cubicBezTo>
                  <a:cubicBezTo>
                    <a:pt x="5243" y="258"/>
                    <a:pt x="5082" y="249"/>
                    <a:pt x="4907" y="229"/>
                  </a:cubicBezTo>
                  <a:cubicBezTo>
                    <a:pt x="3943" y="144"/>
                    <a:pt x="3444" y="58"/>
                    <a:pt x="3147" y="58"/>
                  </a:cubicBezTo>
                  <a:cubicBezTo>
                    <a:pt x="2868" y="58"/>
                    <a:pt x="2767" y="133"/>
                    <a:pt x="2627" y="354"/>
                  </a:cubicBezTo>
                  <a:cubicBezTo>
                    <a:pt x="2336" y="851"/>
                    <a:pt x="2875" y="2344"/>
                    <a:pt x="2336" y="3712"/>
                  </a:cubicBezTo>
                  <a:cubicBezTo>
                    <a:pt x="1797" y="5122"/>
                    <a:pt x="222" y="9517"/>
                    <a:pt x="97" y="9849"/>
                  </a:cubicBezTo>
                  <a:cubicBezTo>
                    <a:pt x="38" y="10114"/>
                    <a:pt x="0" y="10358"/>
                    <a:pt x="222" y="10358"/>
                  </a:cubicBezTo>
                  <a:cubicBezTo>
                    <a:pt x="312" y="10358"/>
                    <a:pt x="444" y="10318"/>
                    <a:pt x="636" y="10222"/>
                  </a:cubicBezTo>
                  <a:cubicBezTo>
                    <a:pt x="636" y="10222"/>
                    <a:pt x="2917" y="6117"/>
                    <a:pt x="3497" y="2095"/>
                  </a:cubicBezTo>
                  <a:cubicBezTo>
                    <a:pt x="4119" y="2095"/>
                    <a:pt x="4700" y="2012"/>
                    <a:pt x="5280" y="1929"/>
                  </a:cubicBezTo>
                  <a:cubicBezTo>
                    <a:pt x="5993" y="1824"/>
                    <a:pt x="6689" y="1779"/>
                    <a:pt x="7376" y="1779"/>
                  </a:cubicBezTo>
                  <a:cubicBezTo>
                    <a:pt x="10998" y="1779"/>
                    <a:pt x="14392" y="3013"/>
                    <a:pt x="18882" y="3013"/>
                  </a:cubicBezTo>
                  <a:cubicBezTo>
                    <a:pt x="19886" y="3013"/>
                    <a:pt x="20944" y="2951"/>
                    <a:pt x="22072" y="2800"/>
                  </a:cubicBezTo>
                  <a:cubicBezTo>
                    <a:pt x="22860" y="2717"/>
                    <a:pt x="23606" y="2551"/>
                    <a:pt x="24353" y="2344"/>
                  </a:cubicBezTo>
                  <a:cubicBezTo>
                    <a:pt x="25182" y="5827"/>
                    <a:pt x="27877" y="9517"/>
                    <a:pt x="29245" y="11217"/>
                  </a:cubicBezTo>
                  <a:cubicBezTo>
                    <a:pt x="28084" y="9558"/>
                    <a:pt x="24850" y="1971"/>
                    <a:pt x="24850" y="1971"/>
                  </a:cubicBezTo>
                  <a:cubicBezTo>
                    <a:pt x="24850" y="1971"/>
                    <a:pt x="23689" y="1225"/>
                    <a:pt x="23523" y="437"/>
                  </a:cubicBezTo>
                  <a:cubicBezTo>
                    <a:pt x="22870" y="789"/>
                    <a:pt x="20114" y="1186"/>
                    <a:pt x="17084" y="1186"/>
                  </a:cubicBezTo>
                  <a:cubicBezTo>
                    <a:pt x="15116" y="1186"/>
                    <a:pt x="13032" y="1018"/>
                    <a:pt x="11334" y="561"/>
                  </a:cubicBezTo>
                  <a:cubicBezTo>
                    <a:pt x="9724" y="128"/>
                    <a:pt x="8675" y="1"/>
                    <a:pt x="7897" y="1"/>
                  </a:cubicBezTo>
                  <a:close/>
                </a:path>
              </a:pathLst>
            </a:custGeom>
            <a:solidFill>
              <a:srgbClr val="595959">
                <a:alpha val="1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441287D-10AB-4D40-8D7A-B1DB54461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180" y="2716354"/>
            <a:ext cx="3554360" cy="19904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nimal Infographics by Slidesgo">
  <a:themeElements>
    <a:clrScheme name="Simple Light">
      <a:dk1>
        <a:srgbClr val="000000"/>
      </a:dk1>
      <a:lt1>
        <a:srgbClr val="FFFFFF"/>
      </a:lt1>
      <a:dk2>
        <a:srgbClr val="526164"/>
      </a:dk2>
      <a:lt2>
        <a:srgbClr val="EEEEEE"/>
      </a:lt2>
      <a:accent1>
        <a:srgbClr val="603913"/>
      </a:accent1>
      <a:accent2>
        <a:srgbClr val="FDCF8B"/>
      </a:accent2>
      <a:accent3>
        <a:srgbClr val="FF9A00"/>
      </a:accent3>
      <a:accent4>
        <a:srgbClr val="F69FB6"/>
      </a:accent4>
      <a:accent5>
        <a:srgbClr val="4C8F43"/>
      </a:accent5>
      <a:accent6>
        <a:srgbClr val="FFC942"/>
      </a:accent6>
      <a:hlink>
        <a:srgbClr val="2222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1009</Words>
  <Application>Microsoft Macintosh PowerPoint</Application>
  <PresentationFormat>On-screen Show (16:9)</PresentationFormat>
  <Paragraphs>366</Paragraphs>
  <Slides>31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-apple-system</vt:lpstr>
      <vt:lpstr>Fira Sans</vt:lpstr>
      <vt:lpstr>Amatic SC</vt:lpstr>
      <vt:lpstr>Arial</vt:lpstr>
      <vt:lpstr>Fira Sans Extra Condensed</vt:lpstr>
      <vt:lpstr>Montserrat</vt:lpstr>
      <vt:lpstr>Mukta</vt:lpstr>
      <vt:lpstr>Roboto</vt:lpstr>
      <vt:lpstr>Animal Infographics by Slidesgo</vt:lpstr>
      <vt:lpstr>Animal Faces</vt:lpstr>
      <vt:lpstr>0 1</vt:lpstr>
      <vt:lpstr> WHY?</vt:lpstr>
      <vt:lpstr>     WHO?                         HOW? </vt:lpstr>
      <vt:lpstr>0 2</vt:lpstr>
      <vt:lpstr>Data Collection </vt:lpstr>
      <vt:lpstr>EDA</vt:lpstr>
      <vt:lpstr>EDA 3 Classes Distribution</vt:lpstr>
      <vt:lpstr>EDA 3 Classes Distribution</vt:lpstr>
      <vt:lpstr>Wildlife </vt:lpstr>
      <vt:lpstr>0 3</vt:lpstr>
      <vt:lpstr>Workflow</vt:lpstr>
      <vt:lpstr>Workflow</vt:lpstr>
      <vt:lpstr>Workflow</vt:lpstr>
      <vt:lpstr>Workflow</vt:lpstr>
      <vt:lpstr>Workflow</vt:lpstr>
      <vt:lpstr>Workflow</vt:lpstr>
      <vt:lpstr>0 4</vt:lpstr>
      <vt:lpstr>App</vt:lpstr>
      <vt:lpstr>0 5</vt:lpstr>
      <vt:lpstr>Coming Soon</vt:lpstr>
      <vt:lpstr>Demo</vt:lpstr>
      <vt:lpstr>Thanks!</vt:lpstr>
      <vt:lpstr>0 6</vt:lpstr>
      <vt:lpstr>0 6</vt:lpstr>
      <vt:lpstr>Deep Learning Tools </vt:lpstr>
      <vt:lpstr>            Accuracy &amp; Loss                                        Confusion Matrix</vt:lpstr>
      <vt:lpstr>Meme</vt:lpstr>
      <vt:lpstr>Table of Contents</vt:lpstr>
      <vt:lpstr>Animal Faces</vt:lpstr>
      <vt:lpstr>Animal Faces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Animal Infographics</dc:title>
  <cp:lastModifiedBy>Yang S</cp:lastModifiedBy>
  <cp:revision>154</cp:revision>
  <dcterms:modified xsi:type="dcterms:W3CDTF">2021-08-06T17:41:53Z</dcterms:modified>
</cp:coreProperties>
</file>